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62" r:id="rId3"/>
    <p:sldId id="263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32" autoAdjust="0"/>
    <p:restoredTop sz="94660"/>
  </p:normalViewPr>
  <p:slideViewPr>
    <p:cSldViewPr snapToGrid="0">
      <p:cViewPr varScale="1">
        <p:scale>
          <a:sx n="72" d="100"/>
          <a:sy n="72" d="100"/>
        </p:scale>
        <p:origin x="65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137A68-F6EB-4603-8738-A2FB5FAB5FBC}" type="datetimeFigureOut">
              <a:rPr lang="en-US" smtClean="0"/>
              <a:t>4/9/2017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A0A7F8-E4F5-4A0F-8646-624C27CB9B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510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To</a:t>
            </a:r>
            <a:r>
              <a:rPr lang="en-US" baseline="0" dirty="0" smtClean="0"/>
              <a:t> the attendees, to the speakers, to </a:t>
            </a:r>
            <a:r>
              <a:rPr lang="en-US" baseline="0" smtClean="0"/>
              <a:t>the organizers.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A0A7F8-E4F5-4A0F-8646-624C27CB9B6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9749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My</a:t>
            </a:r>
            <a:r>
              <a:rPr lang="en-US" baseline="0" dirty="0" smtClean="0"/>
              <a:t> mix feelings: Theory vs practice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A0A7F8-E4F5-4A0F-8646-624C27CB9B6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2798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If</a:t>
            </a:r>
            <a:r>
              <a:rPr lang="en-US" baseline="0" dirty="0" smtClean="0"/>
              <a:t> I may </a:t>
            </a:r>
            <a:r>
              <a:rPr lang="en-US" baseline="0" smtClean="0"/>
              <a:t>add something….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A0A7F8-E4F5-4A0F-8646-624C27CB9B6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8171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4313B-FCEC-4D91-BD7B-ACC2BD59EFB0}" type="datetimeFigureOut">
              <a:rPr lang="en-US" smtClean="0"/>
              <a:t>4/9/2017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2FC19-74E7-4F97-B566-C19497CB6E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646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4313B-FCEC-4D91-BD7B-ACC2BD59EFB0}" type="datetimeFigureOut">
              <a:rPr lang="en-US" smtClean="0"/>
              <a:t>4/9/2017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2FC19-74E7-4F97-B566-C19497CB6E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8731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4313B-FCEC-4D91-BD7B-ACC2BD59EFB0}" type="datetimeFigureOut">
              <a:rPr lang="en-US" smtClean="0"/>
              <a:t>4/9/2017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2FC19-74E7-4F97-B566-C19497CB6E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5991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4313B-FCEC-4D91-BD7B-ACC2BD59EFB0}" type="datetimeFigureOut">
              <a:rPr lang="en-US" smtClean="0"/>
              <a:t>4/9/2017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2FC19-74E7-4F97-B566-C19497CB6E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195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4313B-FCEC-4D91-BD7B-ACC2BD59EFB0}" type="datetimeFigureOut">
              <a:rPr lang="en-US" smtClean="0"/>
              <a:t>4/9/2017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2FC19-74E7-4F97-B566-C19497CB6E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805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4313B-FCEC-4D91-BD7B-ACC2BD59EFB0}" type="datetimeFigureOut">
              <a:rPr lang="en-US" smtClean="0"/>
              <a:t>4/9/2017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2FC19-74E7-4F97-B566-C19497CB6E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555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4313B-FCEC-4D91-BD7B-ACC2BD59EFB0}" type="datetimeFigureOut">
              <a:rPr lang="en-US" smtClean="0"/>
              <a:t>4/9/2017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2FC19-74E7-4F97-B566-C19497CB6E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1337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4313B-FCEC-4D91-BD7B-ACC2BD59EFB0}" type="datetimeFigureOut">
              <a:rPr lang="en-US" smtClean="0"/>
              <a:t>4/9/2017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2FC19-74E7-4F97-B566-C19497CB6E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025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4313B-FCEC-4D91-BD7B-ACC2BD59EFB0}" type="datetimeFigureOut">
              <a:rPr lang="en-US" smtClean="0"/>
              <a:t>4/9/2017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2FC19-74E7-4F97-B566-C19497CB6E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406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4313B-FCEC-4D91-BD7B-ACC2BD59EFB0}" type="datetimeFigureOut">
              <a:rPr lang="en-US" smtClean="0"/>
              <a:t>4/9/2017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2FC19-74E7-4F97-B566-C19497CB6E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868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4313B-FCEC-4D91-BD7B-ACC2BD59EFB0}" type="datetimeFigureOut">
              <a:rPr lang="en-US" smtClean="0"/>
              <a:t>4/9/2017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2FC19-74E7-4F97-B566-C19497CB6E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964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E4313B-FCEC-4D91-BD7B-ACC2BD59EFB0}" type="datetimeFigureOut">
              <a:rPr lang="en-US" smtClean="0"/>
              <a:t>4/9/2017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D2FC19-74E7-4F97-B566-C19497CB6E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636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018671"/>
          </a:xfrm>
        </p:spPr>
        <p:txBody>
          <a:bodyPr>
            <a:normAutofit/>
          </a:bodyPr>
          <a:lstStyle/>
          <a:p>
            <a:r>
              <a:rPr lang="en-US" sz="5400" dirty="0" smtClean="0"/>
              <a:t>Welcome and Thanks</a:t>
            </a:r>
            <a:endParaRPr lang="en-US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421301"/>
            <a:ext cx="9144000" cy="772473"/>
          </a:xfrm>
        </p:spPr>
        <p:txBody>
          <a:bodyPr>
            <a:normAutofit/>
          </a:bodyPr>
          <a:lstStyle/>
          <a:p>
            <a:r>
              <a:rPr lang="en-US" sz="4000" dirty="0" smtClean="0"/>
              <a:t>Oded</a:t>
            </a:r>
            <a:endParaRPr lang="en-US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821635" y="5035826"/>
            <a:ext cx="1076076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/>
              <a:t>To all of you: For coming and participating.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/>
              <a:t>To the speakers: For wishing to entertaining and educate us.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/>
              <a:t>To the organizers: Ran, Yehuda, </a:t>
            </a:r>
            <a:r>
              <a:rPr lang="en-US" sz="3200" dirty="0" err="1" smtClean="0"/>
              <a:t>Irit</a:t>
            </a:r>
            <a:r>
              <a:rPr lang="en-US" sz="3200" dirty="0" smtClean="0"/>
              <a:t> and </a:t>
            </a:r>
            <a:r>
              <a:rPr lang="en-US" sz="3200" dirty="0" err="1" smtClean="0"/>
              <a:t>Moni</a:t>
            </a:r>
            <a:r>
              <a:rPr lang="en-US" sz="3200" dirty="0" smtClean="0"/>
              <a:t>.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580239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159026"/>
            <a:ext cx="10942983" cy="1630021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I have mixed feeling about this event</a:t>
            </a:r>
            <a:br>
              <a:rPr lang="en-US" b="1" dirty="0" smtClean="0"/>
            </a:br>
            <a:r>
              <a:rPr lang="en-US" sz="4000" dirty="0" smtClean="0"/>
              <a:t>(on the gap between theory and application: a case study)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74574"/>
            <a:ext cx="8716618" cy="22793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In theory: Acknowledge intellectual and emotional debt, express gratitude for intellectual and emotional effort. 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A charming idea indeed. 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Needless to say, I am flattered and honored. </a:t>
            </a:r>
            <a:b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In fact, nothing can flatter and honor me more.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838200" y="4545494"/>
            <a:ext cx="9816548" cy="197457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 smtClean="0">
                <a:solidFill>
                  <a:srgbClr val="FF0000"/>
                </a:solidFill>
              </a:rPr>
              <a:t>In practice: A large crowd (i.e., over four participants (incl. myself)), taking place for two days, starting at 10am, early evening events,  </a:t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>no escapes </a:t>
            </a:r>
            <a:r>
              <a:rPr lang="en-US" smtClean="0">
                <a:solidFill>
                  <a:srgbClr val="FF0000"/>
                </a:solidFill>
              </a:rPr>
              <a:t>(for me…), </a:t>
            </a:r>
            <a:r>
              <a:rPr lang="en-US" dirty="0" smtClean="0">
                <a:solidFill>
                  <a:srgbClr val="FF0000"/>
                </a:solidFill>
              </a:rPr>
              <a:t>no time to take a bath.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 smtClean="0">
                <a:solidFill>
                  <a:srgbClr val="FF0000"/>
                </a:solidFill>
              </a:rPr>
              <a:t>Quite a pain. I may suffer and be unable to talk at the end.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 smtClean="0">
                <a:solidFill>
                  <a:schemeClr val="accent4"/>
                </a:solidFill>
              </a:rPr>
              <a:t>Thus, I asked to talk now. To thank you now. </a:t>
            </a:r>
          </a:p>
        </p:txBody>
      </p:sp>
    </p:spTree>
    <p:extLst>
      <p:ext uri="{BB962C8B-B14F-4D97-AF65-F5344CB8AC3E}">
        <p14:creationId xmlns:p14="http://schemas.microsoft.com/office/powerpoint/2010/main" val="2403076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9504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On Science (or why I cherish this event so much)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16766"/>
            <a:ext cx="9949070" cy="164327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The vulgar view: Science is the collection of published texts, </a:t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>or (if less vulgar) the compilation of sound knowledge.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So all that matters is what one publishes, or presents, or discovers. 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838200" y="3617843"/>
            <a:ext cx="10515600" cy="2743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The educated view: Science is a community of scholars (aka students), </a:t>
            </a:r>
            <a:b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bound together in pursuit of knowledge.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So what matters is the impact one has on the scientific world-view of others, the assistance and advice one has offered other scientists.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Hence, what can be more pleasing than scholars telling you that you have contributed to their scientific worldview and/or assisted their professional development.  </a:t>
            </a:r>
          </a:p>
        </p:txBody>
      </p:sp>
    </p:spTree>
    <p:extLst>
      <p:ext uri="{BB962C8B-B14F-4D97-AF65-F5344CB8AC3E}">
        <p14:creationId xmlns:p14="http://schemas.microsoft.com/office/powerpoint/2010/main" val="2996667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373</TotalTime>
  <Words>174</Words>
  <Application>Microsoft Office PowerPoint</Application>
  <PresentationFormat>Widescreen</PresentationFormat>
  <Paragraphs>24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Welcome and Thanks</vt:lpstr>
      <vt:lpstr>I have mixed feeling about this event (on the gap between theory and application: a case study)</vt:lpstr>
      <vt:lpstr>On Science (or why I cherish this event so much)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Highlights of Benny’s Research</dc:title>
  <dc:creator>Oded</dc:creator>
  <cp:lastModifiedBy>Oded</cp:lastModifiedBy>
  <cp:revision>190</cp:revision>
  <dcterms:created xsi:type="dcterms:W3CDTF">2017-01-21T09:25:54Z</dcterms:created>
  <dcterms:modified xsi:type="dcterms:W3CDTF">2017-04-09T08:21:14Z</dcterms:modified>
</cp:coreProperties>
</file>