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8"/>
  </p:notesMasterIdLst>
  <p:sldIdLst>
    <p:sldId id="259" r:id="rId3"/>
    <p:sldId id="258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3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56665-FC08-49E5-8A91-019FAEA912F1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7540E-EA51-4AD5-97DB-E8BB69B9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696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392AD15-0484-4A3A-889A-1B2001597905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8922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762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86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11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614CB-D3DF-41E4-AB80-64EE5A47CB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6423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AA574-5CDC-45C7-B3D2-FBC2FF99B5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7847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C76AA1-6DB6-4D55-8DA1-6ACF56F4E8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966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CBF32-BC68-4C40-91D0-6B0C1C9A07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895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D436A3-4DF6-460D-A244-CC4B0C31C5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16938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2FF65-34D7-434F-8952-CDE33AF126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59184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7F1B6-22AE-460C-992D-5CDB06E67E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97696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019A6-54A8-433F-8C10-28C503A0DA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5708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422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1DC41A-9E75-47F0-BED7-00D1EB0830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4685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ACBD17-4ABA-4182-BBCF-4BF5881784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85278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DAF353-101D-4040-A5A8-5E4054F2D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1145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28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2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474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4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09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12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0A316-A39E-49DD-B256-40B09ACE39DF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805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0A316-A39E-49DD-B256-40B09ACE39DF}" type="datetimeFigureOut">
              <a:rPr lang="en-US" smtClean="0"/>
              <a:t>3/24/2019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AB3BE-BBA9-4039-8E54-FD320C61B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14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61F9338-BB2D-46F1-9256-3422B4723E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8927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226594" y="808038"/>
            <a:ext cx="662514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800" b="1" dirty="0">
                <a:solidFill>
                  <a:srgbClr val="C00000"/>
                </a:solidFill>
                <a:latin typeface="Times New Roman" pitchFamily="18" charset="0"/>
              </a:rPr>
              <a:t>Advanced Topics </a:t>
            </a:r>
            <a:r>
              <a:rPr lang="en-US" altLang="en-US" sz="4800" b="1" dirty="0" smtClean="0">
                <a:solidFill>
                  <a:srgbClr val="C00000"/>
                </a:solidFill>
                <a:latin typeface="Times New Roman" pitchFamily="18" charset="0"/>
              </a:rPr>
              <a:t>in</a:t>
            </a:r>
            <a:br>
              <a:rPr lang="en-US" altLang="en-US" sz="4800" b="1" dirty="0" smtClean="0">
                <a:solidFill>
                  <a:srgbClr val="C00000"/>
                </a:solidFill>
                <a:latin typeface="Times New Roman" pitchFamily="18" charset="0"/>
              </a:rPr>
            </a:br>
            <a:r>
              <a:rPr lang="en-US" altLang="en-US" sz="4800" b="1" dirty="0" smtClean="0">
                <a:solidFill>
                  <a:srgbClr val="C00000"/>
                </a:solidFill>
                <a:latin typeface="Times New Roman" pitchFamily="18" charset="0"/>
              </a:rPr>
              <a:t>Vision &amp; Deep-Learning</a:t>
            </a:r>
            <a:endParaRPr kumimoji="0" lang="en-US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6899" y="3143121"/>
            <a:ext cx="90598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 smtClean="0">
                <a:solidFill>
                  <a:srgbClr val="000099"/>
                </a:solidFill>
                <a:latin typeface="Times New Roman" pitchFamily="18" charset="0"/>
              </a:rPr>
              <a:t>Michal Irani</a:t>
            </a:r>
            <a:r>
              <a:rPr lang="en-US" altLang="en-US" sz="2800" dirty="0">
                <a:solidFill>
                  <a:srgbClr val="000099"/>
                </a:solidFill>
                <a:latin typeface="Times New Roman" pitchFamily="18" charset="0"/>
              </a:rPr>
              <a:t>, Shai Bagon, 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itchFamily="18" charset="0"/>
              </a:rPr>
              <a:t>Ronen </a:t>
            </a:r>
            <a:r>
              <a:rPr lang="en-US" altLang="en-US" sz="2800" dirty="0">
                <a:solidFill>
                  <a:srgbClr val="000099"/>
                </a:solidFill>
                <a:latin typeface="Times New Roman" pitchFamily="18" charset="0"/>
              </a:rPr>
              <a:t>Basri</a:t>
            </a:r>
            <a:r>
              <a:rPr lang="en-US" altLang="en-US" sz="2800" dirty="0" smtClean="0">
                <a:solidFill>
                  <a:srgbClr val="000099"/>
                </a:solidFill>
                <a:latin typeface="Times New Roman" pitchFamily="18" charset="0"/>
              </a:rPr>
              <a:t>, Shimon Ullman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539552" y="4221088"/>
            <a:ext cx="8064896" cy="1388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Teaching </a:t>
            </a:r>
            <a:r>
              <a:rPr kumimoji="0" lang="en-US" altLang="en-US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Assistant: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Assaf Shocher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98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61675" y="1598614"/>
            <a:ext cx="8932317" cy="2439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Course </a:t>
            </a:r>
            <a:r>
              <a:rPr lang="en-US" altLang="en-US" sz="2400" b="1" u="sng" dirty="0">
                <a:solidFill>
                  <a:srgbClr val="C00000"/>
                </a:solidFill>
                <a:latin typeface="Arial" panose="020B0604020202020204" pitchFamily="34" charset="0"/>
              </a:rPr>
              <a:t>Requirements</a:t>
            </a:r>
            <a:r>
              <a:rPr lang="en-US" altLang="en-US" sz="2400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latin typeface="Arial" panose="020B0604020202020204" pitchFamily="34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Attend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lessons   (In case of </a:t>
            </a:r>
            <a:r>
              <a:rPr lang="en-US" alt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miluim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illness, or other</a:t>
            </a:r>
            <a:b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justified absence </a:t>
            </a:r>
            <a:r>
              <a:rPr lang="en-IL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notify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us).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Read the weekly assigned material (usually 1 paper/week).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Give a presentation on one topic (in pairs, in English).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Select the reading assignment for your topic (notify a week ahead).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1676" y="4197283"/>
            <a:ext cx="898232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C00000"/>
                </a:solidFill>
                <a:latin typeface="Arial" panose="020B0604020202020204" pitchFamily="34" charset="0"/>
              </a:rPr>
              <a:t>Grades will be </a:t>
            </a:r>
            <a:r>
              <a:rPr lang="en-US" altLang="en-US" sz="2400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based </a:t>
            </a:r>
            <a:r>
              <a:rPr lang="en-US" altLang="en-US" sz="2400" b="1" u="sng" dirty="0">
                <a:solidFill>
                  <a:srgbClr val="C00000"/>
                </a:solidFill>
                <a:latin typeface="Arial" panose="020B0604020202020204" pitchFamily="34" charset="0"/>
              </a:rPr>
              <a:t>on</a:t>
            </a:r>
            <a:r>
              <a:rPr lang="en-US" altLang="en-US" sz="2400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b="1" u="sng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Quality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 clarity of presentation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(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ability to present the material in a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clear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way)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Level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understanding of the material.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Active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participation in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 in other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lessons.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Fulfillment of reading assignments +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Attendance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57959" y="68530"/>
            <a:ext cx="8932317" cy="1700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 smtClean="0">
                <a:solidFill>
                  <a:srgbClr val="C00000"/>
                </a:solidFill>
                <a:latin typeface="Arial" panose="020B0604020202020204" pitchFamily="34" charset="0"/>
              </a:rPr>
              <a:t>Course Goals: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latin typeface="Arial" panose="020B0604020202020204" pitchFamily="34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Cover advanced topics &amp; important recent papers in CV &amp; DL.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Learn how to give a good talk.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14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5179" y="513069"/>
            <a:ext cx="8932317" cy="5886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bunch of papers </a:t>
            </a:r>
            <a:r>
              <a:rPr lang="en-IL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into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 </a:t>
            </a:r>
            <a:r>
              <a:rPr lang="en-US" altLang="en-US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single coherent </a:t>
            </a:r>
            <a:r>
              <a:rPr lang="en-US" alt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topic/story/thread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/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(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not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just a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laundry list of papers</a:t>
            </a:r>
            <a:r>
              <a:rPr lang="en-IL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…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b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Focus on the main message; skip unimportant/minor details.</a:t>
            </a:r>
            <a:b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Refrain from too many equations </a:t>
            </a:r>
            <a:r>
              <a:rPr lang="en-IL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difficult to follow in a talk!</a:t>
            </a:r>
            <a:b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(keep only the critical ones; try to illustrate/explain things visually)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If an equation is important and must be in the talk: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go over it </a:t>
            </a:r>
            <a:r>
              <a:rPr lang="en-US" altLang="en-US" sz="24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slowly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explain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it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intuitively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through a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simple example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or a special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case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</a:p>
          <a:p>
            <a:pPr lvl="1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are not stupid!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Whatever was difficult for you to understand, </a:t>
            </a:r>
            <a:b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will also be difficult for the class to understand! So think how to </a:t>
            </a:r>
            <a:b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explain it in a simple intuitive way; </a:t>
            </a:r>
            <a:r>
              <a:rPr lang="en-US" altLang="en-US" sz="24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help the class understand it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8066" y="143393"/>
            <a:ext cx="89444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What makes a good </a:t>
            </a:r>
            <a:r>
              <a:rPr lang="en-US" altLang="en-US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talk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:</a:t>
            </a:r>
            <a:r>
              <a:rPr lang="en-US" altLang="en-US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  </a:t>
            </a:r>
            <a:r>
              <a:rPr lang="en-US" altLang="en-US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DOs &amp; DON’Ts</a:t>
            </a:r>
            <a:endParaRPr lang="en-US" altLang="en-US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84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1683" y="1297012"/>
            <a:ext cx="8932317" cy="4501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clutter slides with too much text!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Visual slides are better than textual slides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Fonts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be large (at least 24 pts). 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Equations must be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VERY LARGE.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Usually </a:t>
            </a:r>
            <a:r>
              <a:rPr lang="en-US" altLang="en-US" sz="24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message per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(conveyed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slide).</a:t>
            </a:r>
            <a:b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your talk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The lessons are 1.5 hour </a:t>
            </a:r>
            <a:r>
              <a:rPr lang="en-US" alt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including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questions. 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 for a 60-70 min talk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a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dry-run to time yourselves! 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someone else listen to your talk to make sure it is clear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8066" y="143393"/>
            <a:ext cx="89444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What makes a good </a:t>
            </a:r>
            <a:r>
              <a:rPr lang="en-US" altLang="en-US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talk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:</a:t>
            </a:r>
            <a:r>
              <a:rPr lang="en-US" altLang="en-US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  </a:t>
            </a:r>
            <a:r>
              <a:rPr lang="en-US" altLang="en-US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DOs &amp; DON’Ts</a:t>
            </a:r>
            <a:endParaRPr lang="en-US" altLang="en-US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579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1683" y="847496"/>
            <a:ext cx="8932317" cy="61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are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separate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talks, 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a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single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unified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 coherent talk.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</a:t>
            </a:r>
            <a:r>
              <a:rPr lang="en-US" altLang="en-US" sz="24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speakers are responsible for the quality of the entire talk</a:t>
            </a:r>
            <a:r>
              <a:rPr lang="en-US" altLang="en-US" sz="24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may find that you need to read more papers than those listed</a:t>
            </a:r>
            <a:b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(to better understand/explain the material; background material, etc.)</a:t>
            </a:r>
          </a:p>
          <a:p>
            <a:pPr lvl="1"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may need to give a short Introduction to the topic to make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talk </a:t>
            </a:r>
            <a:r>
              <a:rPr lang="en-US" altLang="en-US" sz="24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self-contained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(e.g., background material, important tools or </a:t>
            </a:r>
            <a:b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prior-knowledge they rely on, etc.) 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n-IL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1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en-US" sz="2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6858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review with Assaf ahead of time your planned material </a:t>
            </a: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the talk. 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 change in the 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selection of papers (this is sometimes appropriate) must 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approved by </a:t>
            </a:r>
            <a:r>
              <a:rPr lang="en-US" alt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 and/or Assaf</a:t>
            </a:r>
            <a: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8066" y="143393"/>
            <a:ext cx="89444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What makes a good </a:t>
            </a:r>
            <a:r>
              <a:rPr lang="en-US" altLang="en-US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talk</a:t>
            </a:r>
            <a:r>
              <a:rPr lang="en-US" alt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:</a:t>
            </a:r>
            <a:r>
              <a:rPr lang="en-US" altLang="en-US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  </a:t>
            </a:r>
            <a:r>
              <a:rPr lang="en-US" altLang="en-US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DOs &amp; DON’Ts</a:t>
            </a:r>
            <a:endParaRPr lang="en-US" altLang="en-US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42263" y="4516863"/>
            <a:ext cx="76553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restrict the Introduction to no more than 10-15 min  </a:t>
            </a:r>
            <a:b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leave enough time for the advanced papers).</a:t>
            </a:r>
          </a:p>
        </p:txBody>
      </p:sp>
    </p:spTree>
    <p:extLst>
      <p:ext uri="{BB962C8B-B14F-4D97-AF65-F5344CB8AC3E}">
        <p14:creationId xmlns:p14="http://schemas.microsoft.com/office/powerpoint/2010/main" val="335095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ank Presentation">
  <a:themeElements>
    <a:clrScheme name="Blank Presentation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472</TotalTime>
  <Words>185</Words>
  <Application>Microsoft Office PowerPoint</Application>
  <PresentationFormat>On-screen Show (4:3)</PresentationFormat>
  <Paragraphs>53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Office Theme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Michal</dc:creator>
  <cp:lastModifiedBy>Michal</cp:lastModifiedBy>
  <cp:revision>42</cp:revision>
  <dcterms:created xsi:type="dcterms:W3CDTF">2019-03-23T15:07:16Z</dcterms:created>
  <dcterms:modified xsi:type="dcterms:W3CDTF">2019-03-24T10:57:20Z</dcterms:modified>
</cp:coreProperties>
</file>