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58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 autoAdjust="0"/>
    <p:restoredTop sz="81556" autoAdjust="0"/>
  </p:normalViewPr>
  <p:slideViewPr>
    <p:cSldViewPr snapToGrid="0">
      <p:cViewPr varScale="1">
        <p:scale>
          <a:sx n="89" d="100"/>
          <a:sy n="89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F2F0B-B06B-496C-928A-FBE02F227F03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0A46-E6D6-4EBC-BF07-D1914E12BF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0971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Zoom name should not be </a:t>
            </a:r>
            <a:r>
              <a:rPr lang="en-US"/>
              <a:t>in Hebrew.</a:t>
            </a:r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60A46-E6D6-4EBC-BF07-D1914E12BF18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871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1E4D-390F-4C14-BBA3-CF6325EE6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BAE3A-2D87-4864-9059-57806576D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DD85C-E334-4042-930D-806515A2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3655-D7C5-4A97-8445-8A249D6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CDF6B-19AE-473E-970E-8E890255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5843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93B9-923B-4D31-9197-69F769C5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833BD-C31A-4612-A147-9E3D5ACA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E9487-0912-4B39-B1DA-E551E340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F28A5-5D20-4801-B8FE-BA286E1A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6B705-33D7-4E9F-957B-80F5A5F9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4465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8E80D7-E77A-487B-A8B1-04A64EF89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1EFCA-3910-4ACB-AB6D-894B05DDC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092F8-AB95-4232-A6E7-1118ADC4A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E9F15-AC28-4B20-AA97-134CFB7E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4CAA3-3BEE-4C4F-B7EF-9EBF87AA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3745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40F3-6378-49FF-BB51-25E99744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FF259-4688-4D43-9C99-516727C59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D43CB-F009-446A-8146-270ADFD0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A6271-10EF-4B97-986B-6B2EFB34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8E754-55DB-41D0-AFB1-B6F5F08A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7607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F95D-17EC-4ED2-89F3-A8FD067D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B44C0-3A4C-46AB-B365-03494D8C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96F1E-7D6B-428D-8442-2D954441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FA03-5765-46A2-BE75-3ABB9233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48CC-A259-4233-8FB9-AE0DF979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8281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047AE-59F7-4F5D-AF43-90B887C2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9A3A-846E-45C4-97FA-C878D0BD3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C9BFC-07D4-41BF-B52F-A246BFFE6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45EFB-5918-43FF-BAEF-48284956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877A-4415-4018-993B-50703B1A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F88A8-B3C9-4443-910B-26672A6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3937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09C1-004E-428B-800D-33219A60D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FA4C6-3464-4FE8-BE40-22845CF77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F0EAD-61DD-4186-A5FD-23FC78C79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DE1440-1FAA-4AED-894D-872B0EA22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FAFF9-EFAC-4B00-99EC-88CF3B2033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12B86-CE14-4F52-BCC7-627CB55D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85E24A-5788-4BFF-BC40-213A4295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A73486-BA74-4E94-B8D5-64EE5B88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8187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05E82-7A99-42E5-AF94-83893337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250A89-B2A1-4AAD-A69C-C1CD3675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FEB52-9637-4F21-881D-E3414A03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62296-EE4E-4F71-B7E0-BA5EE7DE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498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FA8C1-F537-4184-A2AD-4C4FB4AB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39A6A-3EDD-4A84-A60A-32C08A4B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5EA65-802F-486D-A6A7-1EB15D56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9425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80EBB-6DC0-4399-8C9D-23EA2F2C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0E71C-7CD5-4AFE-B5F6-42D801AEE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D7132-3695-4E85-8389-7B019CE2C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EE23C-61A7-4C5A-9836-E4B7F144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60EF4-130D-4547-8BF0-C44F511B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8DBD5-086E-4C18-A34B-50F96A3E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01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39B9-3CD9-4D81-82C8-5B638359B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F81C88-8A47-4A6A-BCA2-9650F8A7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0A36C-6526-44C6-8187-4970F84E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57BD2-34CC-4376-827E-62A66913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4A770-E6FA-41D9-B15E-2F9855A8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C7D12-BF60-4911-81DF-54C25912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442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ABB4E-B364-4441-820A-75429C64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D0EEC-0371-45EA-A0D2-D91019F8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FEB04-60A8-41FA-BC1D-EA9FDD032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4D8B9-CAEF-45D6-986A-B4D3265967B6}" type="datetimeFigureOut">
              <a:rPr lang="en-IL" smtClean="0"/>
              <a:t>17/03/2021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5AA01-22D5-4D93-8851-1871A2BF6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4A9B-05AB-46FB-B80A-C17873D2C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662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eizmann.app.box.com/s/zj3tk36k5v4fp3xf6ui9ogppfeews2u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8662-633F-40F1-BBE6-EF569CAFE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ADLV 2021</a:t>
            </a:r>
            <a:br>
              <a:rPr lang="en-US" dirty="0"/>
            </a:br>
            <a:r>
              <a:rPr lang="en-US" dirty="0"/>
              <a:t>Zoom Instructions</a:t>
            </a:r>
            <a:endParaRPr lang="en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B7554-E0D9-4851-8C08-EE1C31EE7B0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226" y="4809281"/>
            <a:ext cx="1543548" cy="14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2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BC88-99FB-474A-88F6-03DD4B95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Etiquette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2CB51-4809-41AC-8F6A-C63FA0CF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participants connect </a:t>
            </a:r>
            <a:r>
              <a:rPr lang="en-US" b="1" dirty="0"/>
              <a:t>with video</a:t>
            </a:r>
            <a:r>
              <a:rPr lang="en-US" dirty="0"/>
              <a:t> </a:t>
            </a:r>
          </a:p>
          <a:p>
            <a:r>
              <a:rPr lang="en-US" dirty="0"/>
              <a:t>Mute your audio</a:t>
            </a:r>
          </a:p>
          <a:p>
            <a:r>
              <a:rPr lang="en-US" dirty="0"/>
              <a:t>“Raise hand” if you have question (only then un-mute)</a:t>
            </a:r>
          </a:p>
          <a:p>
            <a:r>
              <a:rPr lang="en-US" dirty="0"/>
              <a:t>Keep the chat clean</a:t>
            </a:r>
          </a:p>
          <a:p>
            <a:r>
              <a:rPr lang="en-US" dirty="0"/>
              <a:t>Tracking attendance via Zoom “name”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35923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BC88-99FB-474A-88F6-03DD4B95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Etiquette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2CB51-4809-41AC-8F6A-C63FA0CF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participants connect </a:t>
            </a:r>
            <a:r>
              <a:rPr lang="en-US" b="1" dirty="0"/>
              <a:t>with video</a:t>
            </a:r>
            <a:r>
              <a:rPr lang="en-US" dirty="0"/>
              <a:t> </a:t>
            </a:r>
          </a:p>
          <a:p>
            <a:r>
              <a:rPr lang="en-US" dirty="0"/>
              <a:t>Mute your audio </a:t>
            </a:r>
            <a:r>
              <a:rPr lang="en-IL" dirty="0"/>
              <a:t>–</a:t>
            </a:r>
            <a:r>
              <a:rPr lang="en-US" dirty="0"/>
              <a:t> un-mute to ask questions (encouraged)</a:t>
            </a:r>
          </a:p>
          <a:p>
            <a:r>
              <a:rPr lang="en-US" dirty="0"/>
              <a:t>To un-mute: </a:t>
            </a:r>
            <a:r>
              <a:rPr lang="en-US" b="1" dirty="0"/>
              <a:t>press and hold </a:t>
            </a:r>
            <a:r>
              <a:rPr lang="en-US" dirty="0"/>
              <a:t>space bar</a:t>
            </a:r>
          </a:p>
          <a:p>
            <a:r>
              <a:rPr lang="en-US" dirty="0"/>
              <a:t>Keep the chat clean</a:t>
            </a:r>
          </a:p>
          <a:p>
            <a:r>
              <a:rPr lang="en-US" dirty="0"/>
              <a:t>Tracking attendance via Zoom “name” and a google-form (in chat)</a:t>
            </a:r>
          </a:p>
          <a:p>
            <a:pPr marL="0" indent="0">
              <a:buNone/>
            </a:pPr>
            <a:endParaRPr lang="en-US" dirty="0"/>
          </a:p>
          <a:p>
            <a:endParaRPr lang="en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639D8-2BDA-4FB0-8A76-BF8913A806B9}"/>
              </a:ext>
            </a:extLst>
          </p:cNvPr>
          <p:cNvSpPr txBox="1"/>
          <p:nvPr/>
        </p:nvSpPr>
        <p:spPr>
          <a:xfrm>
            <a:off x="838200" y="4354157"/>
            <a:ext cx="1030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Please avoid any inconveniences at the end of the semester</a:t>
            </a:r>
            <a:endParaRPr lang="en-I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0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slides and make all materials available before opening zoom.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05434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37" y="2089944"/>
            <a:ext cx="10515600" cy="4351338"/>
          </a:xfrm>
        </p:spPr>
        <p:txBody>
          <a:bodyPr/>
          <a:lstStyle/>
          <a:p>
            <a:r>
              <a:rPr lang="en-US" dirty="0"/>
              <a:t>Use “Share” to share your slides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IL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A43E1E-83FC-4CF1-A327-039392D40F6D}"/>
              </a:ext>
            </a:extLst>
          </p:cNvPr>
          <p:cNvGrpSpPr/>
          <p:nvPr/>
        </p:nvGrpSpPr>
        <p:grpSpPr>
          <a:xfrm>
            <a:off x="1949413" y="1632256"/>
            <a:ext cx="7944258" cy="1709179"/>
            <a:chOff x="1949413" y="1632256"/>
            <a:chExt cx="7944258" cy="170917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83EDEC3-C153-4D7C-B052-4FA87577A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9413" y="2484141"/>
              <a:ext cx="7944258" cy="857294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47A6AD4-69D1-4083-B358-E31292A756CD}"/>
                </a:ext>
              </a:extLst>
            </p:cNvPr>
            <p:cNvCxnSpPr/>
            <p:nvPr/>
          </p:nvCxnSpPr>
          <p:spPr>
            <a:xfrm flipH="1">
              <a:off x="7213601" y="1632256"/>
              <a:ext cx="1023257" cy="1045255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DD80ED2-4C99-4DDD-87D0-6BD6D2E2A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738" y="3502278"/>
            <a:ext cx="7186808" cy="32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0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annotation tool to point/annotate relevant part of your slides</a:t>
            </a:r>
            <a:endParaRPr lang="en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16A832-75F5-4418-8442-6E7831F44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68" y="2709105"/>
            <a:ext cx="9843006" cy="297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8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197" y="2708230"/>
            <a:ext cx="4959605" cy="172728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79177" y="2701086"/>
            <a:ext cx="728662" cy="21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details </a:t>
            </a:r>
            <a:br>
              <a:rPr lang="en-US" dirty="0"/>
            </a:br>
            <a:r>
              <a:rPr lang="en-US" sz="2400" dirty="0">
                <a:hlinkClick r:id="rId2"/>
              </a:rPr>
              <a:t>https://weizmann.app.box.com/s/zj3tk36k5v4fp3xf6ui9ogppfeews2u0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01682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173</Words>
  <Application>Microsoft Office PowerPoint</Application>
  <PresentationFormat>Widescreen</PresentationFormat>
  <Paragraphs>25</Paragraphs>
  <Slides>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ADLV 2021 Zoom Instructions</vt:lpstr>
      <vt:lpstr>Zoom Etiquette</vt:lpstr>
      <vt:lpstr>Zoom Etiquette</vt:lpstr>
      <vt:lpstr>Zoom instructions for lecturers</vt:lpstr>
      <vt:lpstr>Zoom instructions for lecturers</vt:lpstr>
      <vt:lpstr>Zoom instructions for lecturers</vt:lpstr>
      <vt:lpstr>Zoom instructions for lecturers</vt:lpstr>
      <vt:lpstr>Zoom instructions for lecturers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ADLV 2020 Zoom Instructions</dc:title>
  <dc:creator>Shai Bagon</dc:creator>
  <cp:lastModifiedBy>Shai Bagon</cp:lastModifiedBy>
  <cp:revision>16</cp:revision>
  <dcterms:created xsi:type="dcterms:W3CDTF">2020-04-12T07:27:43Z</dcterms:created>
  <dcterms:modified xsi:type="dcterms:W3CDTF">2021-03-17T09:31:47Z</dcterms:modified>
</cp:coreProperties>
</file>