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9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6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56665-FC08-49E5-8A91-019FAEA912F1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7540E-EA51-4AD5-97DB-E8BB69B9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2AD15-0484-4A3A-889A-1B200159790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92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6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1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614CB-D3DF-41E4-AB80-64EE5A47C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42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AA574-5CDC-45C7-B3D2-FBC2FF99B5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847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76AA1-6DB6-4D55-8DA1-6ACF56F4E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966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CBF32-BC68-4C40-91D0-6B0C1C9A07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895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436A3-4DF6-460D-A244-CC4B0C31C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693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2FF65-34D7-434F-8952-CDE33AF126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918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7F1B6-22AE-460C-992D-5CDB06E67E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769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019A6-54A8-433F-8C10-28C503A0DA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70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42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DC41A-9E75-47F0-BED7-00D1EB083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468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CBD17-4ABA-4182-BBCF-4BF588178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527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AF353-101D-4040-A5A8-5E4054F2D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14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7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9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1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0A316-A39E-49DD-B256-40B09ACE39DF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4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1F9338-BB2D-46F1-9256-3422B4723E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92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26594" y="808038"/>
            <a:ext cx="662514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  <a:t>Advanced Topics in</a:t>
            </a:r>
            <a:b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  <a:t>Vision &amp; Deep-Learning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6899" y="3143121"/>
            <a:ext cx="90598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spc="-30" dirty="0" smtClean="0">
                <a:solidFill>
                  <a:srgbClr val="000099"/>
                </a:solidFill>
                <a:latin typeface="Times New Roman" pitchFamily="18" charset="0"/>
              </a:rPr>
              <a:t>S. </a:t>
            </a:r>
            <a:r>
              <a:rPr lang="en-US" altLang="en-US" sz="3200" b="1" spc="-30" dirty="0">
                <a:solidFill>
                  <a:srgbClr val="000099"/>
                </a:solidFill>
                <a:latin typeface="Times New Roman" pitchFamily="18" charset="0"/>
              </a:rPr>
              <a:t>Bagon, </a:t>
            </a:r>
            <a:r>
              <a:rPr lang="en-US" altLang="en-US" sz="3200" b="1" spc="-30" dirty="0" smtClean="0">
                <a:solidFill>
                  <a:srgbClr val="000099"/>
                </a:solidFill>
                <a:latin typeface="Times New Roman" pitchFamily="18" charset="0"/>
              </a:rPr>
              <a:t> R. </a:t>
            </a:r>
            <a:r>
              <a:rPr lang="en-US" altLang="en-US" sz="3200" b="1" spc="-30" dirty="0">
                <a:solidFill>
                  <a:srgbClr val="000099"/>
                </a:solidFill>
                <a:latin typeface="Times New Roman" pitchFamily="18" charset="0"/>
              </a:rPr>
              <a:t>Basri</a:t>
            </a:r>
            <a:r>
              <a:rPr lang="en-US" altLang="en-US" sz="3200" b="1" spc="-30" dirty="0" smtClean="0">
                <a:solidFill>
                  <a:srgbClr val="000099"/>
                </a:solidFill>
                <a:latin typeface="Times New Roman" pitchFamily="18" charset="0"/>
              </a:rPr>
              <a:t>,  T. Dekel,  </a:t>
            </a:r>
            <a:r>
              <a:rPr lang="en-US" altLang="en-US" sz="3200" b="1" spc="-30" dirty="0" smtClean="0">
                <a:solidFill>
                  <a:srgbClr val="000099"/>
                </a:solidFill>
                <a:latin typeface="Times New Roman" pitchFamily="18" charset="0"/>
              </a:rPr>
              <a:t>S. Ullman,  M. Irani</a:t>
            </a:r>
            <a:endParaRPr kumimoji="0" lang="en-US" altLang="en-US" sz="3200" b="1" i="0" u="none" strike="noStrike" kern="1200" cap="none" spc="-30" normalizeH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39552" y="4221088"/>
            <a:ext cx="8064896" cy="740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Teaching </a:t>
            </a:r>
            <a:r>
              <a:rPr kumimoji="0" lang="en-US" altLang="en-US" sz="360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Assistant:</a:t>
            </a:r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kumimoji="0" lang="en-US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Niv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Haim</a:t>
            </a:r>
          </a:p>
        </p:txBody>
      </p:sp>
    </p:spTree>
    <p:extLst>
      <p:ext uri="{BB962C8B-B14F-4D97-AF65-F5344CB8AC3E}">
        <p14:creationId xmlns:p14="http://schemas.microsoft.com/office/powerpoint/2010/main" val="12498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1675" y="1488889"/>
            <a:ext cx="8932317" cy="2439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Course Requirements: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Attend all lessons   (in case of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miluim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illness, or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justified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absence </a:t>
            </a:r>
            <a:r>
              <a:rPr lang="en-IL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must notify us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the weekly assigned material (usually one paper per week).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Give a presentation on one topic (in pairs, in English).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Select the reading assignment for your topic (notify a week ahead).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676" y="4043668"/>
            <a:ext cx="898232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Grades will be based on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00" b="1" u="sng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&amp; clarity of presentation  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ability to present the material in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way)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Level of understanding of the material.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Active participation in class in other lessons.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Fulfillment of reading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assignments.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Attendance.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7959" y="68530"/>
            <a:ext cx="8932317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Course Goals: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Cover advanced topics &amp; important recent papers in CV &amp; DL.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Learn how to give a good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4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5179" y="513069"/>
            <a:ext cx="8932317" cy="588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bunch of papers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into 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single coherent topic/story/thread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(not just a laundry list of papers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Focus on the main message; skip unimportant/minor details.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Refrain from too many equations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difficult to follow in a talk!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(keep only the critical ones; try to illustrate/explain things visually)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If an equation is important and must be in the talk: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go over it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slowly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explain it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intuitively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through a simple example or a special case.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not stupid!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Whatever was difficult for you to understand,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will also be difficult for the class to understand! So think how to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explain it in a simple intuitive way;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 the class understand it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?</a:t>
            </a: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8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" y="1297012"/>
            <a:ext cx="9263574" cy="450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clutter slides with too much text!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Visual slides are better than textual slides!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Fonts must be large (all fonts in the presentation --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least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pts)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Equations must be VERY LARGE.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message per slide (conveyed by the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slide).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your talk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Lessons are 1.5 hour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questions &amp; discussion.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for a (combined) 60-70 min talk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 dry-run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together with your partner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time yourselves!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someone else listen to your talk to make sure it is clear.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</a:t>
            </a:r>
            <a:r>
              <a:rPr lang="en-US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?</a:t>
            </a: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5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683" y="662830"/>
            <a:ext cx="8932317" cy="6501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separate talks, but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unified &amp; coherent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speakers are responsible for the quality of the entire 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speakers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read all the papers and be able to discuss them.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find that you need to read more papers than those listed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better understand/explain the material; background material, etc.)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need to give a short Introduction to the topic to make the talk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self-contained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(e.g., background material, important tools or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prior-knowledge they rely on, etc.)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review with the TAs ahead of time your planned material for the talk.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change in the selection of papers (which is sometimes appropriate)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approved by us and/or by the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TAs.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talk?   </a:t>
            </a:r>
            <a:r>
              <a:rPr lang="en-US" alt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42263" y="4568070"/>
            <a:ext cx="76553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restrict the Introduction to no more than 10-15 min 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leave enough time for the advanced papers).</a:t>
            </a:r>
          </a:p>
        </p:txBody>
      </p:sp>
    </p:spTree>
    <p:extLst>
      <p:ext uri="{BB962C8B-B14F-4D97-AF65-F5344CB8AC3E}">
        <p14:creationId xmlns:p14="http://schemas.microsoft.com/office/powerpoint/2010/main" val="335095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738</TotalTime>
  <Words>214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</dc:creator>
  <cp:lastModifiedBy>Michal Irani</cp:lastModifiedBy>
  <cp:revision>55</cp:revision>
  <dcterms:created xsi:type="dcterms:W3CDTF">2019-03-23T15:07:16Z</dcterms:created>
  <dcterms:modified xsi:type="dcterms:W3CDTF">2021-03-18T16:29:56Z</dcterms:modified>
</cp:coreProperties>
</file>