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0580-5B3A-4B68-A8AD-85F123263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4CF541-28CC-4DA9-BCA1-D29E184B0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2454-AD1A-42C6-8DF8-D63209BBB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E9C7B-9326-46F0-A7D3-C4E0C7A1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8EAA4-E605-4D33-A6CA-BC1149D0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2793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E4AE-9A70-482C-BED0-B1BFE1AF9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320D0-7333-40EE-8DED-0814D4200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65276-660D-488E-AEDE-0B3DB46D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80706-EAAA-4D47-B75C-885C89CCD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3DC0F-F106-45AD-8B86-424741D53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7363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5994A4-08A3-4490-A1A6-8F355CBAA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6924E-67EA-456C-9BE0-6325604DE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BE385-0494-4500-8CE0-0ED2DBBE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16268-94A0-47F5-B001-68A175954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3BEA1-A573-4081-81C9-F7499AAB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75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9AD59-02B7-4ABD-A9EF-60553DC6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1F32B-B5D0-4C41-841B-EA695E998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3A9EB-90E2-4480-8C46-4C535966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D78B6-BE00-4C83-86E7-38BD0EF21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D7BDD-B388-4B2E-9E49-41EA46AE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3087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EA0B-EAC1-4268-8CD4-7C88588D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7B0A2-D82D-4937-8504-86FC97E0A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C8C07-B443-4314-A9D1-EC18219BE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D4CB9-BB31-43D2-9E2D-FFB44F72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8BC0D-5BB0-4849-9096-4A74BB41A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5592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3F6B6-32C3-430F-9159-56AE5928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7D295-195F-4104-BC8E-968A8EDD7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624AC-CE20-4B1F-8E16-7B3AC5A7A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FB352-88FC-46B5-8F9F-DA7E6B56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1F18C-929F-4CD4-BFDD-F3B2CAE5B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FA49F-0C45-4C74-9EFB-27AA0CF33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41874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63805-754F-4101-B265-A1759BC27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69013-C54C-44DA-842B-5C9A04F73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90F96-F271-4F1F-9538-58F01F710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5A567-F7DB-4871-844D-26B2CEDF8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46A4B-6A48-447F-8465-D0366BAB4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D38665-CDBB-4826-BDD4-E6E9A4A6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4D3F-8BCF-47F6-A929-8AA80300A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F3D36A-62AE-45B7-AFAA-22FB17A5B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0599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3E001-C63C-4F00-9375-25C43A907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D5192-EFBF-48D5-A33B-F52D4E883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6874B7-0AAB-4A87-A805-936F3BBF0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EB43F-CA81-40D8-8B2A-0B839FF3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3175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B10CFF-39C4-4C73-A30F-E7B024E59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7216A-D901-4AE1-8213-69FF795C1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69DB0-DDEE-4A70-A74B-F9050DAA3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4358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81556-D5E9-437A-B014-629CF3BB8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5333D-9EB0-4553-9D31-B42BA4EF2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ECCF6-1230-4D3C-B93C-A9EDA64BA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C46E0-996A-428F-A327-135ECE99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CAB6B-F38F-466F-877A-E579608B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F4C6-8B4B-41AC-BBEE-865BB36AD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1253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470E5-273E-4114-9AF0-156ED8E4A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C4BF5A-2257-49AE-A617-935CE9F829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76191-CDFB-4224-A2EC-6A20D4D64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BD75C-0715-4EC9-92A2-3CAD2A10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168BB-29CD-46A4-ADFB-9B0FDF30D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6DE4D-1C6F-4323-A44B-DB36CD8A8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6306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1CD7E5-E6A0-4038-A794-BFC3C092F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8E223-FF70-4C14-A5DF-1880BC68E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2C189-40F6-4161-8656-54456A2F5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2279D-B9F0-49AF-BFF7-315C734EBFCF}" type="datetimeFigureOut">
              <a:rPr lang="en-IL" smtClean="0"/>
              <a:t>03/21/2021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B4850-7CD2-461A-B172-E5A116F08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43B8A-3538-4EF8-8466-D1C6F1339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DDE29-93AC-4921-A4B5-730AAF57E05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4700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4534C-6FBE-46DD-85A4-93A482E604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Topic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23F7B-38E0-47EE-9BB4-253AB02F9D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Author1 &amp; Author2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29945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7ADE-9173-46AF-83CD-46F087A4D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Roadmap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3374-B6A9-4830-A08E-9307911D5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Subtopic 1</a:t>
            </a:r>
          </a:p>
          <a:p>
            <a:r>
              <a:rPr lang="en-US" dirty="0"/>
              <a:t>Subtopic 2</a:t>
            </a:r>
          </a:p>
          <a:p>
            <a:r>
              <a:rPr lang="en-US" dirty="0"/>
              <a:t>Subtopic 3</a:t>
            </a:r>
          </a:p>
          <a:p>
            <a:r>
              <a:rPr lang="en-US" dirty="0"/>
              <a:t>Break</a:t>
            </a:r>
          </a:p>
          <a:p>
            <a:r>
              <a:rPr lang="en-US" dirty="0"/>
              <a:t>Subtopic 4</a:t>
            </a:r>
          </a:p>
          <a:p>
            <a:r>
              <a:rPr lang="en-US" dirty="0"/>
              <a:t>Subtopic 5</a:t>
            </a:r>
          </a:p>
          <a:p>
            <a:r>
              <a:rPr lang="en-US" dirty="0"/>
              <a:t>Subtopic 6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23825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7ADE-9173-46AF-83CD-46F087A4D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Subtopic 1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3374-B6A9-4830-A08E-9307911D5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  <a:endParaRPr lang="en-IL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61DC8C-BD19-4D71-9FDB-B5329A93D243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Paper Name. </a:t>
            </a:r>
            <a:r>
              <a:rPr lang="en-US" sz="2000" dirty="0"/>
              <a:t>First author et al. Conference Year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2574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095E71B-FC82-4023-808F-118051402A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7" y="1308460"/>
            <a:ext cx="6785726" cy="4241079"/>
          </a:xfrm>
        </p:spPr>
      </p:pic>
    </p:spTree>
    <p:extLst>
      <p:ext uri="{BB962C8B-B14F-4D97-AF65-F5344CB8AC3E}">
        <p14:creationId xmlns:p14="http://schemas.microsoft.com/office/powerpoint/2010/main" val="358296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7ADE-9173-46AF-83CD-46F087A4D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Subtopic 2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3374-B6A9-4830-A08E-9307911D5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  <a:endParaRPr lang="en-IL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61DC8C-BD19-4D71-9FDB-B5329A93D243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Neural Machine Translation by Jointly Learning to Align and Translate. </a:t>
            </a:r>
            <a:r>
              <a:rPr lang="en-US" sz="2000" dirty="0" err="1"/>
              <a:t>Bahdanau</a:t>
            </a:r>
            <a:r>
              <a:rPr lang="en-US" sz="2000" dirty="0"/>
              <a:t> et al. ICLR 2015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1802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7ADE-9173-46AF-83CD-46F087A4D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3374-B6A9-4830-A08E-9307911D5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62426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B448FC544D98428DA1F38CAA455D25" ma:contentTypeVersion="5" ma:contentTypeDescription="Create a new document." ma:contentTypeScope="" ma:versionID="9fe58c27c05dedc6eed081898ded91c9">
  <xsd:schema xmlns:xsd="http://www.w3.org/2001/XMLSchema" xmlns:xs="http://www.w3.org/2001/XMLSchema" xmlns:p="http://schemas.microsoft.com/office/2006/metadata/properties" xmlns:ns3="db585262-f512-4b39-b3d5-475a55bd4943" xmlns:ns4="33d39236-1507-4faf-aa0e-dd30a7092b22" targetNamespace="http://schemas.microsoft.com/office/2006/metadata/properties" ma:root="true" ma:fieldsID="24df47e9c29bc1bd42ea5be6de926b33" ns3:_="" ns4:_="">
    <xsd:import namespace="db585262-f512-4b39-b3d5-475a55bd4943"/>
    <xsd:import namespace="33d39236-1507-4faf-aa0e-dd30a7092b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585262-f512-4b39-b3d5-475a55bd49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39236-1507-4faf-aa0e-dd30a709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6A9088-C5B0-4B39-AFE9-D17322592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2DA487-81C8-4038-AA76-8E7D97882D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585262-f512-4b39-b3d5-475a55bd4943"/>
    <ds:schemaRef ds:uri="33d39236-1507-4faf-aa0e-dd30a7092b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A85A93-5941-48CF-ACB9-97A82B27F2ED}">
  <ds:schemaRefs>
    <ds:schemaRef ds:uri="http://purl.org/dc/terms/"/>
    <ds:schemaRef ds:uri="33d39236-1507-4faf-aa0e-dd30a7092b22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  <ds:schemaRef ds:uri="db585262-f512-4b39-b3d5-475a55bd49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Lecture Topic</vt:lpstr>
      <vt:lpstr>Lecture Roadmap</vt:lpstr>
      <vt:lpstr>Subtopic 1</vt:lpstr>
      <vt:lpstr>PowerPoint Presentation</vt:lpstr>
      <vt:lpstr>Subtopic 2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Topic</dc:title>
  <dc:creator>Shir Amir</dc:creator>
  <cp:lastModifiedBy>Shir Amir</cp:lastModifiedBy>
  <cp:revision>2</cp:revision>
  <dcterms:created xsi:type="dcterms:W3CDTF">2021-03-21T13:18:03Z</dcterms:created>
  <dcterms:modified xsi:type="dcterms:W3CDTF">2021-03-21T13:25:50Z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0x01010014B448FC544D98428DA1F38CAA455D25</vt:lpwstr>
  </property>
</Properties>
</file>