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1" r:id="rId4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078EE3-7140-4EC8-96AC-8DA6E6AA957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D7D85-5C22-4B5A-8774-153DBCF19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36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D7D85-5C22-4B5A-8774-153DBCF19B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39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883B-7527-43A7-8F08-46D50286F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EADB60-5F2A-4A79-9B1A-33EAEA0A38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1C14F-904A-46BD-80DC-BBFF0B367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4756-6175-4D49-80DD-8AFB56C67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50C83-561F-4185-B37A-628792930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9029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18958-4CAF-4513-ABD5-F03C27A58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3701C-339C-4350-9AA1-BD82A1F66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275E0-10FD-4AFA-8C41-79956DE19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7091E-5E86-4272-A17F-E5C6FA03B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E71A8-B7B1-4A4A-A596-256A2A34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9004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A1169-321F-42C6-BA25-36D970FE2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438CC-458C-483A-8ACC-044BC002F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EB7DF-EFE2-4EBB-A306-89A6AB80E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1BF88-D6B7-4C1C-93D1-9AF2F507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B949E-DFAB-46EA-94AD-F109CB0A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08733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735B9-518C-4E85-AFA2-E64A1DE19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7F11C-37F7-47CE-A0FB-1C31F7B8A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9E34F-E061-46EF-90A9-46E1215DD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FCDB5-F5CC-4871-9BBF-0B278F4AE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E48EA-EAB5-4E75-86EB-6575CC8E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6694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42D0F-636B-4241-AB59-40D008A86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AF67D-4649-4DA4-98E1-51745419F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5DE14-0450-4841-9D10-DD9EA644E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7E6B6-C323-41B2-8F54-D2F7F421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1E4EF-BDAE-43EF-B935-2A318CD7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2815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4BDAD-9384-4B8E-83DC-6549BA817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1D8C1-09DC-4262-9E59-832B0E06F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FCBC9-D69F-4206-A8BF-B6E0FB2E9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E6E0B-8B5D-4B77-8646-8277ABA4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8612B-392B-40D2-B4EB-C3A772729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F9806-8B24-450F-9BB6-9B5F829E6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12245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15CF5-94E5-48F1-BC08-0F41CA18D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FA01D-3EA2-4C6E-AE16-7C84FD529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C7FB7-D779-461E-B797-6F524F005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E3DBB6-F27A-468B-A2A7-A3AE3EE7C2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FE4391-84D8-45B0-B100-6DD77FEEBE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5CCB67-B3AA-4004-837F-8AE6B4D2D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208659-0348-436F-B93D-94531F0FD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57C6A9-8DCD-4856-B2C3-C6106D437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7582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E97A9-3BA3-44E9-A86D-7BC21AAD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EA3A97-600E-48CA-9EAC-FF28FC222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2D8687-B486-411B-925F-EDA528072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2768B-484C-4DFA-A504-5B381BFD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1398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354363-86E6-48C2-BA0D-83EC64D68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D73908-D735-4D0B-B514-AE11B4FE3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E553E-8FF9-4D75-83F1-2EA35B39A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94134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FDA4A-13E4-46F6-8FF1-4F8C9E24B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A86F2-5A2F-4CF5-912D-273FA8C42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B78E7C-C9B7-4DCB-A11B-C552147FE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45DE2-B977-4CE4-93C4-7C89CA15E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BA50-AAF6-4ACF-A1C3-C95A34CBA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070B4F-2DBB-4B0C-BAA4-7A3328526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5116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13375-4F76-4241-A571-2D66C0A73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2B8E66-614A-4FC1-95E7-E384942798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9ABB9-1649-4C66-9BD7-154CD0EB2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AD9BA-FED6-46A0-8C8C-7F9B4AD0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E6A16A-E242-428D-987D-6AF249AB1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21F88-6957-42FB-8E60-9DC3AC694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7385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9875DF-DC73-4401-B5E2-8F2C7857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AEB51-928F-434C-9701-CA87FF6C3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FDB3B-0FD1-4262-A090-5EC1365D8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F78F2-FA31-4881-97B8-E49C094D9BB2}" type="datetimeFigureOut">
              <a:rPr lang="en-IL" smtClean="0"/>
              <a:t>21/03/2021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72695-8B8B-4B2B-83F6-39E2E7089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BBAFF-2A06-41BF-B40E-A3DAE228D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BCBBD-0EA9-4C04-913C-29AB1D71949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2522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029B40-4D7D-42BD-A5B2-8E9200346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22" y="83772"/>
            <a:ext cx="11726007" cy="742706"/>
          </a:xfrm>
        </p:spPr>
        <p:txBody>
          <a:bodyPr/>
          <a:lstStyle/>
          <a:p>
            <a:r>
              <a:rPr lang="en-US" dirty="0" smtClean="0"/>
              <a:t>Overview:</a:t>
            </a:r>
            <a:endParaRPr lang="en-I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28112A-7634-49E3-B35B-416E24AAF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6" y="826478"/>
            <a:ext cx="12121664" cy="6031522"/>
          </a:xfrm>
        </p:spPr>
        <p:txBody>
          <a:bodyPr/>
          <a:lstStyle/>
          <a:p>
            <a:r>
              <a:rPr lang="en-US" u="sng" dirty="0"/>
              <a:t>Topics</a:t>
            </a:r>
            <a:r>
              <a:rPr lang="en-US" u="sng" dirty="0" smtClean="0"/>
              <a:t>:</a:t>
            </a:r>
          </a:p>
          <a:p>
            <a:pPr lvl="1"/>
            <a:r>
              <a:rPr lang="en-US" dirty="0"/>
              <a:t>Mostly Vision Related:</a:t>
            </a:r>
          </a:p>
          <a:p>
            <a:pPr marL="457200" lvl="1" indent="0">
              <a:buNone/>
            </a:pPr>
            <a:r>
              <a:rPr lang="en-US" dirty="0" smtClean="0"/>
              <a:t>Attention/Transformers</a:t>
            </a:r>
            <a:r>
              <a:rPr lang="en-US" dirty="0"/>
              <a:t>, Generative Models (</a:t>
            </a:r>
            <a:r>
              <a:rPr lang="en-US" dirty="0" err="1"/>
              <a:t>StyleGAN</a:t>
            </a:r>
            <a:r>
              <a:rPr lang="en-US" dirty="0"/>
              <a:t>, Non-GAN), Implicit Representations, Detection/Segmentation, </a:t>
            </a:r>
            <a:r>
              <a:rPr lang="en-US" dirty="0" err="1"/>
              <a:t>Denoising</a:t>
            </a:r>
            <a:r>
              <a:rPr lang="en-US" dirty="0"/>
              <a:t>, Depth Estimation, Normalization in </a:t>
            </a:r>
            <a:r>
              <a:rPr lang="en-US" dirty="0" smtClean="0"/>
              <a:t>GM</a:t>
            </a:r>
            <a:endParaRPr lang="en-US" dirty="0"/>
          </a:p>
          <a:p>
            <a:pPr lvl="1"/>
            <a:r>
              <a:rPr lang="en-US" dirty="0"/>
              <a:t>But Not Only:</a:t>
            </a:r>
          </a:p>
          <a:p>
            <a:pPr marL="457200" lvl="1" indent="0">
              <a:buNone/>
            </a:pPr>
            <a:r>
              <a:rPr lang="en-US" dirty="0"/>
              <a:t>DL in Natural Sciences, RL, Out-Of-Distribution, Meta Learning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Fill in the registration form (link from website)</a:t>
            </a:r>
          </a:p>
          <a:p>
            <a:pPr marL="0" indent="0">
              <a:buNone/>
            </a:pPr>
            <a:r>
              <a:rPr lang="en-US" dirty="0" smtClean="0"/>
              <a:t>	(Talks Schedule to be published within a week)</a:t>
            </a:r>
          </a:p>
          <a:p>
            <a:r>
              <a:rPr lang="en-US" dirty="0" smtClean="0"/>
              <a:t>4/11: Attention in the </a:t>
            </a:r>
            <a:r>
              <a:rPr lang="en-US" dirty="0"/>
              <a:t>V</a:t>
            </a:r>
            <a:r>
              <a:rPr lang="en-US" dirty="0" smtClean="0"/>
              <a:t>isual Domain (</a:t>
            </a:r>
            <a:r>
              <a:rPr lang="en-US" dirty="0" err="1" smtClean="0"/>
              <a:t>Shir</a:t>
            </a:r>
            <a:r>
              <a:rPr lang="en-US" dirty="0" smtClean="0"/>
              <a:t> A. &amp; </a:t>
            </a:r>
            <a:r>
              <a:rPr lang="en-US" dirty="0" err="1" smtClean="0"/>
              <a:t>Shiran</a:t>
            </a:r>
            <a:r>
              <a:rPr lang="en-US" dirty="0" smtClean="0"/>
              <a:t> Z.)</a:t>
            </a:r>
          </a:p>
          <a:p>
            <a:r>
              <a:rPr lang="en-US" dirty="0" smtClean="0"/>
              <a:t>11/4: Advances in Reinforcement Learning (</a:t>
            </a:r>
            <a:r>
              <a:rPr lang="en-US" dirty="0" err="1" smtClean="0"/>
              <a:t>Hodaya</a:t>
            </a:r>
            <a:r>
              <a:rPr lang="en-US" dirty="0" smtClean="0"/>
              <a:t> K. &amp; Yuval B.)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21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1846D-CD04-438D-B3C7-11A8F72FB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361" y="74382"/>
            <a:ext cx="11479824" cy="1165333"/>
          </a:xfrm>
        </p:spPr>
        <p:txBody>
          <a:bodyPr/>
          <a:lstStyle/>
          <a:p>
            <a:r>
              <a:rPr lang="en-US" u="sng" dirty="0" smtClean="0"/>
              <a:t>Talk Preparation Timeline</a:t>
            </a:r>
            <a:r>
              <a:rPr lang="en-US" u="sng" dirty="0"/>
              <a:t>:</a:t>
            </a:r>
            <a:endParaRPr lang="en-IL" u="sng" dirty="0"/>
          </a:p>
        </p:txBody>
      </p:sp>
      <p:grpSp>
        <p:nvGrpSpPr>
          <p:cNvPr id="10" name="Group 9"/>
          <p:cNvGrpSpPr/>
          <p:nvPr/>
        </p:nvGrpSpPr>
        <p:grpSpPr>
          <a:xfrm>
            <a:off x="342900" y="1995847"/>
            <a:ext cx="11674929" cy="589761"/>
            <a:chOff x="342900" y="1995847"/>
            <a:chExt cx="11674929" cy="589761"/>
          </a:xfrm>
        </p:grpSpPr>
        <p:sp>
          <p:nvSpPr>
            <p:cNvPr id="24" name="Rectangle 23"/>
            <p:cNvSpPr/>
            <p:nvPr/>
          </p:nvSpPr>
          <p:spPr>
            <a:xfrm>
              <a:off x="342900" y="1995847"/>
              <a:ext cx="2734408" cy="58908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086100" y="1996523"/>
              <a:ext cx="2734408" cy="58908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811716" y="1995847"/>
              <a:ext cx="2734408" cy="5890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546124" y="1996521"/>
              <a:ext cx="2734408" cy="58908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E5846ACA-B476-46F0-8693-CB24019076B8}"/>
                </a:ext>
              </a:extLst>
            </p:cNvPr>
            <p:cNvCxnSpPr>
              <a:cxnSpLocks/>
              <a:stCxn id="24" idx="1"/>
            </p:cNvCxnSpPr>
            <p:nvPr/>
          </p:nvCxnSpPr>
          <p:spPr>
            <a:xfrm>
              <a:off x="342900" y="2290390"/>
              <a:ext cx="11674929" cy="12725"/>
            </a:xfrm>
            <a:prstGeom prst="straightConnector1">
              <a:avLst/>
            </a:prstGeom>
            <a:ln w="1270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62F1A9E4-AF40-4A45-8C0D-F069B158DB7A}"/>
              </a:ext>
            </a:extLst>
          </p:cNvPr>
          <p:cNvSpPr txBox="1">
            <a:spLocks/>
          </p:cNvSpPr>
          <p:nvPr/>
        </p:nvSpPr>
        <p:spPr>
          <a:xfrm>
            <a:off x="8658417" y="942236"/>
            <a:ext cx="741004" cy="3814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IL" sz="2400" dirty="0">
              <a:solidFill>
                <a:srgbClr val="FF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AAE9D93-5775-49DC-8B8C-212F114FF5B4}"/>
              </a:ext>
            </a:extLst>
          </p:cNvPr>
          <p:cNvSpPr/>
          <p:nvPr/>
        </p:nvSpPr>
        <p:spPr>
          <a:xfrm>
            <a:off x="10815955" y="754674"/>
            <a:ext cx="8573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</a:t>
            </a:r>
            <a:endParaRPr lang="en-IL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26AF37F-98EE-4E80-AEE4-E86DA736DFCD}"/>
              </a:ext>
            </a:extLst>
          </p:cNvPr>
          <p:cNvSpPr txBox="1">
            <a:spLocks/>
          </p:cNvSpPr>
          <p:nvPr/>
        </p:nvSpPr>
        <p:spPr>
          <a:xfrm>
            <a:off x="10267840" y="1783490"/>
            <a:ext cx="1774371" cy="581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IL" sz="24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10393429" y="2301999"/>
            <a:ext cx="1696609" cy="1929141"/>
            <a:chOff x="10393429" y="2301999"/>
            <a:chExt cx="1696609" cy="1929141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6B204BB-BBC3-4A69-897D-1AF91CCD990D}"/>
                </a:ext>
              </a:extLst>
            </p:cNvPr>
            <p:cNvCxnSpPr>
              <a:cxnSpLocks/>
            </p:cNvCxnSpPr>
            <p:nvPr/>
          </p:nvCxnSpPr>
          <p:spPr>
            <a:xfrm>
              <a:off x="11278294" y="2301999"/>
              <a:ext cx="0" cy="1007706"/>
            </a:xfrm>
            <a:prstGeom prst="straightConnector1">
              <a:avLst/>
            </a:prstGeom>
            <a:ln w="101600">
              <a:solidFill>
                <a:schemeClr val="tx1"/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19F9B91-72B5-48C0-890D-86AB7C51427F}"/>
                </a:ext>
              </a:extLst>
            </p:cNvPr>
            <p:cNvSpPr/>
            <p:nvPr/>
          </p:nvSpPr>
          <p:spPr>
            <a:xfrm>
              <a:off x="10393429" y="3400143"/>
              <a:ext cx="1696609" cy="83099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2400" dirty="0"/>
                <a:t>Send final slides to </a:t>
              </a:r>
              <a:r>
                <a:rPr lang="en-US" sz="2400" dirty="0" smtClean="0"/>
                <a:t>TA</a:t>
              </a:r>
              <a:endParaRPr lang="en-IL" sz="2400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495692" y="6403953"/>
            <a:ext cx="2696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Courtesy of </a:t>
            </a:r>
            <a:r>
              <a:rPr lang="en-US" dirty="0" err="1" smtClean="0"/>
              <a:t>Assaf</a:t>
            </a:r>
            <a:r>
              <a:rPr lang="en-US" dirty="0" smtClean="0"/>
              <a:t> </a:t>
            </a:r>
            <a:r>
              <a:rPr lang="en-US" dirty="0" err="1" smtClean="0"/>
              <a:t>Shocher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5CD5603-D34A-4864-883C-4D836885ECBE}"/>
              </a:ext>
            </a:extLst>
          </p:cNvPr>
          <p:cNvCxnSpPr>
            <a:cxnSpLocks/>
          </p:cNvCxnSpPr>
          <p:nvPr/>
        </p:nvCxnSpPr>
        <p:spPr>
          <a:xfrm flipV="1">
            <a:off x="11279748" y="1423995"/>
            <a:ext cx="0" cy="883754"/>
          </a:xfrm>
          <a:prstGeom prst="straightConnector1">
            <a:avLst/>
          </a:prstGeom>
          <a:ln w="101600">
            <a:solidFill>
              <a:srgbClr val="FF0000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-45906" y="1425832"/>
            <a:ext cx="2452281" cy="3167225"/>
            <a:chOff x="-45906" y="1425832"/>
            <a:chExt cx="2452281" cy="3167225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DEBC0BCD-B2B1-41CF-8782-79DED9108E28}"/>
                </a:ext>
              </a:extLst>
            </p:cNvPr>
            <p:cNvGrpSpPr/>
            <p:nvPr/>
          </p:nvGrpSpPr>
          <p:grpSpPr>
            <a:xfrm>
              <a:off x="28137" y="2290165"/>
              <a:ext cx="2378238" cy="2302892"/>
              <a:chOff x="28137" y="2984758"/>
              <a:chExt cx="2378238" cy="2302892"/>
            </a:xfrm>
          </p:grpSpPr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3A436A71-CD2B-4E10-A193-E2C28CF69E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4022" y="2984758"/>
                <a:ext cx="0" cy="1007706"/>
              </a:xfrm>
              <a:prstGeom prst="straightConnector1">
                <a:avLst/>
              </a:prstGeom>
              <a:ln w="101600">
                <a:solidFill>
                  <a:schemeClr val="tx1"/>
                </a:solidFill>
                <a:prstDash val="sysDot"/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9303DD7-7933-43B3-90B5-5DCE9D83518C}"/>
                  </a:ext>
                </a:extLst>
              </p:cNvPr>
              <p:cNvSpPr/>
              <p:nvPr/>
            </p:nvSpPr>
            <p:spPr>
              <a:xfrm>
                <a:off x="28137" y="4087321"/>
                <a:ext cx="2378238" cy="1200329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Review papers, </a:t>
                </a:r>
                <a:r>
                  <a:rPr lang="en-US" sz="2400" dirty="0" smtClean="0"/>
                  <a:t>make </a:t>
                </a:r>
                <a:r>
                  <a:rPr lang="en-US" sz="2400" dirty="0"/>
                  <a:t>a general plan</a:t>
                </a:r>
                <a:endParaRPr lang="en-IL" sz="2400" dirty="0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-45906" y="1425832"/>
              <a:ext cx="126316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 weeks before talk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481645" y="1441887"/>
            <a:ext cx="3318646" cy="3520501"/>
            <a:chOff x="2464061" y="1441887"/>
            <a:chExt cx="3318646" cy="3520501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4E482622-2269-4491-98DE-3FFEAB327081}"/>
                </a:ext>
              </a:extLst>
            </p:cNvPr>
            <p:cNvGrpSpPr/>
            <p:nvPr/>
          </p:nvGrpSpPr>
          <p:grpSpPr>
            <a:xfrm>
              <a:off x="2464061" y="2281911"/>
              <a:ext cx="3318646" cy="2680477"/>
              <a:chOff x="2464061" y="2976504"/>
              <a:chExt cx="3318646" cy="2680477"/>
            </a:xfrm>
          </p:grpSpPr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3EAD7AB3-85FA-4D96-AC62-5FC0F15BF9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93820" y="2976504"/>
                <a:ext cx="0" cy="1007706"/>
              </a:xfrm>
              <a:prstGeom prst="straightConnector1">
                <a:avLst/>
              </a:prstGeom>
              <a:ln w="101600">
                <a:solidFill>
                  <a:schemeClr val="tx1"/>
                </a:solidFill>
                <a:prstDash val="sysDot"/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A17130E-A01B-4CF4-9DA2-58ABC27FEA78}"/>
                  </a:ext>
                </a:extLst>
              </p:cNvPr>
              <p:cNvSpPr/>
              <p:nvPr/>
            </p:nvSpPr>
            <p:spPr>
              <a:xfrm>
                <a:off x="2464061" y="4087321"/>
                <a:ext cx="3318646" cy="156966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Quick </a:t>
                </a:r>
                <a:r>
                  <a:rPr lang="en-US" sz="2400" dirty="0" smtClean="0"/>
                  <a:t>chat with TA: </a:t>
                </a:r>
              </a:p>
              <a:p>
                <a:r>
                  <a:rPr lang="en-US" sz="2400" dirty="0" smtClean="0"/>
                  <a:t>(&lt;15 </a:t>
                </a:r>
                <a:r>
                  <a:rPr lang="en-US" sz="2400" dirty="0" err="1" smtClean="0"/>
                  <a:t>mins</a:t>
                </a:r>
                <a:r>
                  <a:rPr lang="en-US" sz="2400" dirty="0" smtClean="0"/>
                  <a:t>)</a:t>
                </a:r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Present general plan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Problems with papers</a:t>
                </a:r>
                <a:endParaRPr lang="en-IL" sz="2400" dirty="0"/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817327" y="1441887"/>
              <a:ext cx="126316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2-3 weeks before talk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926235" y="1427993"/>
            <a:ext cx="4330047" cy="4271082"/>
            <a:chOff x="5847104" y="1427993"/>
            <a:chExt cx="4330047" cy="427108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3090BDB4-D7D3-4A94-99A0-F1481C66C79B}"/>
                </a:ext>
              </a:extLst>
            </p:cNvPr>
            <p:cNvGrpSpPr/>
            <p:nvPr/>
          </p:nvGrpSpPr>
          <p:grpSpPr>
            <a:xfrm>
              <a:off x="5847104" y="2295430"/>
              <a:ext cx="4330047" cy="3403645"/>
              <a:chOff x="5847104" y="2990023"/>
              <a:chExt cx="4330047" cy="3403645"/>
            </a:xfrm>
          </p:grpSpPr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D70A4763-8D18-4568-B5EF-8A8CC98C9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34995" y="2990023"/>
                <a:ext cx="0" cy="1007706"/>
              </a:xfrm>
              <a:prstGeom prst="straightConnector1">
                <a:avLst/>
              </a:prstGeom>
              <a:ln w="101600">
                <a:solidFill>
                  <a:schemeClr val="tx1"/>
                </a:solidFill>
                <a:prstDash val="sysDot"/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0603B15-418F-410F-9E4A-B6FCC87028EE}"/>
                  </a:ext>
                </a:extLst>
              </p:cNvPr>
              <p:cNvSpPr/>
              <p:nvPr/>
            </p:nvSpPr>
            <p:spPr>
              <a:xfrm>
                <a:off x="5847104" y="4085344"/>
                <a:ext cx="4330047" cy="2308324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Send </a:t>
                </a:r>
                <a:r>
                  <a:rPr lang="en-US" sz="2400" dirty="0" smtClean="0"/>
                  <a:t>draft </a:t>
                </a:r>
                <a:r>
                  <a:rPr lang="en-US" sz="2400" dirty="0"/>
                  <a:t>to </a:t>
                </a:r>
                <a:r>
                  <a:rPr lang="en-US" sz="2400" dirty="0" smtClean="0"/>
                  <a:t>TA </a:t>
                </a:r>
                <a:r>
                  <a:rPr lang="en-US" sz="2400" dirty="0"/>
                  <a:t>(even if not completely ready) </a:t>
                </a:r>
                <a:r>
                  <a:rPr lang="en-US" sz="2400" dirty="0" smtClean="0"/>
                  <a:t>and make </a:t>
                </a:r>
                <a:r>
                  <a:rPr lang="en-US" sz="2400" dirty="0"/>
                  <a:t>changes according to comments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Send </a:t>
                </a:r>
                <a:r>
                  <a:rPr lang="en-US" sz="2400" dirty="0"/>
                  <a:t>reading assignment for the class (send to </a:t>
                </a:r>
                <a:r>
                  <a:rPr lang="en-US" sz="2400" dirty="0" smtClean="0"/>
                  <a:t>TA)</a:t>
                </a:r>
                <a:endParaRPr lang="en-IL" sz="2400" dirty="0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774252" y="1427993"/>
              <a:ext cx="126316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1-2 weeks before talk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8886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029B40-4D7D-42BD-A5B2-8E9200346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726007" cy="742706"/>
          </a:xfrm>
        </p:spPr>
        <p:txBody>
          <a:bodyPr/>
          <a:lstStyle/>
          <a:p>
            <a:r>
              <a:rPr lang="en-US" dirty="0" smtClean="0"/>
              <a:t>Guidelines</a:t>
            </a:r>
            <a:endParaRPr lang="en-I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28112A-7634-49E3-B35B-416E24AAF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76" y="738554"/>
            <a:ext cx="11928231" cy="5996354"/>
          </a:xfrm>
        </p:spPr>
        <p:txBody>
          <a:bodyPr>
            <a:normAutofit/>
          </a:bodyPr>
          <a:lstStyle/>
          <a:p>
            <a:r>
              <a:rPr lang="en-US" dirty="0" smtClean="0"/>
              <a:t>Please </a:t>
            </a:r>
            <a:r>
              <a:rPr lang="en-US" dirty="0" smtClean="0"/>
              <a:t>stick </a:t>
            </a:r>
            <a:r>
              <a:rPr lang="en-US" dirty="0" smtClean="0"/>
              <a:t>to timeline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S</a:t>
            </a:r>
            <a:r>
              <a:rPr lang="en-US" dirty="0" smtClean="0"/>
              <a:t>chedule a 15min meeting (not later than 2 weeks before talk)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 smtClean="0"/>
              <a:t>Send draft and reading material on time (not later than 1 week before talk)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 smtClean="0"/>
              <a:t>Send final slides (1min before talk is ok)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List of papers</a:t>
            </a:r>
          </a:p>
          <a:p>
            <a:pPr lvl="1"/>
            <a:r>
              <a:rPr lang="en-US" dirty="0" smtClean="0"/>
              <a:t>You can mention more papers</a:t>
            </a:r>
          </a:p>
          <a:p>
            <a:pPr lvl="1"/>
            <a:r>
              <a:rPr lang="en-US" dirty="0" smtClean="0"/>
              <a:t>Omitting papers will only be done in coordination with TA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Zoom rehearsal</a:t>
            </a:r>
          </a:p>
          <a:p>
            <a:pPr lvl="1"/>
            <a:r>
              <a:rPr lang="en-US" dirty="0" smtClean="0"/>
              <a:t>It is your responsibility to make sure everything works properly (connectivity, technical zoom issues, etc.)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We are here to help</a:t>
            </a:r>
          </a:p>
        </p:txBody>
      </p:sp>
    </p:spTree>
    <p:extLst>
      <p:ext uri="{BB962C8B-B14F-4D97-AF65-F5344CB8AC3E}">
        <p14:creationId xmlns:p14="http://schemas.microsoft.com/office/powerpoint/2010/main" val="322472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260</Words>
  <Application>Microsoft Office PowerPoint</Application>
  <PresentationFormat>Widescreen</PresentationFormat>
  <Paragraphs>40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Overview:</vt:lpstr>
      <vt:lpstr>Talk Preparation Timeline:</vt:lpstr>
      <vt:lpstr>Guidelines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Niv Haim</dc:creator>
  <cp:lastModifiedBy>Niv Haim</cp:lastModifiedBy>
  <cp:revision>47</cp:revision>
  <dcterms:created xsi:type="dcterms:W3CDTF">2021-03-18T21:04:33Z</dcterms:created>
  <dcterms:modified xsi:type="dcterms:W3CDTF">2021-03-21T12:31:25Z</dcterms:modified>
</cp:coreProperties>
</file>