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2"/>
  </p:notesMasterIdLst>
  <p:sldIdLst>
    <p:sldId id="256" r:id="rId2"/>
    <p:sldId id="804" r:id="rId3"/>
    <p:sldId id="605" r:id="rId4"/>
    <p:sldId id="606" r:id="rId5"/>
    <p:sldId id="834" r:id="rId6"/>
    <p:sldId id="458" r:id="rId7"/>
    <p:sldId id="613" r:id="rId8"/>
    <p:sldId id="835" r:id="rId9"/>
    <p:sldId id="389" r:id="rId10"/>
    <p:sldId id="839" r:id="rId11"/>
    <p:sldId id="849" r:id="rId12"/>
    <p:sldId id="850" r:id="rId13"/>
    <p:sldId id="622" r:id="rId14"/>
    <p:sldId id="484" r:id="rId15"/>
    <p:sldId id="689" r:id="rId16"/>
    <p:sldId id="714" r:id="rId17"/>
    <p:sldId id="840" r:id="rId18"/>
    <p:sldId id="841" r:id="rId19"/>
    <p:sldId id="853" r:id="rId20"/>
    <p:sldId id="662" r:id="rId21"/>
    <p:sldId id="814" r:id="rId22"/>
    <p:sldId id="815" r:id="rId23"/>
    <p:sldId id="818" r:id="rId24"/>
    <p:sldId id="819" r:id="rId25"/>
    <p:sldId id="821" r:id="rId26"/>
    <p:sldId id="829" r:id="rId27"/>
    <p:sldId id="830" r:id="rId28"/>
    <p:sldId id="831" r:id="rId29"/>
    <p:sldId id="847" r:id="rId30"/>
    <p:sldId id="80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74168"/>
    <a:srgbClr val="FF99FF"/>
    <a:srgbClr val="FF66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38" autoAdjust="0"/>
    <p:restoredTop sz="97336" autoAdjust="0"/>
  </p:normalViewPr>
  <p:slideViewPr>
    <p:cSldViewPr>
      <p:cViewPr>
        <p:scale>
          <a:sx n="80" d="100"/>
          <a:sy n="80" d="100"/>
        </p:scale>
        <p:origin x="-2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8B523F-7F55-4842-BF76-F2FDF13DE48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50794D-D0FC-4E2F-AB34-11445A725B98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G(1)</a:t>
          </a:r>
          <a:endParaRPr lang="en-US" dirty="0">
            <a:solidFill>
              <a:schemeClr val="tx1"/>
            </a:solidFill>
          </a:endParaRPr>
        </a:p>
      </dgm:t>
    </dgm:pt>
    <dgm:pt modelId="{DF9242C0-9681-41CF-8DCF-0F5711B5D1A9}" type="parTrans" cxnId="{773CE7CD-0E7C-4107-B769-AA3563BB68A4}">
      <dgm:prSet/>
      <dgm:spPr/>
      <dgm:t>
        <a:bodyPr/>
        <a:lstStyle/>
        <a:p>
          <a:endParaRPr lang="en-US"/>
        </a:p>
      </dgm:t>
    </dgm:pt>
    <dgm:pt modelId="{10CA19B7-A127-40EA-9234-0D1AF676E705}" type="sibTrans" cxnId="{773CE7CD-0E7C-4107-B769-AA3563BB68A4}">
      <dgm:prSet/>
      <dgm:spPr/>
      <dgm:t>
        <a:bodyPr/>
        <a:lstStyle/>
        <a:p>
          <a:endParaRPr lang="en-US"/>
        </a:p>
      </dgm:t>
    </dgm:pt>
    <dgm:pt modelId="{DC4427B5-A9BF-44D6-BCCC-DDB0BD80452B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G(10^10)</a:t>
          </a:r>
          <a:endParaRPr lang="en-US" dirty="0">
            <a:solidFill>
              <a:schemeClr val="tx1"/>
            </a:solidFill>
          </a:endParaRPr>
        </a:p>
      </dgm:t>
    </dgm:pt>
    <dgm:pt modelId="{8FE00762-C817-48F8-814E-F927E90EE277}" type="parTrans" cxnId="{2DB752FD-16BF-484F-91F0-021EEE1C7854}">
      <dgm:prSet/>
      <dgm:spPr/>
      <dgm:t>
        <a:bodyPr/>
        <a:lstStyle/>
        <a:p>
          <a:endParaRPr lang="en-US"/>
        </a:p>
      </dgm:t>
    </dgm:pt>
    <dgm:pt modelId="{AACA9C9F-5ACE-42AA-97A3-DF169889FBAE}" type="sibTrans" cxnId="{2DB752FD-16BF-484F-91F0-021EEE1C7854}">
      <dgm:prSet/>
      <dgm:spPr/>
      <dgm:t>
        <a:bodyPr/>
        <a:lstStyle/>
        <a:p>
          <a:endParaRPr lang="en-US"/>
        </a:p>
      </dgm:t>
    </dgm:pt>
    <dgm:pt modelId="{07BAB323-1EA5-4E08-804B-334217704899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G(1)</a:t>
          </a:r>
          <a:endParaRPr lang="en-US" dirty="0">
            <a:solidFill>
              <a:schemeClr val="tx1"/>
            </a:solidFill>
          </a:endParaRPr>
        </a:p>
      </dgm:t>
    </dgm:pt>
    <dgm:pt modelId="{E2243863-07F3-4B06-817E-21E8EE3C88FB}" type="parTrans" cxnId="{318BA8DC-1ECC-4D34-AACA-5C92D382DDE5}">
      <dgm:prSet/>
      <dgm:spPr/>
      <dgm:t>
        <a:bodyPr/>
        <a:lstStyle/>
        <a:p>
          <a:endParaRPr lang="en-US"/>
        </a:p>
      </dgm:t>
    </dgm:pt>
    <dgm:pt modelId="{14D921AE-DE1D-4F72-A8FE-5D9BD73D2575}" type="sibTrans" cxnId="{318BA8DC-1ECC-4D34-AACA-5C92D382DDE5}">
      <dgm:prSet/>
      <dgm:spPr/>
      <dgm:t>
        <a:bodyPr/>
        <a:lstStyle/>
        <a:p>
          <a:endParaRPr lang="en-US"/>
        </a:p>
      </dgm:t>
    </dgm:pt>
    <dgm:pt modelId="{91709F9B-224D-4C18-B2A8-8F5586F562DD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G(1)</a:t>
          </a:r>
          <a:endParaRPr lang="en-US" dirty="0">
            <a:solidFill>
              <a:schemeClr val="tx1"/>
            </a:solidFill>
          </a:endParaRPr>
        </a:p>
      </dgm:t>
    </dgm:pt>
    <dgm:pt modelId="{C7CC4279-4AEF-4E19-9863-1CE972A65F26}" type="parTrans" cxnId="{6A459C2F-7C61-4D9D-AC3C-42EA4E1D0741}">
      <dgm:prSet/>
      <dgm:spPr/>
      <dgm:t>
        <a:bodyPr/>
        <a:lstStyle/>
        <a:p>
          <a:endParaRPr lang="en-US"/>
        </a:p>
      </dgm:t>
    </dgm:pt>
    <dgm:pt modelId="{C9F6B2E4-8357-463F-B394-13B5D05EABB4}" type="sibTrans" cxnId="{6A459C2F-7C61-4D9D-AC3C-42EA4E1D0741}">
      <dgm:prSet/>
      <dgm:spPr/>
      <dgm:t>
        <a:bodyPr/>
        <a:lstStyle/>
        <a:p>
          <a:endParaRPr lang="en-US"/>
        </a:p>
      </dgm:t>
    </dgm:pt>
    <dgm:pt modelId="{210D9894-427C-4F4A-BA4B-FE9EF5034C9B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G(1)</a:t>
          </a:r>
          <a:endParaRPr lang="en-US" dirty="0">
            <a:solidFill>
              <a:schemeClr val="tx1"/>
            </a:solidFill>
          </a:endParaRPr>
        </a:p>
      </dgm:t>
    </dgm:pt>
    <dgm:pt modelId="{17B3A439-D129-4A1F-BA71-6828016F7E13}" type="parTrans" cxnId="{CF716503-1464-419A-A002-C9977324973E}">
      <dgm:prSet/>
      <dgm:spPr/>
      <dgm:t>
        <a:bodyPr/>
        <a:lstStyle/>
        <a:p>
          <a:endParaRPr lang="en-US"/>
        </a:p>
      </dgm:t>
    </dgm:pt>
    <dgm:pt modelId="{FEC20BBF-B0DC-4B4D-A80C-67AD682B946E}" type="sibTrans" cxnId="{CF716503-1464-419A-A002-C9977324973E}">
      <dgm:prSet/>
      <dgm:spPr/>
      <dgm:t>
        <a:bodyPr/>
        <a:lstStyle/>
        <a:p>
          <a:endParaRPr lang="en-US"/>
        </a:p>
      </dgm:t>
    </dgm:pt>
    <dgm:pt modelId="{E7D55879-74C0-426A-ABF5-1E721FFAA2E9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G(1)</a:t>
          </a:r>
          <a:endParaRPr lang="en-US" dirty="0">
            <a:solidFill>
              <a:schemeClr val="tx1"/>
            </a:solidFill>
          </a:endParaRPr>
        </a:p>
      </dgm:t>
    </dgm:pt>
    <dgm:pt modelId="{13437C1D-0879-4B7B-BBAB-4DCCABA6BD27}" type="parTrans" cxnId="{68A604F4-F674-4317-9984-D1AC73AE55CB}">
      <dgm:prSet/>
      <dgm:spPr/>
      <dgm:t>
        <a:bodyPr/>
        <a:lstStyle/>
        <a:p>
          <a:endParaRPr lang="en-US"/>
        </a:p>
      </dgm:t>
    </dgm:pt>
    <dgm:pt modelId="{2BEE92C3-56B2-484B-B1BC-19D09C41B2AA}" type="sibTrans" cxnId="{68A604F4-F674-4317-9984-D1AC73AE55CB}">
      <dgm:prSet/>
      <dgm:spPr/>
      <dgm:t>
        <a:bodyPr/>
        <a:lstStyle/>
        <a:p>
          <a:endParaRPr lang="en-US"/>
        </a:p>
      </dgm:t>
    </dgm:pt>
    <dgm:pt modelId="{9ED0C256-B134-4475-ACE0-C78B76402ED6}" type="pres">
      <dgm:prSet presAssocID="{528B523F-7F55-4842-BF76-F2FDF13DE48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7CC92E-F599-40FC-80BF-4FB42E1D4329}" type="pres">
      <dgm:prSet presAssocID="{6F50794D-D0FC-4E2F-AB34-11445A725B98}" presName="composite" presStyleCnt="0"/>
      <dgm:spPr/>
    </dgm:pt>
    <dgm:pt modelId="{C8122F83-7BC6-414D-AD4C-568A99D92D6C}" type="pres">
      <dgm:prSet presAssocID="{6F50794D-D0FC-4E2F-AB34-11445A725B98}" presName="imgShp" presStyleLbl="fgImgPlace1" presStyleIdx="0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2642DADF-F4C4-43D0-95BC-ECA9EA470222}" type="pres">
      <dgm:prSet presAssocID="{6F50794D-D0FC-4E2F-AB34-11445A725B98}" presName="txShp" presStyleLbl="node1" presStyleIdx="0" presStyleCnt="6" custScaleX="61646" custLinFactNeighborX="17007" custLinFactNeighborY="11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A2CD4A98-2F47-43E1-A2F3-1AF3B26D1CF8}" type="pres">
      <dgm:prSet presAssocID="{10CA19B7-A127-40EA-9234-0D1AF676E705}" presName="spacing" presStyleCnt="0"/>
      <dgm:spPr/>
    </dgm:pt>
    <dgm:pt modelId="{1889EC42-7BF0-466A-B4B1-219CF2BEB6A9}" type="pres">
      <dgm:prSet presAssocID="{07BAB323-1EA5-4E08-804B-334217704899}" presName="composite" presStyleCnt="0"/>
      <dgm:spPr/>
    </dgm:pt>
    <dgm:pt modelId="{F1B44E87-5D88-4642-99BB-7CAF0AC4529C}" type="pres">
      <dgm:prSet presAssocID="{07BAB323-1EA5-4E08-804B-334217704899}" presName="imgShp" presStyleLbl="fgImgPlace1" presStyleIdx="1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65527440-E77E-44DE-8504-A14C4D07AC96}" type="pres">
      <dgm:prSet presAssocID="{07BAB323-1EA5-4E08-804B-334217704899}" presName="txShp" presStyleLbl="node1" presStyleIdx="1" presStyleCnt="6" custScaleX="61646" custLinFactNeighborX="17007" custLinFactNeighborY="11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227D5043-827E-430C-9907-E75C92D3F943}" type="pres">
      <dgm:prSet presAssocID="{14D921AE-DE1D-4F72-A8FE-5D9BD73D2575}" presName="spacing" presStyleCnt="0"/>
      <dgm:spPr/>
    </dgm:pt>
    <dgm:pt modelId="{7401201F-471E-4BA9-8BC7-BC06CE92C97E}" type="pres">
      <dgm:prSet presAssocID="{91709F9B-224D-4C18-B2A8-8F5586F562DD}" presName="composite" presStyleCnt="0"/>
      <dgm:spPr/>
    </dgm:pt>
    <dgm:pt modelId="{6F016282-F109-4C0C-8105-436FDBCBD285}" type="pres">
      <dgm:prSet presAssocID="{91709F9B-224D-4C18-B2A8-8F5586F562DD}" presName="imgShp" presStyleLbl="fgImgPlace1" presStyleIdx="2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977188C8-DB3B-4465-8CF0-3F9D7ACEC6C2}" type="pres">
      <dgm:prSet presAssocID="{91709F9B-224D-4C18-B2A8-8F5586F562DD}" presName="txShp" presStyleLbl="node1" presStyleIdx="2" presStyleCnt="6" custScaleX="61646" custLinFactNeighborX="17007" custLinFactNeighborY="11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57B2B444-829A-4EB9-9E4C-2367478621CA}" type="pres">
      <dgm:prSet presAssocID="{C9F6B2E4-8357-463F-B394-13B5D05EABB4}" presName="spacing" presStyleCnt="0"/>
      <dgm:spPr/>
    </dgm:pt>
    <dgm:pt modelId="{788A260B-592A-47C8-8F55-7226649746FB}" type="pres">
      <dgm:prSet presAssocID="{DC4427B5-A9BF-44D6-BCCC-DDB0BD80452B}" presName="composite" presStyleCnt="0"/>
      <dgm:spPr/>
    </dgm:pt>
    <dgm:pt modelId="{6EF909F0-C507-429E-8E68-16BB1703BC9B}" type="pres">
      <dgm:prSet presAssocID="{DC4427B5-A9BF-44D6-BCCC-DDB0BD80452B}" presName="imgShp" presStyleLbl="fgImgPlace1" presStyleIdx="3" presStyleCnt="6" custFlipHor="0" custScaleX="313509" custScaleY="205095" custLinFactNeighborX="-98815" custLinFactNeighborY="-23874"/>
      <dgm:spPr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F4975251-BA6C-455B-904D-2019129C6A40}" type="pres">
      <dgm:prSet presAssocID="{DC4427B5-A9BF-44D6-BCCC-DDB0BD80452B}" presName="txShp" presStyleLbl="node1" presStyleIdx="3" presStyleCnt="6" custScaleX="61646" custLinFactNeighborX="5329" custLinFactNeighborY="-1492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64584D3F-5CE6-476B-A40A-3116F2A50D71}" type="pres">
      <dgm:prSet presAssocID="{AACA9C9F-5ACE-42AA-97A3-DF169889FBAE}" presName="spacing" presStyleCnt="0"/>
      <dgm:spPr/>
    </dgm:pt>
    <dgm:pt modelId="{1F6983B9-1782-4E35-B11C-03BB6E12AEC7}" type="pres">
      <dgm:prSet presAssocID="{210D9894-427C-4F4A-BA4B-FE9EF5034C9B}" presName="composite" presStyleCnt="0"/>
      <dgm:spPr/>
    </dgm:pt>
    <dgm:pt modelId="{AD99B5F3-6765-434A-BE74-042583695DDE}" type="pres">
      <dgm:prSet presAssocID="{210D9894-427C-4F4A-BA4B-FE9EF5034C9B}" presName="imgShp" presStyleLbl="fgImgPlace1" presStyleIdx="4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2290241C-CE01-4C0E-99A5-61B8305596A1}" type="pres">
      <dgm:prSet presAssocID="{210D9894-427C-4F4A-BA4B-FE9EF5034C9B}" presName="txShp" presStyleLbl="node1" presStyleIdx="4" presStyleCnt="6" custScaleX="61646" custLinFactNeighborX="17007" custLinFactNeighborY="-407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56E075C-E5F8-4FF8-9BAD-71D400D29EEC}" type="pres">
      <dgm:prSet presAssocID="{FEC20BBF-B0DC-4B4D-A80C-67AD682B946E}" presName="spacing" presStyleCnt="0"/>
      <dgm:spPr/>
    </dgm:pt>
    <dgm:pt modelId="{08BEA569-91BA-4054-964E-43F6ED8E55C7}" type="pres">
      <dgm:prSet presAssocID="{E7D55879-74C0-426A-ABF5-1E721FFAA2E9}" presName="composite" presStyleCnt="0"/>
      <dgm:spPr/>
    </dgm:pt>
    <dgm:pt modelId="{4399039C-6A7E-4BC6-A3D0-6C8D5EEFF84A}" type="pres">
      <dgm:prSet presAssocID="{E7D55879-74C0-426A-ABF5-1E721FFAA2E9}" presName="imgShp" presStyleLbl="fgImgPlace1" presStyleIdx="5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C7629104-A0E1-4141-9A80-70A59B9AF1AA}" type="pres">
      <dgm:prSet presAssocID="{E7D55879-74C0-426A-ABF5-1E721FFAA2E9}" presName="txShp" presStyleLbl="node1" presStyleIdx="5" presStyleCnt="6" custScaleX="61646" custLinFactNeighborX="17007" custLinFactNeighborY="11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318BA8DC-1ECC-4D34-AACA-5C92D382DDE5}" srcId="{528B523F-7F55-4842-BF76-F2FDF13DE480}" destId="{07BAB323-1EA5-4E08-804B-334217704899}" srcOrd="1" destOrd="0" parTransId="{E2243863-07F3-4B06-817E-21E8EE3C88FB}" sibTransId="{14D921AE-DE1D-4F72-A8FE-5D9BD73D2575}"/>
    <dgm:cxn modelId="{6C8153DF-1E69-4B63-8C84-460CB25A659F}" type="presOf" srcId="{07BAB323-1EA5-4E08-804B-334217704899}" destId="{65527440-E77E-44DE-8504-A14C4D07AC96}" srcOrd="0" destOrd="0" presId="urn:microsoft.com/office/officeart/2005/8/layout/vList3"/>
    <dgm:cxn modelId="{48FDAD09-DDF4-4424-8475-167F3C2A89E1}" type="presOf" srcId="{DC4427B5-A9BF-44D6-BCCC-DDB0BD80452B}" destId="{F4975251-BA6C-455B-904D-2019129C6A40}" srcOrd="0" destOrd="0" presId="urn:microsoft.com/office/officeart/2005/8/layout/vList3"/>
    <dgm:cxn modelId="{0CB9899F-8AD2-49B8-97C0-C263426644F2}" type="presOf" srcId="{210D9894-427C-4F4A-BA4B-FE9EF5034C9B}" destId="{2290241C-CE01-4C0E-99A5-61B8305596A1}" srcOrd="0" destOrd="0" presId="urn:microsoft.com/office/officeart/2005/8/layout/vList3"/>
    <dgm:cxn modelId="{3FA93373-18BB-4C25-987F-2F97BCF8CC90}" type="presOf" srcId="{528B523F-7F55-4842-BF76-F2FDF13DE480}" destId="{9ED0C256-B134-4475-ACE0-C78B76402ED6}" srcOrd="0" destOrd="0" presId="urn:microsoft.com/office/officeart/2005/8/layout/vList3"/>
    <dgm:cxn modelId="{CF716503-1464-419A-A002-C9977324973E}" srcId="{528B523F-7F55-4842-BF76-F2FDF13DE480}" destId="{210D9894-427C-4F4A-BA4B-FE9EF5034C9B}" srcOrd="4" destOrd="0" parTransId="{17B3A439-D129-4A1F-BA71-6828016F7E13}" sibTransId="{FEC20BBF-B0DC-4B4D-A80C-67AD682B946E}"/>
    <dgm:cxn modelId="{773CE7CD-0E7C-4107-B769-AA3563BB68A4}" srcId="{528B523F-7F55-4842-BF76-F2FDF13DE480}" destId="{6F50794D-D0FC-4E2F-AB34-11445A725B98}" srcOrd="0" destOrd="0" parTransId="{DF9242C0-9681-41CF-8DCF-0F5711B5D1A9}" sibTransId="{10CA19B7-A127-40EA-9234-0D1AF676E705}"/>
    <dgm:cxn modelId="{6A459C2F-7C61-4D9D-AC3C-42EA4E1D0741}" srcId="{528B523F-7F55-4842-BF76-F2FDF13DE480}" destId="{91709F9B-224D-4C18-B2A8-8F5586F562DD}" srcOrd="2" destOrd="0" parTransId="{C7CC4279-4AEF-4E19-9863-1CE972A65F26}" sibTransId="{C9F6B2E4-8357-463F-B394-13B5D05EABB4}"/>
    <dgm:cxn modelId="{68A604F4-F674-4317-9984-D1AC73AE55CB}" srcId="{528B523F-7F55-4842-BF76-F2FDF13DE480}" destId="{E7D55879-74C0-426A-ABF5-1E721FFAA2E9}" srcOrd="5" destOrd="0" parTransId="{13437C1D-0879-4B7B-BBAB-4DCCABA6BD27}" sibTransId="{2BEE92C3-56B2-484B-B1BC-19D09C41B2AA}"/>
    <dgm:cxn modelId="{0E7E6864-38B8-4FAD-B964-A509F87205DC}" type="presOf" srcId="{E7D55879-74C0-426A-ABF5-1E721FFAA2E9}" destId="{C7629104-A0E1-4141-9A80-70A59B9AF1AA}" srcOrd="0" destOrd="0" presId="urn:microsoft.com/office/officeart/2005/8/layout/vList3"/>
    <dgm:cxn modelId="{ED5A4C7D-7B32-4202-B55F-9AF2A9F41B90}" type="presOf" srcId="{6F50794D-D0FC-4E2F-AB34-11445A725B98}" destId="{2642DADF-F4C4-43D0-95BC-ECA9EA470222}" srcOrd="0" destOrd="0" presId="urn:microsoft.com/office/officeart/2005/8/layout/vList3"/>
    <dgm:cxn modelId="{2DB752FD-16BF-484F-91F0-021EEE1C7854}" srcId="{528B523F-7F55-4842-BF76-F2FDF13DE480}" destId="{DC4427B5-A9BF-44D6-BCCC-DDB0BD80452B}" srcOrd="3" destOrd="0" parTransId="{8FE00762-C817-48F8-814E-F927E90EE277}" sibTransId="{AACA9C9F-5ACE-42AA-97A3-DF169889FBAE}"/>
    <dgm:cxn modelId="{3B4A6299-3EC0-4676-9BE3-F754096EDE48}" type="presOf" srcId="{91709F9B-224D-4C18-B2A8-8F5586F562DD}" destId="{977188C8-DB3B-4465-8CF0-3F9D7ACEC6C2}" srcOrd="0" destOrd="0" presId="urn:microsoft.com/office/officeart/2005/8/layout/vList3"/>
    <dgm:cxn modelId="{4826ECD4-2DDD-468F-84A2-526777E1C19B}" type="presParOf" srcId="{9ED0C256-B134-4475-ACE0-C78B76402ED6}" destId="{287CC92E-F599-40FC-80BF-4FB42E1D4329}" srcOrd="0" destOrd="0" presId="urn:microsoft.com/office/officeart/2005/8/layout/vList3"/>
    <dgm:cxn modelId="{92050C54-6205-48C4-A3A9-B69D429E4465}" type="presParOf" srcId="{287CC92E-F599-40FC-80BF-4FB42E1D4329}" destId="{C8122F83-7BC6-414D-AD4C-568A99D92D6C}" srcOrd="0" destOrd="0" presId="urn:microsoft.com/office/officeart/2005/8/layout/vList3"/>
    <dgm:cxn modelId="{C797C657-F3F9-456C-B68F-B53227249A68}" type="presParOf" srcId="{287CC92E-F599-40FC-80BF-4FB42E1D4329}" destId="{2642DADF-F4C4-43D0-95BC-ECA9EA470222}" srcOrd="1" destOrd="0" presId="urn:microsoft.com/office/officeart/2005/8/layout/vList3"/>
    <dgm:cxn modelId="{9D08C0AB-7D18-443B-BF4C-4C4316B87E27}" type="presParOf" srcId="{9ED0C256-B134-4475-ACE0-C78B76402ED6}" destId="{A2CD4A98-2F47-43E1-A2F3-1AF3B26D1CF8}" srcOrd="1" destOrd="0" presId="urn:microsoft.com/office/officeart/2005/8/layout/vList3"/>
    <dgm:cxn modelId="{FFB44621-0E26-4B6F-A17B-0347160021C2}" type="presParOf" srcId="{9ED0C256-B134-4475-ACE0-C78B76402ED6}" destId="{1889EC42-7BF0-466A-B4B1-219CF2BEB6A9}" srcOrd="2" destOrd="0" presId="urn:microsoft.com/office/officeart/2005/8/layout/vList3"/>
    <dgm:cxn modelId="{A053CEB8-74DB-49F1-93AF-FE58C266CF91}" type="presParOf" srcId="{1889EC42-7BF0-466A-B4B1-219CF2BEB6A9}" destId="{F1B44E87-5D88-4642-99BB-7CAF0AC4529C}" srcOrd="0" destOrd="0" presId="urn:microsoft.com/office/officeart/2005/8/layout/vList3"/>
    <dgm:cxn modelId="{BC484AA9-AEBA-44DC-825E-3D523D516C16}" type="presParOf" srcId="{1889EC42-7BF0-466A-B4B1-219CF2BEB6A9}" destId="{65527440-E77E-44DE-8504-A14C4D07AC96}" srcOrd="1" destOrd="0" presId="urn:microsoft.com/office/officeart/2005/8/layout/vList3"/>
    <dgm:cxn modelId="{7580A46C-F6F7-4F42-9B17-32096D9D6E4D}" type="presParOf" srcId="{9ED0C256-B134-4475-ACE0-C78B76402ED6}" destId="{227D5043-827E-430C-9907-E75C92D3F943}" srcOrd="3" destOrd="0" presId="urn:microsoft.com/office/officeart/2005/8/layout/vList3"/>
    <dgm:cxn modelId="{2151DF35-B7CC-466B-A606-50064314B69A}" type="presParOf" srcId="{9ED0C256-B134-4475-ACE0-C78B76402ED6}" destId="{7401201F-471E-4BA9-8BC7-BC06CE92C97E}" srcOrd="4" destOrd="0" presId="urn:microsoft.com/office/officeart/2005/8/layout/vList3"/>
    <dgm:cxn modelId="{25C8A3FA-0F9A-46F3-B9C7-5A38611B91D3}" type="presParOf" srcId="{7401201F-471E-4BA9-8BC7-BC06CE92C97E}" destId="{6F016282-F109-4C0C-8105-436FDBCBD285}" srcOrd="0" destOrd="0" presId="urn:microsoft.com/office/officeart/2005/8/layout/vList3"/>
    <dgm:cxn modelId="{E68A5C3B-C2BF-486C-8860-6CAEB8C7F970}" type="presParOf" srcId="{7401201F-471E-4BA9-8BC7-BC06CE92C97E}" destId="{977188C8-DB3B-4465-8CF0-3F9D7ACEC6C2}" srcOrd="1" destOrd="0" presId="urn:microsoft.com/office/officeart/2005/8/layout/vList3"/>
    <dgm:cxn modelId="{D8E8F9D7-F8A4-473D-9987-9FB46AF8859B}" type="presParOf" srcId="{9ED0C256-B134-4475-ACE0-C78B76402ED6}" destId="{57B2B444-829A-4EB9-9E4C-2367478621CA}" srcOrd="5" destOrd="0" presId="urn:microsoft.com/office/officeart/2005/8/layout/vList3"/>
    <dgm:cxn modelId="{7321E2E0-7359-48AE-B9B6-CB9F64A1A118}" type="presParOf" srcId="{9ED0C256-B134-4475-ACE0-C78B76402ED6}" destId="{788A260B-592A-47C8-8F55-7226649746FB}" srcOrd="6" destOrd="0" presId="urn:microsoft.com/office/officeart/2005/8/layout/vList3"/>
    <dgm:cxn modelId="{BBD2A69B-0AE0-415B-A62C-B2608C5BA889}" type="presParOf" srcId="{788A260B-592A-47C8-8F55-7226649746FB}" destId="{6EF909F0-C507-429E-8E68-16BB1703BC9B}" srcOrd="0" destOrd="0" presId="urn:microsoft.com/office/officeart/2005/8/layout/vList3"/>
    <dgm:cxn modelId="{219267A8-9482-4061-9DCC-62BDD119DC6B}" type="presParOf" srcId="{788A260B-592A-47C8-8F55-7226649746FB}" destId="{F4975251-BA6C-455B-904D-2019129C6A40}" srcOrd="1" destOrd="0" presId="urn:microsoft.com/office/officeart/2005/8/layout/vList3"/>
    <dgm:cxn modelId="{9C5010DA-C697-450F-854D-690719FB6F2B}" type="presParOf" srcId="{9ED0C256-B134-4475-ACE0-C78B76402ED6}" destId="{64584D3F-5CE6-476B-A40A-3116F2A50D71}" srcOrd="7" destOrd="0" presId="urn:microsoft.com/office/officeart/2005/8/layout/vList3"/>
    <dgm:cxn modelId="{FBA40F4C-A39B-46D1-8649-7B1EDDE59633}" type="presParOf" srcId="{9ED0C256-B134-4475-ACE0-C78B76402ED6}" destId="{1F6983B9-1782-4E35-B11C-03BB6E12AEC7}" srcOrd="8" destOrd="0" presId="urn:microsoft.com/office/officeart/2005/8/layout/vList3"/>
    <dgm:cxn modelId="{578A9C57-8D0A-47A9-96EE-F9D4D8478302}" type="presParOf" srcId="{1F6983B9-1782-4E35-B11C-03BB6E12AEC7}" destId="{AD99B5F3-6765-434A-BE74-042583695DDE}" srcOrd="0" destOrd="0" presId="urn:microsoft.com/office/officeart/2005/8/layout/vList3"/>
    <dgm:cxn modelId="{0B8795CC-4E46-400B-BC96-DE05D5D0A569}" type="presParOf" srcId="{1F6983B9-1782-4E35-B11C-03BB6E12AEC7}" destId="{2290241C-CE01-4C0E-99A5-61B8305596A1}" srcOrd="1" destOrd="0" presId="urn:microsoft.com/office/officeart/2005/8/layout/vList3"/>
    <dgm:cxn modelId="{CC09B255-673C-4896-A621-C5D37FCFAAEB}" type="presParOf" srcId="{9ED0C256-B134-4475-ACE0-C78B76402ED6}" destId="{E56E075C-E5F8-4FF8-9BAD-71D400D29EEC}" srcOrd="9" destOrd="0" presId="urn:microsoft.com/office/officeart/2005/8/layout/vList3"/>
    <dgm:cxn modelId="{CEC73168-8D5E-4B73-BD08-BD9F883EF896}" type="presParOf" srcId="{9ED0C256-B134-4475-ACE0-C78B76402ED6}" destId="{08BEA569-91BA-4054-964E-43F6ED8E55C7}" srcOrd="10" destOrd="0" presId="urn:microsoft.com/office/officeart/2005/8/layout/vList3"/>
    <dgm:cxn modelId="{4C4A29FB-7A9D-46DA-AB09-B92388A81C7F}" type="presParOf" srcId="{08BEA569-91BA-4054-964E-43F6ED8E55C7}" destId="{4399039C-6A7E-4BC6-A3D0-6C8D5EEFF84A}" srcOrd="0" destOrd="0" presId="urn:microsoft.com/office/officeart/2005/8/layout/vList3"/>
    <dgm:cxn modelId="{4E08C0CC-6519-46A8-B4F6-154D1D1DA56F}" type="presParOf" srcId="{08BEA569-91BA-4054-964E-43F6ED8E55C7}" destId="{C7629104-A0E1-4141-9A80-70A59B9AF1A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A78D44-13C2-4ADC-8B90-D7E2A510A768}" type="doc">
      <dgm:prSet loTypeId="urn:microsoft.com/office/officeart/2005/8/layout/vList2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73ED27A-865C-4E6D-AC3C-328AD3ABC995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3385206F-373B-4061-B73F-73AFB25B8AE5}" type="parTrans" cxnId="{1AF0327E-3853-48BA-987F-F5C73463F76E}">
      <dgm:prSet/>
      <dgm:spPr/>
      <dgm:t>
        <a:bodyPr/>
        <a:lstStyle/>
        <a:p>
          <a:endParaRPr lang="en-US"/>
        </a:p>
      </dgm:t>
    </dgm:pt>
    <dgm:pt modelId="{F72C1439-15FC-441C-8B14-836D0227E6CC}" type="sibTrans" cxnId="{1AF0327E-3853-48BA-987F-F5C73463F76E}">
      <dgm:prSet/>
      <dgm:spPr/>
      <dgm:t>
        <a:bodyPr/>
        <a:lstStyle/>
        <a:p>
          <a:endParaRPr lang="en-US"/>
        </a:p>
      </dgm:t>
    </dgm:pt>
    <dgm:pt modelId="{1203DC56-24F0-4F27-A5FE-8A8B219C760F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388AC3B1-B318-475C-ABD2-97BA106355BB}" type="parTrans" cxnId="{A5446965-8395-448E-8751-38932611C3D7}">
      <dgm:prSet/>
      <dgm:spPr/>
      <dgm:t>
        <a:bodyPr/>
        <a:lstStyle/>
        <a:p>
          <a:endParaRPr lang="en-US"/>
        </a:p>
      </dgm:t>
    </dgm:pt>
    <dgm:pt modelId="{681C289B-16B6-417C-9DDA-B08BA9B790ED}" type="sibTrans" cxnId="{A5446965-8395-448E-8751-38932611C3D7}">
      <dgm:prSet/>
      <dgm:spPr/>
      <dgm:t>
        <a:bodyPr/>
        <a:lstStyle/>
        <a:p>
          <a:endParaRPr lang="en-US"/>
        </a:p>
      </dgm:t>
    </dgm:pt>
    <dgm:pt modelId="{B723A175-CDA2-48B1-A343-C761F4A64846}">
      <dgm:prSet phldrT="[Text]"/>
      <dgm:spPr/>
      <dgm:t>
        <a:bodyPr/>
        <a:lstStyle/>
        <a:p>
          <a:r>
            <a:rPr lang="en-US" dirty="0" smtClean="0"/>
            <a:t>100</a:t>
          </a:r>
          <a:endParaRPr lang="en-US" dirty="0"/>
        </a:p>
      </dgm:t>
    </dgm:pt>
    <dgm:pt modelId="{8D20C5AD-4745-49EF-A605-CCD7DC93C30F}" type="parTrans" cxnId="{B7DC966E-2432-4443-BD8E-003E585C1395}">
      <dgm:prSet/>
      <dgm:spPr/>
      <dgm:t>
        <a:bodyPr/>
        <a:lstStyle/>
        <a:p>
          <a:endParaRPr lang="en-US"/>
        </a:p>
      </dgm:t>
    </dgm:pt>
    <dgm:pt modelId="{418F3E8F-3CB5-4F7F-AF6A-DEE5ACD489C6}" type="sibTrans" cxnId="{B7DC966E-2432-4443-BD8E-003E585C1395}">
      <dgm:prSet/>
      <dgm:spPr/>
      <dgm:t>
        <a:bodyPr/>
        <a:lstStyle/>
        <a:p>
          <a:endParaRPr lang="en-US"/>
        </a:p>
      </dgm:t>
    </dgm:pt>
    <dgm:pt modelId="{00F92031-5261-475E-9A1B-FCCCD48CDD6A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021AD177-1010-4AF5-88DB-6B57DE45658A}" type="parTrans" cxnId="{95D41127-0742-4DE5-A459-823351246EE1}">
      <dgm:prSet/>
      <dgm:spPr/>
      <dgm:t>
        <a:bodyPr/>
        <a:lstStyle/>
        <a:p>
          <a:endParaRPr lang="en-US"/>
        </a:p>
      </dgm:t>
    </dgm:pt>
    <dgm:pt modelId="{74AE2809-5FB7-4A47-9842-EE89B9A38C53}" type="sibTrans" cxnId="{95D41127-0742-4DE5-A459-823351246EE1}">
      <dgm:prSet/>
      <dgm:spPr/>
      <dgm:t>
        <a:bodyPr/>
        <a:lstStyle/>
        <a:p>
          <a:endParaRPr lang="en-US"/>
        </a:p>
      </dgm:t>
    </dgm:pt>
    <dgm:pt modelId="{1CA0E927-FFFA-4D77-931F-6841B6BAB053}" type="pres">
      <dgm:prSet presAssocID="{F9A78D44-13C2-4ADC-8B90-D7E2A510A7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9D3094-F162-48B4-A5AD-E23C1C86787F}" type="pres">
      <dgm:prSet presAssocID="{073ED27A-865C-4E6D-AC3C-328AD3ABC99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43A57-7E36-4043-9E7D-31C662715D3E}" type="pres">
      <dgm:prSet presAssocID="{F72C1439-15FC-441C-8B14-836D0227E6CC}" presName="spacer" presStyleCnt="0"/>
      <dgm:spPr/>
      <dgm:t>
        <a:bodyPr/>
        <a:lstStyle/>
        <a:p>
          <a:endParaRPr lang="en-US"/>
        </a:p>
      </dgm:t>
    </dgm:pt>
    <dgm:pt modelId="{AA95D1A4-0282-46B8-9942-45BFF92267D8}" type="pres">
      <dgm:prSet presAssocID="{1203DC56-24F0-4F27-A5FE-8A8B219C760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56F51-F80C-4124-8189-79C25E69EBE3}" type="pres">
      <dgm:prSet presAssocID="{681C289B-16B6-417C-9DDA-B08BA9B790ED}" presName="spacer" presStyleCnt="0"/>
      <dgm:spPr/>
      <dgm:t>
        <a:bodyPr/>
        <a:lstStyle/>
        <a:p>
          <a:endParaRPr lang="en-US"/>
        </a:p>
      </dgm:t>
    </dgm:pt>
    <dgm:pt modelId="{23726683-465E-4600-90E5-550906D933F6}" type="pres">
      <dgm:prSet presAssocID="{B723A175-CDA2-48B1-A343-C761F4A6484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E017B9-5D97-47BE-BA4D-080BCA2C6E6D}" type="pres">
      <dgm:prSet presAssocID="{418F3E8F-3CB5-4F7F-AF6A-DEE5ACD489C6}" presName="spacer" presStyleCnt="0"/>
      <dgm:spPr/>
      <dgm:t>
        <a:bodyPr/>
        <a:lstStyle/>
        <a:p>
          <a:endParaRPr lang="en-US"/>
        </a:p>
      </dgm:t>
    </dgm:pt>
    <dgm:pt modelId="{12C62473-7425-40F1-8CDE-BE82ACB96EF7}" type="pres">
      <dgm:prSet presAssocID="{00F92031-5261-475E-9A1B-FCCCD48CDD6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27F0A0-4FEA-495E-9387-B9D0DA37BEB8}" type="presOf" srcId="{B723A175-CDA2-48B1-A343-C761F4A64846}" destId="{23726683-465E-4600-90E5-550906D933F6}" srcOrd="0" destOrd="0" presId="urn:microsoft.com/office/officeart/2005/8/layout/vList2"/>
    <dgm:cxn modelId="{B7DC966E-2432-4443-BD8E-003E585C1395}" srcId="{F9A78D44-13C2-4ADC-8B90-D7E2A510A768}" destId="{B723A175-CDA2-48B1-A343-C761F4A64846}" srcOrd="2" destOrd="0" parTransId="{8D20C5AD-4745-49EF-A605-CCD7DC93C30F}" sibTransId="{418F3E8F-3CB5-4F7F-AF6A-DEE5ACD489C6}"/>
    <dgm:cxn modelId="{1AF0327E-3853-48BA-987F-F5C73463F76E}" srcId="{F9A78D44-13C2-4ADC-8B90-D7E2A510A768}" destId="{073ED27A-865C-4E6D-AC3C-328AD3ABC995}" srcOrd="0" destOrd="0" parTransId="{3385206F-373B-4061-B73F-73AFB25B8AE5}" sibTransId="{F72C1439-15FC-441C-8B14-836D0227E6CC}"/>
    <dgm:cxn modelId="{A5446965-8395-448E-8751-38932611C3D7}" srcId="{F9A78D44-13C2-4ADC-8B90-D7E2A510A768}" destId="{1203DC56-24F0-4F27-A5FE-8A8B219C760F}" srcOrd="1" destOrd="0" parTransId="{388AC3B1-B318-475C-ABD2-97BA106355BB}" sibTransId="{681C289B-16B6-417C-9DDA-B08BA9B790ED}"/>
    <dgm:cxn modelId="{95D41127-0742-4DE5-A459-823351246EE1}" srcId="{F9A78D44-13C2-4ADC-8B90-D7E2A510A768}" destId="{00F92031-5261-475E-9A1B-FCCCD48CDD6A}" srcOrd="3" destOrd="0" parTransId="{021AD177-1010-4AF5-88DB-6B57DE45658A}" sibTransId="{74AE2809-5FB7-4A47-9842-EE89B9A38C53}"/>
    <dgm:cxn modelId="{1D34AF7D-490E-402A-9F0E-FB781E0D674B}" type="presOf" srcId="{F9A78D44-13C2-4ADC-8B90-D7E2A510A768}" destId="{1CA0E927-FFFA-4D77-931F-6841B6BAB053}" srcOrd="0" destOrd="0" presId="urn:microsoft.com/office/officeart/2005/8/layout/vList2"/>
    <dgm:cxn modelId="{CD768F32-3089-403E-ABE9-E6CE99DF3C7B}" type="presOf" srcId="{073ED27A-865C-4E6D-AC3C-328AD3ABC995}" destId="{A79D3094-F162-48B4-A5AD-E23C1C86787F}" srcOrd="0" destOrd="0" presId="urn:microsoft.com/office/officeart/2005/8/layout/vList2"/>
    <dgm:cxn modelId="{F6E8D28E-5B50-453E-958E-338B4562CF12}" type="presOf" srcId="{00F92031-5261-475E-9A1B-FCCCD48CDD6A}" destId="{12C62473-7425-40F1-8CDE-BE82ACB96EF7}" srcOrd="0" destOrd="0" presId="urn:microsoft.com/office/officeart/2005/8/layout/vList2"/>
    <dgm:cxn modelId="{5F2C29FD-BA52-4A07-A3E3-A0D85846BEE8}" type="presOf" srcId="{1203DC56-24F0-4F27-A5FE-8A8B219C760F}" destId="{AA95D1A4-0282-46B8-9942-45BFF92267D8}" srcOrd="0" destOrd="0" presId="urn:microsoft.com/office/officeart/2005/8/layout/vList2"/>
    <dgm:cxn modelId="{94A500CB-B0DE-4131-A4D6-E26C0B2D239C}" type="presParOf" srcId="{1CA0E927-FFFA-4D77-931F-6841B6BAB053}" destId="{A79D3094-F162-48B4-A5AD-E23C1C86787F}" srcOrd="0" destOrd="0" presId="urn:microsoft.com/office/officeart/2005/8/layout/vList2"/>
    <dgm:cxn modelId="{DDA98785-EA72-419C-8263-90DD7B267406}" type="presParOf" srcId="{1CA0E927-FFFA-4D77-931F-6841B6BAB053}" destId="{6A043A57-7E36-4043-9E7D-31C662715D3E}" srcOrd="1" destOrd="0" presId="urn:microsoft.com/office/officeart/2005/8/layout/vList2"/>
    <dgm:cxn modelId="{6CA5D503-99B5-45AE-A624-4D4162B0801D}" type="presParOf" srcId="{1CA0E927-FFFA-4D77-931F-6841B6BAB053}" destId="{AA95D1A4-0282-46B8-9942-45BFF92267D8}" srcOrd="2" destOrd="0" presId="urn:microsoft.com/office/officeart/2005/8/layout/vList2"/>
    <dgm:cxn modelId="{C254DEBA-D742-45A5-A216-5308877965BE}" type="presParOf" srcId="{1CA0E927-FFFA-4D77-931F-6841B6BAB053}" destId="{B2756F51-F80C-4124-8189-79C25E69EBE3}" srcOrd="3" destOrd="0" presId="urn:microsoft.com/office/officeart/2005/8/layout/vList2"/>
    <dgm:cxn modelId="{89CC0602-DE3C-48BC-AD3A-DA8860259F13}" type="presParOf" srcId="{1CA0E927-FFFA-4D77-931F-6841B6BAB053}" destId="{23726683-465E-4600-90E5-550906D933F6}" srcOrd="4" destOrd="0" presId="urn:microsoft.com/office/officeart/2005/8/layout/vList2"/>
    <dgm:cxn modelId="{38A48A2A-D79D-4167-867B-C35E9B4C7F41}" type="presParOf" srcId="{1CA0E927-FFFA-4D77-931F-6841B6BAB053}" destId="{97E017B9-5D97-47BE-BA4D-080BCA2C6E6D}" srcOrd="5" destOrd="0" presId="urn:microsoft.com/office/officeart/2005/8/layout/vList2"/>
    <dgm:cxn modelId="{DE81F473-90CE-4E01-B6FB-F6E17D70983B}" type="presParOf" srcId="{1CA0E927-FFFA-4D77-931F-6841B6BAB053}" destId="{12C62473-7425-40F1-8CDE-BE82ACB96EF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A78D44-13C2-4ADC-8B90-D7E2A510A768}" type="doc">
      <dgm:prSet loTypeId="urn:microsoft.com/office/officeart/2005/8/layout/vList2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73ED27A-865C-4E6D-AC3C-328AD3ABC995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3385206F-373B-4061-B73F-73AFB25B8AE5}" type="parTrans" cxnId="{1AF0327E-3853-48BA-987F-F5C73463F76E}">
      <dgm:prSet/>
      <dgm:spPr/>
      <dgm:t>
        <a:bodyPr/>
        <a:lstStyle/>
        <a:p>
          <a:endParaRPr lang="en-US"/>
        </a:p>
      </dgm:t>
    </dgm:pt>
    <dgm:pt modelId="{F72C1439-15FC-441C-8B14-836D0227E6CC}" type="sibTrans" cxnId="{1AF0327E-3853-48BA-987F-F5C73463F76E}">
      <dgm:prSet/>
      <dgm:spPr/>
      <dgm:t>
        <a:bodyPr/>
        <a:lstStyle/>
        <a:p>
          <a:endParaRPr lang="en-US"/>
        </a:p>
      </dgm:t>
    </dgm:pt>
    <dgm:pt modelId="{1203DC56-24F0-4F27-A5FE-8A8B219C760F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388AC3B1-B318-475C-ABD2-97BA106355BB}" type="parTrans" cxnId="{A5446965-8395-448E-8751-38932611C3D7}">
      <dgm:prSet/>
      <dgm:spPr/>
      <dgm:t>
        <a:bodyPr/>
        <a:lstStyle/>
        <a:p>
          <a:endParaRPr lang="en-US"/>
        </a:p>
      </dgm:t>
    </dgm:pt>
    <dgm:pt modelId="{681C289B-16B6-417C-9DDA-B08BA9B790ED}" type="sibTrans" cxnId="{A5446965-8395-448E-8751-38932611C3D7}">
      <dgm:prSet/>
      <dgm:spPr/>
      <dgm:t>
        <a:bodyPr/>
        <a:lstStyle/>
        <a:p>
          <a:endParaRPr lang="en-US"/>
        </a:p>
      </dgm:t>
    </dgm:pt>
    <dgm:pt modelId="{B723A175-CDA2-48B1-A343-C761F4A64846}">
      <dgm:prSet phldrT="[Text]"/>
      <dgm:spPr/>
      <dgm:t>
        <a:bodyPr/>
        <a:lstStyle/>
        <a:p>
          <a:r>
            <a:rPr lang="en-US" dirty="0" smtClean="0"/>
            <a:t>1000</a:t>
          </a:r>
          <a:endParaRPr lang="en-US" dirty="0"/>
        </a:p>
      </dgm:t>
    </dgm:pt>
    <dgm:pt modelId="{8D20C5AD-4745-49EF-A605-CCD7DC93C30F}" type="parTrans" cxnId="{B7DC966E-2432-4443-BD8E-003E585C1395}">
      <dgm:prSet/>
      <dgm:spPr/>
      <dgm:t>
        <a:bodyPr/>
        <a:lstStyle/>
        <a:p>
          <a:endParaRPr lang="en-US"/>
        </a:p>
      </dgm:t>
    </dgm:pt>
    <dgm:pt modelId="{418F3E8F-3CB5-4F7F-AF6A-DEE5ACD489C6}" type="sibTrans" cxnId="{B7DC966E-2432-4443-BD8E-003E585C1395}">
      <dgm:prSet/>
      <dgm:spPr/>
      <dgm:t>
        <a:bodyPr/>
        <a:lstStyle/>
        <a:p>
          <a:endParaRPr lang="en-US"/>
        </a:p>
      </dgm:t>
    </dgm:pt>
    <dgm:pt modelId="{00F92031-5261-475E-9A1B-FCCCD48CDD6A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021AD177-1010-4AF5-88DB-6B57DE45658A}" type="parTrans" cxnId="{95D41127-0742-4DE5-A459-823351246EE1}">
      <dgm:prSet/>
      <dgm:spPr/>
      <dgm:t>
        <a:bodyPr/>
        <a:lstStyle/>
        <a:p>
          <a:endParaRPr lang="en-US"/>
        </a:p>
      </dgm:t>
    </dgm:pt>
    <dgm:pt modelId="{74AE2809-5FB7-4A47-9842-EE89B9A38C53}" type="sibTrans" cxnId="{95D41127-0742-4DE5-A459-823351246EE1}">
      <dgm:prSet/>
      <dgm:spPr/>
      <dgm:t>
        <a:bodyPr/>
        <a:lstStyle/>
        <a:p>
          <a:endParaRPr lang="en-US"/>
        </a:p>
      </dgm:t>
    </dgm:pt>
    <dgm:pt modelId="{1CA0E927-FFFA-4D77-931F-6841B6BAB053}" type="pres">
      <dgm:prSet presAssocID="{F9A78D44-13C2-4ADC-8B90-D7E2A510A7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9D3094-F162-48B4-A5AD-E23C1C86787F}" type="pres">
      <dgm:prSet presAssocID="{073ED27A-865C-4E6D-AC3C-328AD3ABC995}" presName="parentText" presStyleLbl="node1" presStyleIdx="0" presStyleCnt="4" custLinFactNeighborX="125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43A57-7E36-4043-9E7D-31C662715D3E}" type="pres">
      <dgm:prSet presAssocID="{F72C1439-15FC-441C-8B14-836D0227E6CC}" presName="spacer" presStyleCnt="0"/>
      <dgm:spPr/>
      <dgm:t>
        <a:bodyPr/>
        <a:lstStyle/>
        <a:p>
          <a:endParaRPr lang="en-US"/>
        </a:p>
      </dgm:t>
    </dgm:pt>
    <dgm:pt modelId="{AA95D1A4-0282-46B8-9942-45BFF92267D8}" type="pres">
      <dgm:prSet presAssocID="{1203DC56-24F0-4F27-A5FE-8A8B219C760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56F51-F80C-4124-8189-79C25E69EBE3}" type="pres">
      <dgm:prSet presAssocID="{681C289B-16B6-417C-9DDA-B08BA9B790ED}" presName="spacer" presStyleCnt="0"/>
      <dgm:spPr/>
      <dgm:t>
        <a:bodyPr/>
        <a:lstStyle/>
        <a:p>
          <a:endParaRPr lang="en-US"/>
        </a:p>
      </dgm:t>
    </dgm:pt>
    <dgm:pt modelId="{23726683-465E-4600-90E5-550906D933F6}" type="pres">
      <dgm:prSet presAssocID="{B723A175-CDA2-48B1-A343-C761F4A6484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E017B9-5D97-47BE-BA4D-080BCA2C6E6D}" type="pres">
      <dgm:prSet presAssocID="{418F3E8F-3CB5-4F7F-AF6A-DEE5ACD489C6}" presName="spacer" presStyleCnt="0"/>
      <dgm:spPr/>
      <dgm:t>
        <a:bodyPr/>
        <a:lstStyle/>
        <a:p>
          <a:endParaRPr lang="en-US"/>
        </a:p>
      </dgm:t>
    </dgm:pt>
    <dgm:pt modelId="{12C62473-7425-40F1-8CDE-BE82ACB96EF7}" type="pres">
      <dgm:prSet presAssocID="{00F92031-5261-475E-9A1B-FCCCD48CDD6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3BF152-27C4-4725-9DEE-74872414EBA0}" type="presOf" srcId="{B723A175-CDA2-48B1-A343-C761F4A64846}" destId="{23726683-465E-4600-90E5-550906D933F6}" srcOrd="0" destOrd="0" presId="urn:microsoft.com/office/officeart/2005/8/layout/vList2"/>
    <dgm:cxn modelId="{0FF86CCA-D89B-4371-905D-3615E2029B09}" type="presOf" srcId="{1203DC56-24F0-4F27-A5FE-8A8B219C760F}" destId="{AA95D1A4-0282-46B8-9942-45BFF92267D8}" srcOrd="0" destOrd="0" presId="urn:microsoft.com/office/officeart/2005/8/layout/vList2"/>
    <dgm:cxn modelId="{296E9B5C-EF7E-4CEE-85AD-2C82C8F9FB89}" type="presOf" srcId="{00F92031-5261-475E-9A1B-FCCCD48CDD6A}" destId="{12C62473-7425-40F1-8CDE-BE82ACB96EF7}" srcOrd="0" destOrd="0" presId="urn:microsoft.com/office/officeart/2005/8/layout/vList2"/>
    <dgm:cxn modelId="{1AF0327E-3853-48BA-987F-F5C73463F76E}" srcId="{F9A78D44-13C2-4ADC-8B90-D7E2A510A768}" destId="{073ED27A-865C-4E6D-AC3C-328AD3ABC995}" srcOrd="0" destOrd="0" parTransId="{3385206F-373B-4061-B73F-73AFB25B8AE5}" sibTransId="{F72C1439-15FC-441C-8B14-836D0227E6CC}"/>
    <dgm:cxn modelId="{B7DC966E-2432-4443-BD8E-003E585C1395}" srcId="{F9A78D44-13C2-4ADC-8B90-D7E2A510A768}" destId="{B723A175-CDA2-48B1-A343-C761F4A64846}" srcOrd="2" destOrd="0" parTransId="{8D20C5AD-4745-49EF-A605-CCD7DC93C30F}" sibTransId="{418F3E8F-3CB5-4F7F-AF6A-DEE5ACD489C6}"/>
    <dgm:cxn modelId="{A5446965-8395-448E-8751-38932611C3D7}" srcId="{F9A78D44-13C2-4ADC-8B90-D7E2A510A768}" destId="{1203DC56-24F0-4F27-A5FE-8A8B219C760F}" srcOrd="1" destOrd="0" parTransId="{388AC3B1-B318-475C-ABD2-97BA106355BB}" sibTransId="{681C289B-16B6-417C-9DDA-B08BA9B790ED}"/>
    <dgm:cxn modelId="{1B73E4D6-0F4D-47E2-8AAB-66F98CC6EB98}" type="presOf" srcId="{073ED27A-865C-4E6D-AC3C-328AD3ABC995}" destId="{A79D3094-F162-48B4-A5AD-E23C1C86787F}" srcOrd="0" destOrd="0" presId="urn:microsoft.com/office/officeart/2005/8/layout/vList2"/>
    <dgm:cxn modelId="{EABAEFD5-04FA-41A8-A13C-AA5D07639EE8}" type="presOf" srcId="{F9A78D44-13C2-4ADC-8B90-D7E2A510A768}" destId="{1CA0E927-FFFA-4D77-931F-6841B6BAB053}" srcOrd="0" destOrd="0" presId="urn:microsoft.com/office/officeart/2005/8/layout/vList2"/>
    <dgm:cxn modelId="{95D41127-0742-4DE5-A459-823351246EE1}" srcId="{F9A78D44-13C2-4ADC-8B90-D7E2A510A768}" destId="{00F92031-5261-475E-9A1B-FCCCD48CDD6A}" srcOrd="3" destOrd="0" parTransId="{021AD177-1010-4AF5-88DB-6B57DE45658A}" sibTransId="{74AE2809-5FB7-4A47-9842-EE89B9A38C53}"/>
    <dgm:cxn modelId="{FAEB95CE-6F64-4C4D-8524-C874A27097C3}" type="presParOf" srcId="{1CA0E927-FFFA-4D77-931F-6841B6BAB053}" destId="{A79D3094-F162-48B4-A5AD-E23C1C86787F}" srcOrd="0" destOrd="0" presId="urn:microsoft.com/office/officeart/2005/8/layout/vList2"/>
    <dgm:cxn modelId="{6716F528-95EB-4C01-B306-9B537D4C1BB3}" type="presParOf" srcId="{1CA0E927-FFFA-4D77-931F-6841B6BAB053}" destId="{6A043A57-7E36-4043-9E7D-31C662715D3E}" srcOrd="1" destOrd="0" presId="urn:microsoft.com/office/officeart/2005/8/layout/vList2"/>
    <dgm:cxn modelId="{9FC5591F-EC76-4794-940E-A10005747486}" type="presParOf" srcId="{1CA0E927-FFFA-4D77-931F-6841B6BAB053}" destId="{AA95D1A4-0282-46B8-9942-45BFF92267D8}" srcOrd="2" destOrd="0" presId="urn:microsoft.com/office/officeart/2005/8/layout/vList2"/>
    <dgm:cxn modelId="{E053C4CB-5E14-4BF6-A768-18CFF612CFDE}" type="presParOf" srcId="{1CA0E927-FFFA-4D77-931F-6841B6BAB053}" destId="{B2756F51-F80C-4124-8189-79C25E69EBE3}" srcOrd="3" destOrd="0" presId="urn:microsoft.com/office/officeart/2005/8/layout/vList2"/>
    <dgm:cxn modelId="{F0C2AADB-9B28-4B5D-A582-C656CE97035C}" type="presParOf" srcId="{1CA0E927-FFFA-4D77-931F-6841B6BAB053}" destId="{23726683-465E-4600-90E5-550906D933F6}" srcOrd="4" destOrd="0" presId="urn:microsoft.com/office/officeart/2005/8/layout/vList2"/>
    <dgm:cxn modelId="{16594A4C-3628-4C7B-A47D-34716B23CC33}" type="presParOf" srcId="{1CA0E927-FFFA-4D77-931F-6841B6BAB053}" destId="{97E017B9-5D97-47BE-BA4D-080BCA2C6E6D}" srcOrd="5" destOrd="0" presId="urn:microsoft.com/office/officeart/2005/8/layout/vList2"/>
    <dgm:cxn modelId="{94C419AD-1480-48B0-96B5-D1C958115076}" type="presParOf" srcId="{1CA0E927-FFFA-4D77-931F-6841B6BAB053}" destId="{12C62473-7425-40F1-8CDE-BE82ACB96EF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A78D44-13C2-4ADC-8B90-D7E2A510A768}" type="doc">
      <dgm:prSet loTypeId="urn:microsoft.com/office/officeart/2005/8/layout/vList2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73ED27A-865C-4E6D-AC3C-328AD3ABC995}">
      <dgm:prSet phldrT="[Text]" custT="1"/>
      <dgm:spPr/>
      <dgm:t>
        <a:bodyPr/>
        <a:lstStyle/>
        <a:p>
          <a:r>
            <a:rPr lang="en-US" sz="1700" dirty="0" smtClean="0"/>
            <a:t>1</a:t>
          </a:r>
          <a:endParaRPr lang="en-US" sz="1700" dirty="0"/>
        </a:p>
      </dgm:t>
    </dgm:pt>
    <dgm:pt modelId="{3385206F-373B-4061-B73F-73AFB25B8AE5}" type="parTrans" cxnId="{1AF0327E-3853-48BA-987F-F5C73463F76E}">
      <dgm:prSet/>
      <dgm:spPr/>
      <dgm:t>
        <a:bodyPr/>
        <a:lstStyle/>
        <a:p>
          <a:endParaRPr lang="en-US"/>
        </a:p>
      </dgm:t>
    </dgm:pt>
    <dgm:pt modelId="{F72C1439-15FC-441C-8B14-836D0227E6CC}" type="sibTrans" cxnId="{1AF0327E-3853-48BA-987F-F5C73463F76E}">
      <dgm:prSet/>
      <dgm:spPr/>
      <dgm:t>
        <a:bodyPr/>
        <a:lstStyle/>
        <a:p>
          <a:endParaRPr lang="en-US"/>
        </a:p>
      </dgm:t>
    </dgm:pt>
    <dgm:pt modelId="{1203DC56-24F0-4F27-A5FE-8A8B219C760F}">
      <dgm:prSet phldrT="[Text]" custT="1"/>
      <dgm:spPr/>
      <dgm:t>
        <a:bodyPr/>
        <a:lstStyle/>
        <a:p>
          <a:r>
            <a:rPr lang="en-US" sz="1700" dirty="0" smtClean="0"/>
            <a:t>1</a:t>
          </a:r>
          <a:endParaRPr lang="en-US" sz="1700" dirty="0"/>
        </a:p>
      </dgm:t>
    </dgm:pt>
    <dgm:pt modelId="{388AC3B1-B318-475C-ABD2-97BA106355BB}" type="parTrans" cxnId="{A5446965-8395-448E-8751-38932611C3D7}">
      <dgm:prSet/>
      <dgm:spPr/>
      <dgm:t>
        <a:bodyPr/>
        <a:lstStyle/>
        <a:p>
          <a:endParaRPr lang="en-US"/>
        </a:p>
      </dgm:t>
    </dgm:pt>
    <dgm:pt modelId="{681C289B-16B6-417C-9DDA-B08BA9B790ED}" type="sibTrans" cxnId="{A5446965-8395-448E-8751-38932611C3D7}">
      <dgm:prSet/>
      <dgm:spPr/>
      <dgm:t>
        <a:bodyPr/>
        <a:lstStyle/>
        <a:p>
          <a:endParaRPr lang="en-US"/>
        </a:p>
      </dgm:t>
    </dgm:pt>
    <dgm:pt modelId="{B723A175-CDA2-48B1-A343-C761F4A64846}">
      <dgm:prSet phldrT="[Text]" custT="1"/>
      <dgm:spPr/>
      <dgm:t>
        <a:bodyPr/>
        <a:lstStyle/>
        <a:p>
          <a:r>
            <a:rPr lang="en-US" sz="1400" dirty="0" smtClean="0"/>
            <a:t>10000</a:t>
          </a:r>
          <a:endParaRPr lang="en-US" sz="1400" dirty="0"/>
        </a:p>
      </dgm:t>
    </dgm:pt>
    <dgm:pt modelId="{8D20C5AD-4745-49EF-A605-CCD7DC93C30F}" type="parTrans" cxnId="{B7DC966E-2432-4443-BD8E-003E585C1395}">
      <dgm:prSet/>
      <dgm:spPr/>
      <dgm:t>
        <a:bodyPr/>
        <a:lstStyle/>
        <a:p>
          <a:endParaRPr lang="en-US"/>
        </a:p>
      </dgm:t>
    </dgm:pt>
    <dgm:pt modelId="{418F3E8F-3CB5-4F7F-AF6A-DEE5ACD489C6}" type="sibTrans" cxnId="{B7DC966E-2432-4443-BD8E-003E585C1395}">
      <dgm:prSet/>
      <dgm:spPr/>
      <dgm:t>
        <a:bodyPr/>
        <a:lstStyle/>
        <a:p>
          <a:endParaRPr lang="en-US"/>
        </a:p>
      </dgm:t>
    </dgm:pt>
    <dgm:pt modelId="{00F92031-5261-475E-9A1B-FCCCD48CDD6A}">
      <dgm:prSet phldrT="[Text]" custT="1"/>
      <dgm:spPr/>
      <dgm:t>
        <a:bodyPr/>
        <a:lstStyle/>
        <a:p>
          <a:r>
            <a:rPr lang="en-US" sz="1700" dirty="0" smtClean="0"/>
            <a:t>1</a:t>
          </a:r>
          <a:endParaRPr lang="en-US" sz="1700" dirty="0"/>
        </a:p>
      </dgm:t>
    </dgm:pt>
    <dgm:pt modelId="{021AD177-1010-4AF5-88DB-6B57DE45658A}" type="parTrans" cxnId="{95D41127-0742-4DE5-A459-823351246EE1}">
      <dgm:prSet/>
      <dgm:spPr/>
      <dgm:t>
        <a:bodyPr/>
        <a:lstStyle/>
        <a:p>
          <a:endParaRPr lang="en-US"/>
        </a:p>
      </dgm:t>
    </dgm:pt>
    <dgm:pt modelId="{74AE2809-5FB7-4A47-9842-EE89B9A38C53}" type="sibTrans" cxnId="{95D41127-0742-4DE5-A459-823351246EE1}">
      <dgm:prSet/>
      <dgm:spPr/>
      <dgm:t>
        <a:bodyPr/>
        <a:lstStyle/>
        <a:p>
          <a:endParaRPr lang="en-US"/>
        </a:p>
      </dgm:t>
    </dgm:pt>
    <dgm:pt modelId="{1CA0E927-FFFA-4D77-931F-6841B6BAB053}" type="pres">
      <dgm:prSet presAssocID="{F9A78D44-13C2-4ADC-8B90-D7E2A510A7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9D3094-F162-48B4-A5AD-E23C1C86787F}" type="pres">
      <dgm:prSet presAssocID="{073ED27A-865C-4E6D-AC3C-328AD3ABC995}" presName="parentText" presStyleLbl="node1" presStyleIdx="0" presStyleCnt="4" custLinFactNeighborX="125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43A57-7E36-4043-9E7D-31C662715D3E}" type="pres">
      <dgm:prSet presAssocID="{F72C1439-15FC-441C-8B14-836D0227E6CC}" presName="spacer" presStyleCnt="0"/>
      <dgm:spPr/>
      <dgm:t>
        <a:bodyPr/>
        <a:lstStyle/>
        <a:p>
          <a:endParaRPr lang="en-US"/>
        </a:p>
      </dgm:t>
    </dgm:pt>
    <dgm:pt modelId="{AA95D1A4-0282-46B8-9942-45BFF92267D8}" type="pres">
      <dgm:prSet presAssocID="{1203DC56-24F0-4F27-A5FE-8A8B219C760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56F51-F80C-4124-8189-79C25E69EBE3}" type="pres">
      <dgm:prSet presAssocID="{681C289B-16B6-417C-9DDA-B08BA9B790ED}" presName="spacer" presStyleCnt="0"/>
      <dgm:spPr/>
      <dgm:t>
        <a:bodyPr/>
        <a:lstStyle/>
        <a:p>
          <a:endParaRPr lang="en-US"/>
        </a:p>
      </dgm:t>
    </dgm:pt>
    <dgm:pt modelId="{23726683-465E-4600-90E5-550906D933F6}" type="pres">
      <dgm:prSet presAssocID="{B723A175-CDA2-48B1-A343-C761F4A6484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E017B9-5D97-47BE-BA4D-080BCA2C6E6D}" type="pres">
      <dgm:prSet presAssocID="{418F3E8F-3CB5-4F7F-AF6A-DEE5ACD489C6}" presName="spacer" presStyleCnt="0"/>
      <dgm:spPr/>
      <dgm:t>
        <a:bodyPr/>
        <a:lstStyle/>
        <a:p>
          <a:endParaRPr lang="en-US"/>
        </a:p>
      </dgm:t>
    </dgm:pt>
    <dgm:pt modelId="{12C62473-7425-40F1-8CDE-BE82ACB96EF7}" type="pres">
      <dgm:prSet presAssocID="{00F92031-5261-475E-9A1B-FCCCD48CDD6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A3D157-26F9-4153-AAB9-AB84A54E1F07}" type="presOf" srcId="{F9A78D44-13C2-4ADC-8B90-D7E2A510A768}" destId="{1CA0E927-FFFA-4D77-931F-6841B6BAB053}" srcOrd="0" destOrd="0" presId="urn:microsoft.com/office/officeart/2005/8/layout/vList2"/>
    <dgm:cxn modelId="{3E5D4B67-AB74-40AA-9760-6C6940F0F6FD}" type="presOf" srcId="{00F92031-5261-475E-9A1B-FCCCD48CDD6A}" destId="{12C62473-7425-40F1-8CDE-BE82ACB96EF7}" srcOrd="0" destOrd="0" presId="urn:microsoft.com/office/officeart/2005/8/layout/vList2"/>
    <dgm:cxn modelId="{1AF0327E-3853-48BA-987F-F5C73463F76E}" srcId="{F9A78D44-13C2-4ADC-8B90-D7E2A510A768}" destId="{073ED27A-865C-4E6D-AC3C-328AD3ABC995}" srcOrd="0" destOrd="0" parTransId="{3385206F-373B-4061-B73F-73AFB25B8AE5}" sibTransId="{F72C1439-15FC-441C-8B14-836D0227E6CC}"/>
    <dgm:cxn modelId="{A5446965-8395-448E-8751-38932611C3D7}" srcId="{F9A78D44-13C2-4ADC-8B90-D7E2A510A768}" destId="{1203DC56-24F0-4F27-A5FE-8A8B219C760F}" srcOrd="1" destOrd="0" parTransId="{388AC3B1-B318-475C-ABD2-97BA106355BB}" sibTransId="{681C289B-16B6-417C-9DDA-B08BA9B790ED}"/>
    <dgm:cxn modelId="{26F5A8B8-84AC-4D98-88D5-B645329571E7}" type="presOf" srcId="{B723A175-CDA2-48B1-A343-C761F4A64846}" destId="{23726683-465E-4600-90E5-550906D933F6}" srcOrd="0" destOrd="0" presId="urn:microsoft.com/office/officeart/2005/8/layout/vList2"/>
    <dgm:cxn modelId="{B7DC966E-2432-4443-BD8E-003E585C1395}" srcId="{F9A78D44-13C2-4ADC-8B90-D7E2A510A768}" destId="{B723A175-CDA2-48B1-A343-C761F4A64846}" srcOrd="2" destOrd="0" parTransId="{8D20C5AD-4745-49EF-A605-CCD7DC93C30F}" sibTransId="{418F3E8F-3CB5-4F7F-AF6A-DEE5ACD489C6}"/>
    <dgm:cxn modelId="{AEDEB1AE-C9EC-4331-86A4-1DF4BB836230}" type="presOf" srcId="{073ED27A-865C-4E6D-AC3C-328AD3ABC995}" destId="{A79D3094-F162-48B4-A5AD-E23C1C86787F}" srcOrd="0" destOrd="0" presId="urn:microsoft.com/office/officeart/2005/8/layout/vList2"/>
    <dgm:cxn modelId="{95D41127-0742-4DE5-A459-823351246EE1}" srcId="{F9A78D44-13C2-4ADC-8B90-D7E2A510A768}" destId="{00F92031-5261-475E-9A1B-FCCCD48CDD6A}" srcOrd="3" destOrd="0" parTransId="{021AD177-1010-4AF5-88DB-6B57DE45658A}" sibTransId="{74AE2809-5FB7-4A47-9842-EE89B9A38C53}"/>
    <dgm:cxn modelId="{A15FC29E-7D16-4713-990A-A3BFC1088C10}" type="presOf" srcId="{1203DC56-24F0-4F27-A5FE-8A8B219C760F}" destId="{AA95D1A4-0282-46B8-9942-45BFF92267D8}" srcOrd="0" destOrd="0" presId="urn:microsoft.com/office/officeart/2005/8/layout/vList2"/>
    <dgm:cxn modelId="{9A7667BD-FB0A-4B66-A466-F209CEF099FC}" type="presParOf" srcId="{1CA0E927-FFFA-4D77-931F-6841B6BAB053}" destId="{A79D3094-F162-48B4-A5AD-E23C1C86787F}" srcOrd="0" destOrd="0" presId="urn:microsoft.com/office/officeart/2005/8/layout/vList2"/>
    <dgm:cxn modelId="{8D215450-4956-40BE-B920-DC4CCA74DFAF}" type="presParOf" srcId="{1CA0E927-FFFA-4D77-931F-6841B6BAB053}" destId="{6A043A57-7E36-4043-9E7D-31C662715D3E}" srcOrd="1" destOrd="0" presId="urn:microsoft.com/office/officeart/2005/8/layout/vList2"/>
    <dgm:cxn modelId="{D5CBBD98-799E-4586-8BCC-3DC2753C77C9}" type="presParOf" srcId="{1CA0E927-FFFA-4D77-931F-6841B6BAB053}" destId="{AA95D1A4-0282-46B8-9942-45BFF92267D8}" srcOrd="2" destOrd="0" presId="urn:microsoft.com/office/officeart/2005/8/layout/vList2"/>
    <dgm:cxn modelId="{CC5C3775-7E1D-4C1D-BE1F-ADF746A4DB28}" type="presParOf" srcId="{1CA0E927-FFFA-4D77-931F-6841B6BAB053}" destId="{B2756F51-F80C-4124-8189-79C25E69EBE3}" srcOrd="3" destOrd="0" presId="urn:microsoft.com/office/officeart/2005/8/layout/vList2"/>
    <dgm:cxn modelId="{B029B906-B241-4106-9F1F-D6A943FB93D5}" type="presParOf" srcId="{1CA0E927-FFFA-4D77-931F-6841B6BAB053}" destId="{23726683-465E-4600-90E5-550906D933F6}" srcOrd="4" destOrd="0" presId="urn:microsoft.com/office/officeart/2005/8/layout/vList2"/>
    <dgm:cxn modelId="{BB5E16B2-6093-4882-8922-8EE9D8F87C6C}" type="presParOf" srcId="{1CA0E927-FFFA-4D77-931F-6841B6BAB053}" destId="{97E017B9-5D97-47BE-BA4D-080BCA2C6E6D}" srcOrd="5" destOrd="0" presId="urn:microsoft.com/office/officeart/2005/8/layout/vList2"/>
    <dgm:cxn modelId="{9736F6DC-D205-451E-B2A1-A4E8A4C4F2B6}" type="presParOf" srcId="{1CA0E927-FFFA-4D77-931F-6841B6BAB053}" destId="{12C62473-7425-40F1-8CDE-BE82ACB96EF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8B523F-7F55-4842-BF76-F2FDF13DE480}" type="doc">
      <dgm:prSet loTypeId="urn:microsoft.com/office/officeart/2005/8/layout/vList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43450EF-AA5F-48BC-9B43-75A77D21B6D6}">
      <dgm:prSet phldrT="[Text]"/>
      <dgm:spPr/>
      <dgm:t>
        <a:bodyPr/>
        <a:lstStyle/>
        <a:p>
          <a:r>
            <a:rPr lang="en-US" smtClean="0"/>
            <a:t>1</a:t>
          </a:r>
          <a:endParaRPr lang="en-US" dirty="0"/>
        </a:p>
      </dgm:t>
    </dgm:pt>
    <dgm:pt modelId="{F0545C62-55D9-427C-964E-0A4DD4AD14DA}" type="parTrans" cxnId="{8F880C99-0567-4A6F-9A43-57BBC55294A4}">
      <dgm:prSet/>
      <dgm:spPr/>
      <dgm:t>
        <a:bodyPr/>
        <a:lstStyle/>
        <a:p>
          <a:endParaRPr lang="en-US"/>
        </a:p>
      </dgm:t>
    </dgm:pt>
    <dgm:pt modelId="{892CCEDB-5107-4DE9-8CFB-CBF101147705}" type="sibTrans" cxnId="{8F880C99-0567-4A6F-9A43-57BBC55294A4}">
      <dgm:prSet/>
      <dgm:spPr/>
      <dgm:t>
        <a:bodyPr/>
        <a:lstStyle/>
        <a:p>
          <a:endParaRPr lang="en-US"/>
        </a:p>
      </dgm:t>
    </dgm:pt>
    <dgm:pt modelId="{6EE51C9B-661E-4F60-BE44-4A1923AD3F4D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AA2CFC3E-6E2F-4121-B7ED-7C0E3CB4F897}" type="parTrans" cxnId="{530A0E2E-FFAC-474A-AB46-76C8783CBE8B}">
      <dgm:prSet/>
      <dgm:spPr/>
      <dgm:t>
        <a:bodyPr/>
        <a:lstStyle/>
        <a:p>
          <a:endParaRPr lang="en-US"/>
        </a:p>
      </dgm:t>
    </dgm:pt>
    <dgm:pt modelId="{FF668F6F-B6BA-4A88-A1E7-57476054ED15}" type="sibTrans" cxnId="{530A0E2E-FFAC-474A-AB46-76C8783CBE8B}">
      <dgm:prSet/>
      <dgm:spPr/>
      <dgm:t>
        <a:bodyPr/>
        <a:lstStyle/>
        <a:p>
          <a:endParaRPr lang="en-US"/>
        </a:p>
      </dgm:t>
    </dgm:pt>
    <dgm:pt modelId="{27C2D610-1063-4FE9-9DEE-E12093AB9552}">
      <dgm:prSet phldrT="[Text]"/>
      <dgm:spPr/>
      <dgm:t>
        <a:bodyPr/>
        <a:lstStyle/>
        <a:p>
          <a:r>
            <a:rPr lang="en-US" smtClean="0"/>
            <a:t>1</a:t>
          </a:r>
          <a:endParaRPr lang="en-US" dirty="0"/>
        </a:p>
      </dgm:t>
    </dgm:pt>
    <dgm:pt modelId="{536F9B07-2A8E-41FC-A49A-23BD707E8380}" type="parTrans" cxnId="{2C35B71E-253D-455F-B618-250D2AED3171}">
      <dgm:prSet/>
      <dgm:spPr/>
      <dgm:t>
        <a:bodyPr/>
        <a:lstStyle/>
        <a:p>
          <a:endParaRPr lang="en-US"/>
        </a:p>
      </dgm:t>
    </dgm:pt>
    <dgm:pt modelId="{DD83A58F-6FDE-4744-93F7-4BB56485F608}" type="sibTrans" cxnId="{2C35B71E-253D-455F-B618-250D2AED3171}">
      <dgm:prSet/>
      <dgm:spPr/>
      <dgm:t>
        <a:bodyPr/>
        <a:lstStyle/>
        <a:p>
          <a:endParaRPr lang="en-US"/>
        </a:p>
      </dgm:t>
    </dgm:pt>
    <dgm:pt modelId="{DC4427B5-A9BF-44D6-BCCC-DDB0BD80452B}">
      <dgm:prSet phldrT="[Text]"/>
      <dgm:spPr/>
      <dgm:t>
        <a:bodyPr/>
        <a:lstStyle/>
        <a:p>
          <a:r>
            <a:rPr lang="en-US" b="1" dirty="0" smtClean="0"/>
            <a:t>1</a:t>
          </a:r>
          <a:endParaRPr lang="en-US" b="1" dirty="0"/>
        </a:p>
      </dgm:t>
    </dgm:pt>
    <dgm:pt modelId="{8FE00762-C817-48F8-814E-F927E90EE277}" type="parTrans" cxnId="{2DB752FD-16BF-484F-91F0-021EEE1C7854}">
      <dgm:prSet/>
      <dgm:spPr/>
      <dgm:t>
        <a:bodyPr/>
        <a:lstStyle/>
        <a:p>
          <a:endParaRPr lang="en-US"/>
        </a:p>
      </dgm:t>
    </dgm:pt>
    <dgm:pt modelId="{AACA9C9F-5ACE-42AA-97A3-DF169889FBAE}" type="sibTrans" cxnId="{2DB752FD-16BF-484F-91F0-021EEE1C7854}">
      <dgm:prSet/>
      <dgm:spPr/>
      <dgm:t>
        <a:bodyPr/>
        <a:lstStyle/>
        <a:p>
          <a:endParaRPr lang="en-US"/>
        </a:p>
      </dgm:t>
    </dgm:pt>
    <dgm:pt modelId="{F87C5F9D-17FE-4568-B871-500CFA081B2C}">
      <dgm:prSet phldrT="[Text]"/>
      <dgm:spPr/>
      <dgm:t>
        <a:bodyPr/>
        <a:lstStyle/>
        <a:p>
          <a:r>
            <a:rPr lang="en-US" smtClean="0"/>
            <a:t>1</a:t>
          </a:r>
          <a:endParaRPr lang="en-US" dirty="0"/>
        </a:p>
      </dgm:t>
    </dgm:pt>
    <dgm:pt modelId="{7E1A2CAF-B92C-4F28-BE3B-1B1805246995}" type="parTrans" cxnId="{68420799-F2AD-4FC9-8BB8-517BBE657F83}">
      <dgm:prSet/>
      <dgm:spPr/>
      <dgm:t>
        <a:bodyPr/>
        <a:lstStyle/>
        <a:p>
          <a:endParaRPr lang="en-US"/>
        </a:p>
      </dgm:t>
    </dgm:pt>
    <dgm:pt modelId="{C4D7A724-2AF2-4065-8755-04AF83EBBF25}" type="sibTrans" cxnId="{68420799-F2AD-4FC9-8BB8-517BBE657F83}">
      <dgm:prSet/>
      <dgm:spPr/>
      <dgm:t>
        <a:bodyPr/>
        <a:lstStyle/>
        <a:p>
          <a:endParaRPr lang="en-US"/>
        </a:p>
      </dgm:t>
    </dgm:pt>
    <dgm:pt modelId="{6F50794D-D0FC-4E2F-AB34-11445A725B98}">
      <dgm:prSet phldrT="[Text]"/>
      <dgm:spPr/>
      <dgm:t>
        <a:bodyPr/>
        <a:lstStyle/>
        <a:p>
          <a:r>
            <a:rPr lang="en-US" dirty="0" smtClean="0"/>
            <a:t>n</a:t>
          </a:r>
          <a:endParaRPr lang="en-US" dirty="0"/>
        </a:p>
      </dgm:t>
    </dgm:pt>
    <dgm:pt modelId="{10CA19B7-A127-40EA-9234-0D1AF676E705}" type="sibTrans" cxnId="{773CE7CD-0E7C-4107-B769-AA3563BB68A4}">
      <dgm:prSet/>
      <dgm:spPr/>
      <dgm:t>
        <a:bodyPr/>
        <a:lstStyle/>
        <a:p>
          <a:endParaRPr lang="en-US"/>
        </a:p>
      </dgm:t>
    </dgm:pt>
    <dgm:pt modelId="{DF9242C0-9681-41CF-8DCF-0F5711B5D1A9}" type="parTrans" cxnId="{773CE7CD-0E7C-4107-B769-AA3563BB68A4}">
      <dgm:prSet/>
      <dgm:spPr/>
      <dgm:t>
        <a:bodyPr/>
        <a:lstStyle/>
        <a:p>
          <a:endParaRPr lang="en-US"/>
        </a:p>
      </dgm:t>
    </dgm:pt>
    <dgm:pt modelId="{9ED0C256-B134-4475-ACE0-C78B76402ED6}" type="pres">
      <dgm:prSet presAssocID="{528B523F-7F55-4842-BF76-F2FDF13DE48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7CC92E-F599-40FC-80BF-4FB42E1D4329}" type="pres">
      <dgm:prSet presAssocID="{6F50794D-D0FC-4E2F-AB34-11445A725B98}" presName="composite" presStyleCnt="0"/>
      <dgm:spPr/>
      <dgm:t>
        <a:bodyPr/>
        <a:lstStyle/>
        <a:p>
          <a:endParaRPr lang="en-US"/>
        </a:p>
      </dgm:t>
    </dgm:pt>
    <dgm:pt modelId="{C8122F83-7BC6-414D-AD4C-568A99D92D6C}" type="pres">
      <dgm:prSet presAssocID="{6F50794D-D0FC-4E2F-AB34-11445A725B98}" presName="imgShp" presStyleLbl="fgImgPlace1" presStyleIdx="0" presStyleCnt="6" custLinFactY="200000" custLinFactNeighborX="-6133" custLinFactNeighborY="202441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2642DADF-F4C4-43D0-95BC-ECA9EA470222}" type="pres">
      <dgm:prSet presAssocID="{6F50794D-D0FC-4E2F-AB34-11445A725B98}" presName="txShp" presStyleLbl="node1" presStyleIdx="0" presStyleCnt="6" custScaleX="61646" custLinFactNeighborX="17007" custLinFactNeighborY="11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A2CD4A98-2F47-43E1-A2F3-1AF3B26D1CF8}" type="pres">
      <dgm:prSet presAssocID="{10CA19B7-A127-40EA-9234-0D1AF676E705}" presName="spacing" presStyleCnt="0"/>
      <dgm:spPr/>
      <dgm:t>
        <a:bodyPr/>
        <a:lstStyle/>
        <a:p>
          <a:endParaRPr lang="en-US"/>
        </a:p>
      </dgm:t>
    </dgm:pt>
    <dgm:pt modelId="{19F30E64-C2AB-45D9-BEA5-30B0D15901C4}" type="pres">
      <dgm:prSet presAssocID="{6EE51C9B-661E-4F60-BE44-4A1923AD3F4D}" presName="composite" presStyleCnt="0"/>
      <dgm:spPr/>
      <dgm:t>
        <a:bodyPr/>
        <a:lstStyle/>
        <a:p>
          <a:endParaRPr lang="en-US"/>
        </a:p>
      </dgm:t>
    </dgm:pt>
    <dgm:pt modelId="{BDE123A1-EFEB-4D04-907C-1BA3C5B19CFF}" type="pres">
      <dgm:prSet presAssocID="{6EE51C9B-661E-4F60-BE44-4A1923AD3F4D}" presName="imgShp" presStyleLbl="fgImgPlace1" presStyleIdx="1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BB96F15B-AB1B-4053-BB3E-5F2E48F7E5D0}" type="pres">
      <dgm:prSet presAssocID="{6EE51C9B-661E-4F60-BE44-4A1923AD3F4D}" presName="txShp" presStyleLbl="node1" presStyleIdx="1" presStyleCnt="6" custScaleX="61646" custLinFactNeighborX="17007" custLinFactNeighborY="11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F6D8B21D-B4DA-4347-95AB-3CF90389CB5B}" type="pres">
      <dgm:prSet presAssocID="{FF668F6F-B6BA-4A88-A1E7-57476054ED15}" presName="spacing" presStyleCnt="0"/>
      <dgm:spPr/>
      <dgm:t>
        <a:bodyPr/>
        <a:lstStyle/>
        <a:p>
          <a:endParaRPr lang="en-US"/>
        </a:p>
      </dgm:t>
    </dgm:pt>
    <dgm:pt modelId="{7D56AC3F-6C7A-4D9B-8D05-12A1B2E24CFC}" type="pres">
      <dgm:prSet presAssocID="{27C2D610-1063-4FE9-9DEE-E12093AB9552}" presName="composite" presStyleCnt="0"/>
      <dgm:spPr/>
      <dgm:t>
        <a:bodyPr/>
        <a:lstStyle/>
        <a:p>
          <a:endParaRPr lang="en-US"/>
        </a:p>
      </dgm:t>
    </dgm:pt>
    <dgm:pt modelId="{872A70C1-939B-471B-B051-B26938EC6621}" type="pres">
      <dgm:prSet presAssocID="{27C2D610-1063-4FE9-9DEE-E12093AB9552}" presName="imgShp" presStyleLbl="fgImgPlace1" presStyleIdx="2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28116B86-8CC1-40B2-9862-313C80911E3B}" type="pres">
      <dgm:prSet presAssocID="{27C2D610-1063-4FE9-9DEE-E12093AB9552}" presName="txShp" presStyleLbl="node1" presStyleIdx="2" presStyleCnt="6" custScaleX="61646" custLinFactNeighborX="21866" custLinFactNeighborY="11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26E03887-C764-4220-AE51-ADFECF3EABAE}" type="pres">
      <dgm:prSet presAssocID="{DD83A58F-6FDE-4744-93F7-4BB56485F608}" presName="spacing" presStyleCnt="0"/>
      <dgm:spPr/>
      <dgm:t>
        <a:bodyPr/>
        <a:lstStyle/>
        <a:p>
          <a:endParaRPr lang="en-US"/>
        </a:p>
      </dgm:t>
    </dgm:pt>
    <dgm:pt modelId="{788A260B-592A-47C8-8F55-7226649746FB}" type="pres">
      <dgm:prSet presAssocID="{DC4427B5-A9BF-44D6-BCCC-DDB0BD80452B}" presName="composite" presStyleCnt="0"/>
      <dgm:spPr/>
      <dgm:t>
        <a:bodyPr/>
        <a:lstStyle/>
        <a:p>
          <a:endParaRPr lang="en-US"/>
        </a:p>
      </dgm:t>
    </dgm:pt>
    <dgm:pt modelId="{6EF909F0-C507-429E-8E68-16BB1703BC9B}" type="pres">
      <dgm:prSet presAssocID="{DC4427B5-A9BF-44D6-BCCC-DDB0BD80452B}" presName="imgShp" presStyleLbl="fgImgPlace1" presStyleIdx="3" presStyleCnt="6" custScaleX="186030" custScaleY="138859" custLinFactY="-200000" custLinFactNeighborX="-18164" custLinFactNeighborY="-205025"/>
      <dgm:spPr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F4975251-BA6C-455B-904D-2019129C6A40}" type="pres">
      <dgm:prSet presAssocID="{DC4427B5-A9BF-44D6-BCCC-DDB0BD80452B}" presName="txShp" presStyleLbl="node1" presStyleIdx="3" presStyleCnt="6" custScaleX="61646" custLinFactNeighborX="17007" custLinFactNeighborY="11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64584D3F-5CE6-476B-A40A-3116F2A50D71}" type="pres">
      <dgm:prSet presAssocID="{AACA9C9F-5ACE-42AA-97A3-DF169889FBAE}" presName="spacing" presStyleCnt="0"/>
      <dgm:spPr/>
      <dgm:t>
        <a:bodyPr/>
        <a:lstStyle/>
        <a:p>
          <a:endParaRPr lang="en-US"/>
        </a:p>
      </dgm:t>
    </dgm:pt>
    <dgm:pt modelId="{E50A917E-EFF0-4109-BD84-8C97F9EF27BA}" type="pres">
      <dgm:prSet presAssocID="{F87C5F9D-17FE-4568-B871-500CFA081B2C}" presName="composite" presStyleCnt="0"/>
      <dgm:spPr/>
      <dgm:t>
        <a:bodyPr/>
        <a:lstStyle/>
        <a:p>
          <a:endParaRPr lang="en-US"/>
        </a:p>
      </dgm:t>
    </dgm:pt>
    <dgm:pt modelId="{04A3D039-18C5-49A7-B487-1AFB9B13F8DE}" type="pres">
      <dgm:prSet presAssocID="{F87C5F9D-17FE-4568-B871-500CFA081B2C}" presName="imgShp" presStyleLbl="fgImgPlace1" presStyleIdx="4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7D4CDCAC-549B-49AD-9E8A-592481E5A583}" type="pres">
      <dgm:prSet presAssocID="{F87C5F9D-17FE-4568-B871-500CFA081B2C}" presName="txShp" presStyleLbl="node1" presStyleIdx="4" presStyleCnt="6" custScaleX="61646" custLinFactNeighborX="17007" custLinFactNeighborY="11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DE1253A-AD98-4AAC-AB80-2CD36795285B}" type="pres">
      <dgm:prSet presAssocID="{C4D7A724-2AF2-4065-8755-04AF83EBBF25}" presName="spacing" presStyleCnt="0"/>
      <dgm:spPr/>
      <dgm:t>
        <a:bodyPr/>
        <a:lstStyle/>
        <a:p>
          <a:endParaRPr lang="en-US"/>
        </a:p>
      </dgm:t>
    </dgm:pt>
    <dgm:pt modelId="{15999C36-09D2-4B44-AD2D-CA76F7D9F29D}" type="pres">
      <dgm:prSet presAssocID="{543450EF-AA5F-48BC-9B43-75A77D21B6D6}" presName="composite" presStyleCnt="0"/>
      <dgm:spPr/>
      <dgm:t>
        <a:bodyPr/>
        <a:lstStyle/>
        <a:p>
          <a:endParaRPr lang="en-US"/>
        </a:p>
      </dgm:t>
    </dgm:pt>
    <dgm:pt modelId="{9155E62C-D7B9-4138-9953-7CA17D0F8EB4}" type="pres">
      <dgm:prSet presAssocID="{543450EF-AA5F-48BC-9B43-75A77D21B6D6}" presName="imgShp" presStyleLbl="fgImgPlace1" presStyleIdx="5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23F18669-0D37-4C9E-AD21-B11907AE9A9E}" type="pres">
      <dgm:prSet presAssocID="{543450EF-AA5F-48BC-9B43-75A77D21B6D6}" presName="txShp" presStyleLbl="node1" presStyleIdx="5" presStyleCnt="6" custScaleX="61646" custLinFactNeighborX="17007" custLinFactNeighborY="347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68420799-F2AD-4FC9-8BB8-517BBE657F83}" srcId="{528B523F-7F55-4842-BF76-F2FDF13DE480}" destId="{F87C5F9D-17FE-4568-B871-500CFA081B2C}" srcOrd="4" destOrd="0" parTransId="{7E1A2CAF-B92C-4F28-BE3B-1B1805246995}" sibTransId="{C4D7A724-2AF2-4065-8755-04AF83EBBF25}"/>
    <dgm:cxn modelId="{8F880C99-0567-4A6F-9A43-57BBC55294A4}" srcId="{528B523F-7F55-4842-BF76-F2FDF13DE480}" destId="{543450EF-AA5F-48BC-9B43-75A77D21B6D6}" srcOrd="5" destOrd="0" parTransId="{F0545C62-55D9-427C-964E-0A4DD4AD14DA}" sibTransId="{892CCEDB-5107-4DE9-8CFB-CBF101147705}"/>
    <dgm:cxn modelId="{225C271C-3CF5-4BA3-B7D9-87842D0202C0}" type="presOf" srcId="{6EE51C9B-661E-4F60-BE44-4A1923AD3F4D}" destId="{BB96F15B-AB1B-4053-BB3E-5F2E48F7E5D0}" srcOrd="0" destOrd="0" presId="urn:microsoft.com/office/officeart/2005/8/layout/vList3"/>
    <dgm:cxn modelId="{44DB525D-F912-4F33-98E2-DC4D7E25CE8C}" type="presOf" srcId="{27C2D610-1063-4FE9-9DEE-E12093AB9552}" destId="{28116B86-8CC1-40B2-9862-313C80911E3B}" srcOrd="0" destOrd="0" presId="urn:microsoft.com/office/officeart/2005/8/layout/vList3"/>
    <dgm:cxn modelId="{773CE7CD-0E7C-4107-B769-AA3563BB68A4}" srcId="{528B523F-7F55-4842-BF76-F2FDF13DE480}" destId="{6F50794D-D0FC-4E2F-AB34-11445A725B98}" srcOrd="0" destOrd="0" parTransId="{DF9242C0-9681-41CF-8DCF-0F5711B5D1A9}" sibTransId="{10CA19B7-A127-40EA-9234-0D1AF676E705}"/>
    <dgm:cxn modelId="{33199BDA-67DC-425C-892C-D1D5763205A7}" type="presOf" srcId="{F87C5F9D-17FE-4568-B871-500CFA081B2C}" destId="{7D4CDCAC-549B-49AD-9E8A-592481E5A583}" srcOrd="0" destOrd="0" presId="urn:microsoft.com/office/officeart/2005/8/layout/vList3"/>
    <dgm:cxn modelId="{2DB752FD-16BF-484F-91F0-021EEE1C7854}" srcId="{528B523F-7F55-4842-BF76-F2FDF13DE480}" destId="{DC4427B5-A9BF-44D6-BCCC-DDB0BD80452B}" srcOrd="3" destOrd="0" parTransId="{8FE00762-C817-48F8-814E-F927E90EE277}" sibTransId="{AACA9C9F-5ACE-42AA-97A3-DF169889FBAE}"/>
    <dgm:cxn modelId="{2C1538F2-B801-4AF3-95E9-B8A112FF8A0B}" type="presOf" srcId="{DC4427B5-A9BF-44D6-BCCC-DDB0BD80452B}" destId="{F4975251-BA6C-455B-904D-2019129C6A40}" srcOrd="0" destOrd="0" presId="urn:microsoft.com/office/officeart/2005/8/layout/vList3"/>
    <dgm:cxn modelId="{9D0FA30B-BB2D-43A8-B914-FE5BF9349370}" type="presOf" srcId="{6F50794D-D0FC-4E2F-AB34-11445A725B98}" destId="{2642DADF-F4C4-43D0-95BC-ECA9EA470222}" srcOrd="0" destOrd="0" presId="urn:microsoft.com/office/officeart/2005/8/layout/vList3"/>
    <dgm:cxn modelId="{530A0E2E-FFAC-474A-AB46-76C8783CBE8B}" srcId="{528B523F-7F55-4842-BF76-F2FDF13DE480}" destId="{6EE51C9B-661E-4F60-BE44-4A1923AD3F4D}" srcOrd="1" destOrd="0" parTransId="{AA2CFC3E-6E2F-4121-B7ED-7C0E3CB4F897}" sibTransId="{FF668F6F-B6BA-4A88-A1E7-57476054ED15}"/>
    <dgm:cxn modelId="{0768981A-EC34-4515-A951-9722DECA3FD2}" type="presOf" srcId="{528B523F-7F55-4842-BF76-F2FDF13DE480}" destId="{9ED0C256-B134-4475-ACE0-C78B76402ED6}" srcOrd="0" destOrd="0" presId="urn:microsoft.com/office/officeart/2005/8/layout/vList3"/>
    <dgm:cxn modelId="{2C35B71E-253D-455F-B618-250D2AED3171}" srcId="{528B523F-7F55-4842-BF76-F2FDF13DE480}" destId="{27C2D610-1063-4FE9-9DEE-E12093AB9552}" srcOrd="2" destOrd="0" parTransId="{536F9B07-2A8E-41FC-A49A-23BD707E8380}" sibTransId="{DD83A58F-6FDE-4744-93F7-4BB56485F608}"/>
    <dgm:cxn modelId="{9B2F2761-A6AF-4EE6-B700-059AD40242AA}" type="presOf" srcId="{543450EF-AA5F-48BC-9B43-75A77D21B6D6}" destId="{23F18669-0D37-4C9E-AD21-B11907AE9A9E}" srcOrd="0" destOrd="0" presId="urn:microsoft.com/office/officeart/2005/8/layout/vList3"/>
    <dgm:cxn modelId="{C841F49B-1B93-4118-9C54-1B6C3454A843}" type="presParOf" srcId="{9ED0C256-B134-4475-ACE0-C78B76402ED6}" destId="{287CC92E-F599-40FC-80BF-4FB42E1D4329}" srcOrd="0" destOrd="0" presId="urn:microsoft.com/office/officeart/2005/8/layout/vList3"/>
    <dgm:cxn modelId="{4C386E46-F999-423D-9A52-303E70927493}" type="presParOf" srcId="{287CC92E-F599-40FC-80BF-4FB42E1D4329}" destId="{C8122F83-7BC6-414D-AD4C-568A99D92D6C}" srcOrd="0" destOrd="0" presId="urn:microsoft.com/office/officeart/2005/8/layout/vList3"/>
    <dgm:cxn modelId="{ACE59BBD-A179-4F9B-BCEE-213C3BDBE472}" type="presParOf" srcId="{287CC92E-F599-40FC-80BF-4FB42E1D4329}" destId="{2642DADF-F4C4-43D0-95BC-ECA9EA470222}" srcOrd="1" destOrd="0" presId="urn:microsoft.com/office/officeart/2005/8/layout/vList3"/>
    <dgm:cxn modelId="{1A274488-641E-4199-9012-50BB9B1E353E}" type="presParOf" srcId="{9ED0C256-B134-4475-ACE0-C78B76402ED6}" destId="{A2CD4A98-2F47-43E1-A2F3-1AF3B26D1CF8}" srcOrd="1" destOrd="0" presId="urn:microsoft.com/office/officeart/2005/8/layout/vList3"/>
    <dgm:cxn modelId="{BCAD9491-876E-4036-A344-7E46C03F57C9}" type="presParOf" srcId="{9ED0C256-B134-4475-ACE0-C78B76402ED6}" destId="{19F30E64-C2AB-45D9-BEA5-30B0D15901C4}" srcOrd="2" destOrd="0" presId="urn:microsoft.com/office/officeart/2005/8/layout/vList3"/>
    <dgm:cxn modelId="{38285980-8788-4BE4-BAE8-67028796E35E}" type="presParOf" srcId="{19F30E64-C2AB-45D9-BEA5-30B0D15901C4}" destId="{BDE123A1-EFEB-4D04-907C-1BA3C5B19CFF}" srcOrd="0" destOrd="0" presId="urn:microsoft.com/office/officeart/2005/8/layout/vList3"/>
    <dgm:cxn modelId="{82424D4D-B511-4E42-84BC-45344E35510A}" type="presParOf" srcId="{19F30E64-C2AB-45D9-BEA5-30B0D15901C4}" destId="{BB96F15B-AB1B-4053-BB3E-5F2E48F7E5D0}" srcOrd="1" destOrd="0" presId="urn:microsoft.com/office/officeart/2005/8/layout/vList3"/>
    <dgm:cxn modelId="{75F332AD-96A1-4910-A2D4-8D83D36FA47E}" type="presParOf" srcId="{9ED0C256-B134-4475-ACE0-C78B76402ED6}" destId="{F6D8B21D-B4DA-4347-95AB-3CF90389CB5B}" srcOrd="3" destOrd="0" presId="urn:microsoft.com/office/officeart/2005/8/layout/vList3"/>
    <dgm:cxn modelId="{8F26080E-C09A-4CDA-889E-017B66F0E258}" type="presParOf" srcId="{9ED0C256-B134-4475-ACE0-C78B76402ED6}" destId="{7D56AC3F-6C7A-4D9B-8D05-12A1B2E24CFC}" srcOrd="4" destOrd="0" presId="urn:microsoft.com/office/officeart/2005/8/layout/vList3"/>
    <dgm:cxn modelId="{ABD9BB63-9CC7-442C-8D71-DB36E456E035}" type="presParOf" srcId="{7D56AC3F-6C7A-4D9B-8D05-12A1B2E24CFC}" destId="{872A70C1-939B-471B-B051-B26938EC6621}" srcOrd="0" destOrd="0" presId="urn:microsoft.com/office/officeart/2005/8/layout/vList3"/>
    <dgm:cxn modelId="{2A7EBDC4-A36B-4601-A69E-2BF398EE82AF}" type="presParOf" srcId="{7D56AC3F-6C7A-4D9B-8D05-12A1B2E24CFC}" destId="{28116B86-8CC1-40B2-9862-313C80911E3B}" srcOrd="1" destOrd="0" presId="urn:microsoft.com/office/officeart/2005/8/layout/vList3"/>
    <dgm:cxn modelId="{01BBE3BC-765A-4ABA-8AFC-8307F8D889B7}" type="presParOf" srcId="{9ED0C256-B134-4475-ACE0-C78B76402ED6}" destId="{26E03887-C764-4220-AE51-ADFECF3EABAE}" srcOrd="5" destOrd="0" presId="urn:microsoft.com/office/officeart/2005/8/layout/vList3"/>
    <dgm:cxn modelId="{E0F3C55E-9CB8-4049-8732-56E681AF9DE2}" type="presParOf" srcId="{9ED0C256-B134-4475-ACE0-C78B76402ED6}" destId="{788A260B-592A-47C8-8F55-7226649746FB}" srcOrd="6" destOrd="0" presId="urn:microsoft.com/office/officeart/2005/8/layout/vList3"/>
    <dgm:cxn modelId="{952998C8-73C6-4079-91BF-A8AA0685E781}" type="presParOf" srcId="{788A260B-592A-47C8-8F55-7226649746FB}" destId="{6EF909F0-C507-429E-8E68-16BB1703BC9B}" srcOrd="0" destOrd="0" presId="urn:microsoft.com/office/officeart/2005/8/layout/vList3"/>
    <dgm:cxn modelId="{2E9967DE-EB28-4B5A-84DC-0167CB0D65B2}" type="presParOf" srcId="{788A260B-592A-47C8-8F55-7226649746FB}" destId="{F4975251-BA6C-455B-904D-2019129C6A40}" srcOrd="1" destOrd="0" presId="urn:microsoft.com/office/officeart/2005/8/layout/vList3"/>
    <dgm:cxn modelId="{2082BA21-FB6E-4196-B0FA-F87AD5620098}" type="presParOf" srcId="{9ED0C256-B134-4475-ACE0-C78B76402ED6}" destId="{64584D3F-5CE6-476B-A40A-3116F2A50D71}" srcOrd="7" destOrd="0" presId="urn:microsoft.com/office/officeart/2005/8/layout/vList3"/>
    <dgm:cxn modelId="{40897BF8-2FAA-444B-9D08-D2DBB6BB50FE}" type="presParOf" srcId="{9ED0C256-B134-4475-ACE0-C78B76402ED6}" destId="{E50A917E-EFF0-4109-BD84-8C97F9EF27BA}" srcOrd="8" destOrd="0" presId="urn:microsoft.com/office/officeart/2005/8/layout/vList3"/>
    <dgm:cxn modelId="{9CB6D6E7-AC6D-4415-A381-4CFB6C2563A3}" type="presParOf" srcId="{E50A917E-EFF0-4109-BD84-8C97F9EF27BA}" destId="{04A3D039-18C5-49A7-B487-1AFB9B13F8DE}" srcOrd="0" destOrd="0" presId="urn:microsoft.com/office/officeart/2005/8/layout/vList3"/>
    <dgm:cxn modelId="{62AE9F72-5678-4D0E-8926-BE28ECA5B4BD}" type="presParOf" srcId="{E50A917E-EFF0-4109-BD84-8C97F9EF27BA}" destId="{7D4CDCAC-549B-49AD-9E8A-592481E5A583}" srcOrd="1" destOrd="0" presId="urn:microsoft.com/office/officeart/2005/8/layout/vList3"/>
    <dgm:cxn modelId="{D2D185C7-8F34-4009-9E97-3732037159B9}" type="presParOf" srcId="{9ED0C256-B134-4475-ACE0-C78B76402ED6}" destId="{0DE1253A-AD98-4AAC-AB80-2CD36795285B}" srcOrd="9" destOrd="0" presId="urn:microsoft.com/office/officeart/2005/8/layout/vList3"/>
    <dgm:cxn modelId="{F6F8043E-B622-4606-8E46-B9357E2005C6}" type="presParOf" srcId="{9ED0C256-B134-4475-ACE0-C78B76402ED6}" destId="{15999C36-09D2-4B44-AD2D-CA76F7D9F29D}" srcOrd="10" destOrd="0" presId="urn:microsoft.com/office/officeart/2005/8/layout/vList3"/>
    <dgm:cxn modelId="{4EC5F3EB-4A7C-4DE8-A0E8-5A38056F33A6}" type="presParOf" srcId="{15999C36-09D2-4B44-AD2D-CA76F7D9F29D}" destId="{9155E62C-D7B9-4138-9953-7CA17D0F8EB4}" srcOrd="0" destOrd="0" presId="urn:microsoft.com/office/officeart/2005/8/layout/vList3"/>
    <dgm:cxn modelId="{63678525-CA76-421A-94C1-C615CD8F5CD5}" type="presParOf" srcId="{15999C36-09D2-4B44-AD2D-CA76F7D9F29D}" destId="{23F18669-0D37-4C9E-AD21-B11907AE9A9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2DADF-F4C4-43D0-95BC-ECA9EA470222}">
      <dsp:nvSpPr>
        <dsp:cNvPr id="0" name=""/>
        <dsp:cNvSpPr/>
      </dsp:nvSpPr>
      <dsp:spPr>
        <a:xfrm rot="10800000">
          <a:off x="2003485" y="7841"/>
          <a:ext cx="1624369" cy="534720"/>
        </a:xfrm>
        <a:prstGeom prst="rect">
          <a:avLst/>
        </a:prstGeom>
        <a:solidFill>
          <a:schemeClr val="bg1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97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G(1)</a:t>
          </a:r>
          <a:endParaRPr lang="en-US" sz="1900" kern="1200" dirty="0">
            <a:solidFill>
              <a:schemeClr val="tx1"/>
            </a:solidFill>
          </a:endParaRPr>
        </a:p>
      </dsp:txBody>
      <dsp:txXfrm rot="10800000">
        <a:off x="2003485" y="7841"/>
        <a:ext cx="1624369" cy="534720"/>
      </dsp:txXfrm>
    </dsp:sp>
    <dsp:sp modelId="{C8122F83-7BC6-414D-AD4C-568A99D92D6C}">
      <dsp:nvSpPr>
        <dsp:cNvPr id="0" name=""/>
        <dsp:cNvSpPr/>
      </dsp:nvSpPr>
      <dsp:spPr>
        <a:xfrm>
          <a:off x="782678" y="1809"/>
          <a:ext cx="534720" cy="53472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527440-E77E-44DE-8504-A14C4D07AC96}">
      <dsp:nvSpPr>
        <dsp:cNvPr id="0" name=""/>
        <dsp:cNvSpPr/>
      </dsp:nvSpPr>
      <dsp:spPr>
        <a:xfrm rot="10800000">
          <a:off x="2003485" y="702180"/>
          <a:ext cx="1624369" cy="534720"/>
        </a:xfrm>
        <a:prstGeom prst="rect">
          <a:avLst/>
        </a:prstGeom>
        <a:solidFill>
          <a:schemeClr val="bg1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97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G(1)</a:t>
          </a:r>
          <a:endParaRPr lang="en-US" sz="1900" kern="1200" dirty="0">
            <a:solidFill>
              <a:schemeClr val="tx1"/>
            </a:solidFill>
          </a:endParaRPr>
        </a:p>
      </dsp:txBody>
      <dsp:txXfrm rot="10800000">
        <a:off x="2003485" y="702180"/>
        <a:ext cx="1624369" cy="534720"/>
      </dsp:txXfrm>
    </dsp:sp>
    <dsp:sp modelId="{F1B44E87-5D88-4642-99BB-7CAF0AC4529C}">
      <dsp:nvSpPr>
        <dsp:cNvPr id="0" name=""/>
        <dsp:cNvSpPr/>
      </dsp:nvSpPr>
      <dsp:spPr>
        <a:xfrm>
          <a:off x="782678" y="696148"/>
          <a:ext cx="534720" cy="53472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7188C8-DB3B-4465-8CF0-3F9D7ACEC6C2}">
      <dsp:nvSpPr>
        <dsp:cNvPr id="0" name=""/>
        <dsp:cNvSpPr/>
      </dsp:nvSpPr>
      <dsp:spPr>
        <a:xfrm rot="10800000">
          <a:off x="2003485" y="1396519"/>
          <a:ext cx="1624369" cy="534720"/>
        </a:xfrm>
        <a:prstGeom prst="rect">
          <a:avLst/>
        </a:prstGeom>
        <a:solidFill>
          <a:schemeClr val="bg1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97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G(1)</a:t>
          </a:r>
          <a:endParaRPr lang="en-US" sz="1900" kern="1200" dirty="0">
            <a:solidFill>
              <a:schemeClr val="tx1"/>
            </a:solidFill>
          </a:endParaRPr>
        </a:p>
      </dsp:txBody>
      <dsp:txXfrm rot="10800000">
        <a:off x="2003485" y="1396519"/>
        <a:ext cx="1624369" cy="534720"/>
      </dsp:txXfrm>
    </dsp:sp>
    <dsp:sp modelId="{6F016282-F109-4C0C-8105-436FDBCBD285}">
      <dsp:nvSpPr>
        <dsp:cNvPr id="0" name=""/>
        <dsp:cNvSpPr/>
      </dsp:nvSpPr>
      <dsp:spPr>
        <a:xfrm>
          <a:off x="782678" y="1390487"/>
          <a:ext cx="534720" cy="53472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975251-BA6C-455B-904D-2019129C6A40}">
      <dsp:nvSpPr>
        <dsp:cNvPr id="0" name=""/>
        <dsp:cNvSpPr/>
      </dsp:nvSpPr>
      <dsp:spPr>
        <a:xfrm rot="10800000">
          <a:off x="1981190" y="2286001"/>
          <a:ext cx="1624369" cy="534720"/>
        </a:xfrm>
        <a:prstGeom prst="rect">
          <a:avLst/>
        </a:prstGeom>
        <a:solidFill>
          <a:schemeClr val="bg1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97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G(10^10)</a:t>
          </a:r>
          <a:endParaRPr lang="en-US" sz="1900" kern="1200" dirty="0">
            <a:solidFill>
              <a:schemeClr val="tx1"/>
            </a:solidFill>
          </a:endParaRPr>
        </a:p>
      </dsp:txBody>
      <dsp:txXfrm rot="10800000">
        <a:off x="1981190" y="2286001"/>
        <a:ext cx="1624369" cy="534720"/>
      </dsp:txXfrm>
    </dsp:sp>
    <dsp:sp modelId="{6EF909F0-C507-429E-8E68-16BB1703BC9B}">
      <dsp:nvSpPr>
        <dsp:cNvPr id="0" name=""/>
        <dsp:cNvSpPr/>
      </dsp:nvSpPr>
      <dsp:spPr>
        <a:xfrm>
          <a:off x="0" y="1957167"/>
          <a:ext cx="1676397" cy="1096685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90241C-CE01-4C0E-99A5-61B8305596A1}">
      <dsp:nvSpPr>
        <dsp:cNvPr id="0" name=""/>
        <dsp:cNvSpPr/>
      </dsp:nvSpPr>
      <dsp:spPr>
        <a:xfrm rot="10800000">
          <a:off x="2003485" y="3319356"/>
          <a:ext cx="1624369" cy="534720"/>
        </a:xfrm>
        <a:prstGeom prst="rect">
          <a:avLst/>
        </a:prstGeom>
        <a:solidFill>
          <a:schemeClr val="bg1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97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G(1)</a:t>
          </a:r>
          <a:endParaRPr lang="en-US" sz="1900" kern="1200" dirty="0">
            <a:solidFill>
              <a:schemeClr val="tx1"/>
            </a:solidFill>
          </a:endParaRPr>
        </a:p>
      </dsp:txBody>
      <dsp:txXfrm rot="10800000">
        <a:off x="2003485" y="3319356"/>
        <a:ext cx="1624369" cy="534720"/>
      </dsp:txXfrm>
    </dsp:sp>
    <dsp:sp modelId="{AD99B5F3-6765-434A-BE74-042583695DDE}">
      <dsp:nvSpPr>
        <dsp:cNvPr id="0" name=""/>
        <dsp:cNvSpPr/>
      </dsp:nvSpPr>
      <dsp:spPr>
        <a:xfrm>
          <a:off x="782678" y="3341130"/>
          <a:ext cx="534720" cy="53472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29104-A0E1-4141-9A80-70A59B9AF1AA}">
      <dsp:nvSpPr>
        <dsp:cNvPr id="0" name=""/>
        <dsp:cNvSpPr/>
      </dsp:nvSpPr>
      <dsp:spPr>
        <a:xfrm rot="10800000">
          <a:off x="2003485" y="4037279"/>
          <a:ext cx="1624369" cy="534720"/>
        </a:xfrm>
        <a:prstGeom prst="rect">
          <a:avLst/>
        </a:prstGeom>
        <a:solidFill>
          <a:schemeClr val="bg1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97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G(1)</a:t>
          </a:r>
          <a:endParaRPr lang="en-US" sz="1900" kern="1200" dirty="0">
            <a:solidFill>
              <a:schemeClr val="tx1"/>
            </a:solidFill>
          </a:endParaRPr>
        </a:p>
      </dsp:txBody>
      <dsp:txXfrm rot="10800000">
        <a:off x="2003485" y="4037279"/>
        <a:ext cx="1624369" cy="534720"/>
      </dsp:txXfrm>
    </dsp:sp>
    <dsp:sp modelId="{4399039C-6A7E-4BC6-A3D0-6C8D5EEFF84A}">
      <dsp:nvSpPr>
        <dsp:cNvPr id="0" name=""/>
        <dsp:cNvSpPr/>
      </dsp:nvSpPr>
      <dsp:spPr>
        <a:xfrm>
          <a:off x="782678" y="4035469"/>
          <a:ext cx="534720" cy="53472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D3094-F162-48B4-A5AD-E23C1C86787F}">
      <dsp:nvSpPr>
        <dsp:cNvPr id="0" name=""/>
        <dsp:cNvSpPr/>
      </dsp:nvSpPr>
      <dsp:spPr>
        <a:xfrm>
          <a:off x="0" y="17630"/>
          <a:ext cx="60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endParaRPr lang="en-US" sz="1700" kern="1200" dirty="0"/>
        </a:p>
      </dsp:txBody>
      <dsp:txXfrm>
        <a:off x="19904" y="37534"/>
        <a:ext cx="569792" cy="367937"/>
      </dsp:txXfrm>
    </dsp:sp>
    <dsp:sp modelId="{AA95D1A4-0282-46B8-9942-45BFF92267D8}">
      <dsp:nvSpPr>
        <dsp:cNvPr id="0" name=""/>
        <dsp:cNvSpPr/>
      </dsp:nvSpPr>
      <dsp:spPr>
        <a:xfrm>
          <a:off x="0" y="474335"/>
          <a:ext cx="60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endParaRPr lang="en-US" sz="1700" kern="1200" dirty="0"/>
        </a:p>
      </dsp:txBody>
      <dsp:txXfrm>
        <a:off x="19904" y="494239"/>
        <a:ext cx="569792" cy="367937"/>
      </dsp:txXfrm>
    </dsp:sp>
    <dsp:sp modelId="{23726683-465E-4600-90E5-550906D933F6}">
      <dsp:nvSpPr>
        <dsp:cNvPr id="0" name=""/>
        <dsp:cNvSpPr/>
      </dsp:nvSpPr>
      <dsp:spPr>
        <a:xfrm>
          <a:off x="0" y="931040"/>
          <a:ext cx="60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100</a:t>
          </a:r>
          <a:endParaRPr lang="en-US" sz="1700" kern="1200" dirty="0"/>
        </a:p>
      </dsp:txBody>
      <dsp:txXfrm>
        <a:off x="19904" y="950944"/>
        <a:ext cx="569792" cy="367937"/>
      </dsp:txXfrm>
    </dsp:sp>
    <dsp:sp modelId="{12C62473-7425-40F1-8CDE-BE82ACB96EF7}">
      <dsp:nvSpPr>
        <dsp:cNvPr id="0" name=""/>
        <dsp:cNvSpPr/>
      </dsp:nvSpPr>
      <dsp:spPr>
        <a:xfrm>
          <a:off x="0" y="1387745"/>
          <a:ext cx="60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endParaRPr lang="en-US" sz="1700" kern="1200" dirty="0"/>
        </a:p>
      </dsp:txBody>
      <dsp:txXfrm>
        <a:off x="19904" y="1407649"/>
        <a:ext cx="569792" cy="3679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D3094-F162-48B4-A5AD-E23C1C86787F}">
      <dsp:nvSpPr>
        <dsp:cNvPr id="0" name=""/>
        <dsp:cNvSpPr/>
      </dsp:nvSpPr>
      <dsp:spPr>
        <a:xfrm>
          <a:off x="0" y="17630"/>
          <a:ext cx="60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endParaRPr lang="en-US" sz="1700" kern="1200" dirty="0"/>
        </a:p>
      </dsp:txBody>
      <dsp:txXfrm>
        <a:off x="19904" y="37534"/>
        <a:ext cx="569792" cy="367937"/>
      </dsp:txXfrm>
    </dsp:sp>
    <dsp:sp modelId="{AA95D1A4-0282-46B8-9942-45BFF92267D8}">
      <dsp:nvSpPr>
        <dsp:cNvPr id="0" name=""/>
        <dsp:cNvSpPr/>
      </dsp:nvSpPr>
      <dsp:spPr>
        <a:xfrm>
          <a:off x="0" y="474335"/>
          <a:ext cx="60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endParaRPr lang="en-US" sz="1700" kern="1200" dirty="0"/>
        </a:p>
      </dsp:txBody>
      <dsp:txXfrm>
        <a:off x="19904" y="494239"/>
        <a:ext cx="569792" cy="367937"/>
      </dsp:txXfrm>
    </dsp:sp>
    <dsp:sp modelId="{23726683-465E-4600-90E5-550906D933F6}">
      <dsp:nvSpPr>
        <dsp:cNvPr id="0" name=""/>
        <dsp:cNvSpPr/>
      </dsp:nvSpPr>
      <dsp:spPr>
        <a:xfrm>
          <a:off x="0" y="931040"/>
          <a:ext cx="60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1000</a:t>
          </a:r>
          <a:endParaRPr lang="en-US" sz="1700" kern="1200" dirty="0"/>
        </a:p>
      </dsp:txBody>
      <dsp:txXfrm>
        <a:off x="19904" y="950944"/>
        <a:ext cx="569792" cy="367937"/>
      </dsp:txXfrm>
    </dsp:sp>
    <dsp:sp modelId="{12C62473-7425-40F1-8CDE-BE82ACB96EF7}">
      <dsp:nvSpPr>
        <dsp:cNvPr id="0" name=""/>
        <dsp:cNvSpPr/>
      </dsp:nvSpPr>
      <dsp:spPr>
        <a:xfrm>
          <a:off x="0" y="1387745"/>
          <a:ext cx="60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endParaRPr lang="en-US" sz="1700" kern="1200" dirty="0"/>
        </a:p>
      </dsp:txBody>
      <dsp:txXfrm>
        <a:off x="19904" y="1407649"/>
        <a:ext cx="569792" cy="3679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D3094-F162-48B4-A5AD-E23C1C86787F}">
      <dsp:nvSpPr>
        <dsp:cNvPr id="0" name=""/>
        <dsp:cNvSpPr/>
      </dsp:nvSpPr>
      <dsp:spPr>
        <a:xfrm>
          <a:off x="0" y="393654"/>
          <a:ext cx="609600" cy="4071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endParaRPr lang="en-US" sz="1700" kern="1200" dirty="0"/>
        </a:p>
      </dsp:txBody>
      <dsp:txXfrm>
        <a:off x="19876" y="413530"/>
        <a:ext cx="569848" cy="367407"/>
      </dsp:txXfrm>
    </dsp:sp>
    <dsp:sp modelId="{AA95D1A4-0282-46B8-9942-45BFF92267D8}">
      <dsp:nvSpPr>
        <dsp:cNvPr id="0" name=""/>
        <dsp:cNvSpPr/>
      </dsp:nvSpPr>
      <dsp:spPr>
        <a:xfrm>
          <a:off x="0" y="835374"/>
          <a:ext cx="609600" cy="4071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endParaRPr lang="en-US" sz="1700" kern="1200" dirty="0"/>
        </a:p>
      </dsp:txBody>
      <dsp:txXfrm>
        <a:off x="19876" y="855250"/>
        <a:ext cx="569848" cy="367407"/>
      </dsp:txXfrm>
    </dsp:sp>
    <dsp:sp modelId="{23726683-465E-4600-90E5-550906D933F6}">
      <dsp:nvSpPr>
        <dsp:cNvPr id="0" name=""/>
        <dsp:cNvSpPr/>
      </dsp:nvSpPr>
      <dsp:spPr>
        <a:xfrm>
          <a:off x="0" y="1277094"/>
          <a:ext cx="609600" cy="4071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10000</a:t>
          </a:r>
          <a:endParaRPr lang="en-US" sz="1400" kern="1200" dirty="0"/>
        </a:p>
      </dsp:txBody>
      <dsp:txXfrm>
        <a:off x="19876" y="1296970"/>
        <a:ext cx="569848" cy="367407"/>
      </dsp:txXfrm>
    </dsp:sp>
    <dsp:sp modelId="{12C62473-7425-40F1-8CDE-BE82ACB96EF7}">
      <dsp:nvSpPr>
        <dsp:cNvPr id="0" name=""/>
        <dsp:cNvSpPr/>
      </dsp:nvSpPr>
      <dsp:spPr>
        <a:xfrm>
          <a:off x="0" y="1718814"/>
          <a:ext cx="609600" cy="4071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endParaRPr lang="en-US" sz="1700" kern="1200" dirty="0"/>
        </a:p>
      </dsp:txBody>
      <dsp:txXfrm>
        <a:off x="19876" y="1738690"/>
        <a:ext cx="569848" cy="3674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2DADF-F4C4-43D0-95BC-ECA9EA470222}">
      <dsp:nvSpPr>
        <dsp:cNvPr id="0" name=""/>
        <dsp:cNvSpPr/>
      </dsp:nvSpPr>
      <dsp:spPr>
        <a:xfrm rot="10800000">
          <a:off x="868713" y="5231"/>
          <a:ext cx="655995" cy="454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378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endParaRPr lang="en-US" sz="2100" kern="1200" dirty="0"/>
        </a:p>
      </dsp:txBody>
      <dsp:txXfrm rot="10800000">
        <a:off x="868713" y="5231"/>
        <a:ext cx="655995" cy="454400"/>
      </dsp:txXfrm>
    </dsp:sp>
    <dsp:sp modelId="{C8122F83-7BC6-414D-AD4C-568A99D92D6C}">
      <dsp:nvSpPr>
        <dsp:cNvPr id="0" name=""/>
        <dsp:cNvSpPr/>
      </dsp:nvSpPr>
      <dsp:spPr>
        <a:xfrm>
          <a:off x="228599" y="1828799"/>
          <a:ext cx="454400" cy="45440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96F15B-AB1B-4053-BB3E-5F2E48F7E5D0}">
      <dsp:nvSpPr>
        <dsp:cNvPr id="0" name=""/>
        <dsp:cNvSpPr/>
      </dsp:nvSpPr>
      <dsp:spPr>
        <a:xfrm rot="10800000">
          <a:off x="868713" y="595273"/>
          <a:ext cx="655995" cy="454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378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1</a:t>
          </a:r>
          <a:endParaRPr lang="en-US" sz="2100" kern="1200" dirty="0"/>
        </a:p>
      </dsp:txBody>
      <dsp:txXfrm rot="10800000">
        <a:off x="868713" y="595273"/>
        <a:ext cx="655995" cy="454400"/>
      </dsp:txXfrm>
    </dsp:sp>
    <dsp:sp modelId="{BDE123A1-EFEB-4D04-907C-1BA3C5B19CFF}">
      <dsp:nvSpPr>
        <dsp:cNvPr id="0" name=""/>
        <dsp:cNvSpPr/>
      </dsp:nvSpPr>
      <dsp:spPr>
        <a:xfrm>
          <a:off x="256467" y="590148"/>
          <a:ext cx="454400" cy="45440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116B86-8CC1-40B2-9862-313C80911E3B}">
      <dsp:nvSpPr>
        <dsp:cNvPr id="0" name=""/>
        <dsp:cNvSpPr/>
      </dsp:nvSpPr>
      <dsp:spPr>
        <a:xfrm rot="10800000">
          <a:off x="920420" y="1185316"/>
          <a:ext cx="655995" cy="454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378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1</a:t>
          </a:r>
          <a:endParaRPr lang="en-US" sz="2100" kern="1200" dirty="0"/>
        </a:p>
      </dsp:txBody>
      <dsp:txXfrm rot="10800000">
        <a:off x="920420" y="1185316"/>
        <a:ext cx="655995" cy="454400"/>
      </dsp:txXfrm>
    </dsp:sp>
    <dsp:sp modelId="{872A70C1-939B-471B-B051-B26938EC6621}">
      <dsp:nvSpPr>
        <dsp:cNvPr id="0" name=""/>
        <dsp:cNvSpPr/>
      </dsp:nvSpPr>
      <dsp:spPr>
        <a:xfrm>
          <a:off x="256467" y="1180190"/>
          <a:ext cx="454400" cy="45440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975251-BA6C-455B-904D-2019129C6A40}">
      <dsp:nvSpPr>
        <dsp:cNvPr id="0" name=""/>
        <dsp:cNvSpPr/>
      </dsp:nvSpPr>
      <dsp:spPr>
        <a:xfrm rot="10800000">
          <a:off x="944204" y="1863646"/>
          <a:ext cx="655995" cy="454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378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1</a:t>
          </a:r>
          <a:endParaRPr lang="en-US" sz="2100" b="1" kern="1200" dirty="0"/>
        </a:p>
      </dsp:txBody>
      <dsp:txXfrm rot="10800000">
        <a:off x="944204" y="1863646"/>
        <a:ext cx="655995" cy="454400"/>
      </dsp:txXfrm>
    </dsp:sp>
    <dsp:sp modelId="{6EF909F0-C507-429E-8E68-16BB1703BC9B}">
      <dsp:nvSpPr>
        <dsp:cNvPr id="0" name=""/>
        <dsp:cNvSpPr/>
      </dsp:nvSpPr>
      <dsp:spPr>
        <a:xfrm>
          <a:off x="76200" y="0"/>
          <a:ext cx="845321" cy="630976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CDCAC-549B-49AD-9E8A-592481E5A583}">
      <dsp:nvSpPr>
        <dsp:cNvPr id="0" name=""/>
        <dsp:cNvSpPr/>
      </dsp:nvSpPr>
      <dsp:spPr>
        <a:xfrm rot="10800000">
          <a:off x="868713" y="2541976"/>
          <a:ext cx="655995" cy="454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378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1</a:t>
          </a:r>
          <a:endParaRPr lang="en-US" sz="2100" kern="1200" dirty="0"/>
        </a:p>
      </dsp:txBody>
      <dsp:txXfrm rot="10800000">
        <a:off x="868713" y="2541976"/>
        <a:ext cx="655995" cy="454400"/>
      </dsp:txXfrm>
    </dsp:sp>
    <dsp:sp modelId="{04A3D039-18C5-49A7-B487-1AFB9B13F8DE}">
      <dsp:nvSpPr>
        <dsp:cNvPr id="0" name=""/>
        <dsp:cNvSpPr/>
      </dsp:nvSpPr>
      <dsp:spPr>
        <a:xfrm>
          <a:off x="256467" y="2536851"/>
          <a:ext cx="454400" cy="45440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F18669-0D37-4C9E-AD21-B11907AE9A9E}">
      <dsp:nvSpPr>
        <dsp:cNvPr id="0" name=""/>
        <dsp:cNvSpPr/>
      </dsp:nvSpPr>
      <dsp:spPr>
        <a:xfrm rot="10800000">
          <a:off x="868713" y="3126999"/>
          <a:ext cx="655995" cy="454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378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1</a:t>
          </a:r>
          <a:endParaRPr lang="en-US" sz="2100" kern="1200" dirty="0"/>
        </a:p>
      </dsp:txBody>
      <dsp:txXfrm rot="10800000">
        <a:off x="868713" y="3126999"/>
        <a:ext cx="655995" cy="454400"/>
      </dsp:txXfrm>
    </dsp:sp>
    <dsp:sp modelId="{9155E62C-D7B9-4138-9953-7CA17D0F8EB4}">
      <dsp:nvSpPr>
        <dsp:cNvPr id="0" name=""/>
        <dsp:cNvSpPr/>
      </dsp:nvSpPr>
      <dsp:spPr>
        <a:xfrm>
          <a:off x="256467" y="3126893"/>
          <a:ext cx="454400" cy="45440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69A7F-E663-4A05-A1C1-320457FFAB73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178E9-36CF-4F7A-88D4-0B875F844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02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178E9-36CF-4F7A-88D4-0B875F8443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38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980B3B6-DC1B-4105-A878-AF31BC7A1EE6}" type="datetimeFigureOut">
              <a:rPr lang="en-US"/>
              <a:pPr/>
              <a:t>6/3/2011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C225E4F-DE72-4815-AE9B-201014E51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611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D500A72-12A6-476F-9BB2-FD48B983846B}" type="datetimeFigureOut">
              <a:rPr lang="en-US"/>
              <a:pPr/>
              <a:t>6/3/2011</a:t>
            </a:fld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19C013A-04E0-4E16-80A2-8307721D55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799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6093CF2-4E35-4073-A7FA-317C08FFAAC7}" type="datetimeFigureOut">
              <a:rPr lang="en-US"/>
              <a:pPr/>
              <a:t>6/3/2011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7262765-CCEE-44CB-9393-87207A9E96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326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7" r:id="rId12"/>
    <p:sldLayoutId id="2147483808" r:id="rId13"/>
    <p:sldLayoutId id="2147483809" r:id="rId14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QuickStyle" Target="../diagrams/quickStyle3.xml"/><Relationship Id="rId18" Type="http://schemas.openxmlformats.org/officeDocument/2006/relationships/diagramQuickStyle" Target="../diagrams/quickStyle4.xml"/><Relationship Id="rId3" Type="http://schemas.openxmlformats.org/officeDocument/2006/relationships/image" Target="../media/image9.wmf"/><Relationship Id="rId7" Type="http://schemas.openxmlformats.org/officeDocument/2006/relationships/diagramLayout" Target="../diagrams/layout2.xml"/><Relationship Id="rId12" Type="http://schemas.openxmlformats.org/officeDocument/2006/relationships/diagramLayout" Target="../diagrams/layout3.xml"/><Relationship Id="rId17" Type="http://schemas.openxmlformats.org/officeDocument/2006/relationships/diagramLayout" Target="../diagrams/layout4.xml"/><Relationship Id="rId2" Type="http://schemas.openxmlformats.org/officeDocument/2006/relationships/image" Target="../media/image8.wmf"/><Relationship Id="rId16" Type="http://schemas.openxmlformats.org/officeDocument/2006/relationships/diagramData" Target="../diagrams/data4.xml"/><Relationship Id="rId20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openxmlformats.org/officeDocument/2006/relationships/diagramData" Target="../diagrams/data3.xml"/><Relationship Id="rId5" Type="http://schemas.openxmlformats.org/officeDocument/2006/relationships/image" Target="../media/image11.png"/><Relationship Id="rId15" Type="http://schemas.microsoft.com/office/2007/relationships/diagramDrawing" Target="../diagrams/drawing3.xml"/><Relationship Id="rId10" Type="http://schemas.microsoft.com/office/2007/relationships/diagramDrawing" Target="../diagrams/drawing2.xml"/><Relationship Id="rId19" Type="http://schemas.openxmlformats.org/officeDocument/2006/relationships/diagramColors" Target="../diagrams/colors4.xml"/><Relationship Id="rId4" Type="http://schemas.openxmlformats.org/officeDocument/2006/relationships/image" Target="../media/image10.wmf"/><Relationship Id="rId9" Type="http://schemas.openxmlformats.org/officeDocument/2006/relationships/diagramColors" Target="../diagrams/colors2.xml"/><Relationship Id="rId14" Type="http://schemas.openxmlformats.org/officeDocument/2006/relationships/diagramColors" Target="../diagrams/colors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7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2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5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5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Vladimir(</a:t>
            </a:r>
            <a:r>
              <a:rPr lang="en-US" dirty="0" err="1" smtClean="0"/>
              <a:t>Vova</a:t>
            </a:r>
            <a:r>
              <a:rPr lang="en-US" dirty="0" smtClean="0"/>
              <a:t>) </a:t>
            </a:r>
            <a:r>
              <a:rPr lang="en-US" dirty="0" err="1" smtClean="0"/>
              <a:t>Braverman</a:t>
            </a:r>
            <a:endParaRPr lang="en-US" dirty="0" smtClean="0"/>
          </a:p>
          <a:p>
            <a:r>
              <a:rPr lang="en-US" dirty="0" smtClean="0"/>
              <a:t>UCLA</a:t>
            </a:r>
          </a:p>
          <a:p>
            <a:r>
              <a:rPr lang="en-US" dirty="0" smtClean="0"/>
              <a:t>Joint work with </a:t>
            </a:r>
            <a:r>
              <a:rPr lang="en-US" dirty="0" err="1" smtClean="0"/>
              <a:t>Rafail</a:t>
            </a:r>
            <a:r>
              <a:rPr lang="en-US" dirty="0" smtClean="0"/>
              <a:t> </a:t>
            </a:r>
            <a:r>
              <a:rPr lang="en-US" dirty="0" err="1" smtClean="0"/>
              <a:t>Ostrovsky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457200"/>
            <a:ext cx="8258174" cy="2438399"/>
          </a:xfrm>
        </p:spPr>
        <p:txBody>
          <a:bodyPr>
            <a:normAutofit/>
          </a:bodyPr>
          <a:lstStyle/>
          <a:p>
            <a:r>
              <a:rPr lang="en-US" dirty="0" smtClean="0"/>
              <a:t>Zero-One Frequency Laws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83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	Lower Bounds</a:t>
            </a:r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133600"/>
            <a:ext cx="8229600" cy="3276600"/>
          </a:xfrm>
          <a:prstGeom prst="rect">
            <a:avLst/>
          </a:prstGeom>
        </p:spPr>
        <p:txBody>
          <a:bodyPr/>
          <a:lstStyle/>
          <a:p>
            <a:pPr lvl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Reduction to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MultiParty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SET-DISJOINTESS problem</a:t>
            </a:r>
          </a:p>
          <a:p>
            <a:pPr lvl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reduction requires monotonicity</a:t>
            </a:r>
          </a:p>
          <a:p>
            <a:pPr lvl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Relatively straightforward (see the paper) </a:t>
            </a:r>
          </a:p>
          <a:p>
            <a:pPr lvl="1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76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89" name="Rectangle 37"/>
          <p:cNvSpPr>
            <a:spLocks noChangeArrowheads="1"/>
          </p:cNvSpPr>
          <p:nvPr/>
        </p:nvSpPr>
        <p:spPr bwMode="auto">
          <a:xfrm>
            <a:off x="1905000" y="5638800"/>
            <a:ext cx="1143000" cy="60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i="1"/>
              <a:t>y copies</a:t>
            </a:r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title"/>
          </p:nvPr>
        </p:nvSpPr>
        <p:spPr>
          <a:xfrm>
            <a:off x="488950" y="-152400"/>
            <a:ext cx="8229600" cy="1139825"/>
          </a:xfrm>
        </p:spPr>
        <p:txBody>
          <a:bodyPr/>
          <a:lstStyle/>
          <a:p>
            <a:r>
              <a:rPr lang="en-US" dirty="0"/>
              <a:t>	</a:t>
            </a:r>
            <a:r>
              <a:rPr lang="en-US" dirty="0" smtClean="0"/>
              <a:t>Lower Bounds (informal</a:t>
            </a:r>
            <a:r>
              <a:rPr lang="en-US" dirty="0"/>
              <a:t>)</a:t>
            </a:r>
          </a:p>
        </p:txBody>
      </p:sp>
      <p:sp>
        <p:nvSpPr>
          <p:cNvPr id="612356" name="Rectangle 4"/>
          <p:cNvSpPr>
            <a:spLocks noChangeArrowheads="1"/>
          </p:cNvSpPr>
          <p:nvPr/>
        </p:nvSpPr>
        <p:spPr bwMode="auto">
          <a:xfrm>
            <a:off x="1524000" y="2514600"/>
            <a:ext cx="228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2357" name="Rectangle 5"/>
          <p:cNvSpPr>
            <a:spLocks noChangeArrowheads="1"/>
          </p:cNvSpPr>
          <p:nvPr/>
        </p:nvSpPr>
        <p:spPr bwMode="auto">
          <a:xfrm>
            <a:off x="1524000" y="2514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612358" name="Rectangle 6"/>
          <p:cNvSpPr>
            <a:spLocks noChangeArrowheads="1"/>
          </p:cNvSpPr>
          <p:nvPr/>
        </p:nvSpPr>
        <p:spPr bwMode="auto">
          <a:xfrm>
            <a:off x="1524000" y="2743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2359" name="Rectangle 7"/>
          <p:cNvSpPr>
            <a:spLocks noChangeArrowheads="1"/>
          </p:cNvSpPr>
          <p:nvPr/>
        </p:nvSpPr>
        <p:spPr bwMode="auto">
          <a:xfrm>
            <a:off x="1524000" y="2971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2360" name="Rectangle 8"/>
          <p:cNvSpPr>
            <a:spLocks noChangeArrowheads="1"/>
          </p:cNvSpPr>
          <p:nvPr/>
        </p:nvSpPr>
        <p:spPr bwMode="auto">
          <a:xfrm rot="5400000">
            <a:off x="1104900" y="3619500"/>
            <a:ext cx="1066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612361" name="Rectangle 9"/>
          <p:cNvSpPr>
            <a:spLocks noChangeArrowheads="1"/>
          </p:cNvSpPr>
          <p:nvPr/>
        </p:nvSpPr>
        <p:spPr bwMode="auto">
          <a:xfrm>
            <a:off x="1524000" y="4267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612362" name="Rectangle 10"/>
          <p:cNvSpPr>
            <a:spLocks noChangeArrowheads="1"/>
          </p:cNvSpPr>
          <p:nvPr/>
        </p:nvSpPr>
        <p:spPr bwMode="auto">
          <a:xfrm>
            <a:off x="4419600" y="2438400"/>
            <a:ext cx="228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2363" name="Rectangle 11"/>
          <p:cNvSpPr>
            <a:spLocks noChangeArrowheads="1"/>
          </p:cNvSpPr>
          <p:nvPr/>
        </p:nvSpPr>
        <p:spPr bwMode="auto">
          <a:xfrm>
            <a:off x="4419600" y="2438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2364" name="Rectangle 12"/>
          <p:cNvSpPr>
            <a:spLocks noChangeArrowheads="1"/>
          </p:cNvSpPr>
          <p:nvPr/>
        </p:nvSpPr>
        <p:spPr bwMode="auto">
          <a:xfrm>
            <a:off x="4419600" y="2667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612365" name="Rectangle 13"/>
          <p:cNvSpPr>
            <a:spLocks noChangeArrowheads="1"/>
          </p:cNvSpPr>
          <p:nvPr/>
        </p:nvSpPr>
        <p:spPr bwMode="auto">
          <a:xfrm>
            <a:off x="4419600" y="2895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2366" name="Rectangle 14"/>
          <p:cNvSpPr>
            <a:spLocks noChangeArrowheads="1"/>
          </p:cNvSpPr>
          <p:nvPr/>
        </p:nvSpPr>
        <p:spPr bwMode="auto">
          <a:xfrm rot="5400000">
            <a:off x="4000500" y="3543300"/>
            <a:ext cx="1066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612367" name="Rectangle 15"/>
          <p:cNvSpPr>
            <a:spLocks noChangeArrowheads="1"/>
          </p:cNvSpPr>
          <p:nvPr/>
        </p:nvSpPr>
        <p:spPr bwMode="auto">
          <a:xfrm>
            <a:off x="4419600" y="4191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pic>
        <p:nvPicPr>
          <p:cNvPr id="612368" name="Picture 16" descr="1393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27766" flipH="1">
            <a:off x="914400" y="1447800"/>
            <a:ext cx="1066800" cy="71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2369" name="Picture 17" descr="headline101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524000"/>
            <a:ext cx="1066800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2370" name="Rectangle 18"/>
          <p:cNvSpPr>
            <a:spLocks noChangeArrowheads="1"/>
          </p:cNvSpPr>
          <p:nvPr/>
        </p:nvSpPr>
        <p:spPr bwMode="auto">
          <a:xfrm>
            <a:off x="2438400" y="2514600"/>
            <a:ext cx="228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2371" name="Rectangle 19"/>
          <p:cNvSpPr>
            <a:spLocks noChangeArrowheads="1"/>
          </p:cNvSpPr>
          <p:nvPr/>
        </p:nvSpPr>
        <p:spPr bwMode="auto">
          <a:xfrm>
            <a:off x="2438400" y="2514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2372" name="Rectangle 20"/>
          <p:cNvSpPr>
            <a:spLocks noChangeArrowheads="1"/>
          </p:cNvSpPr>
          <p:nvPr/>
        </p:nvSpPr>
        <p:spPr bwMode="auto">
          <a:xfrm>
            <a:off x="2438400" y="2743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2373" name="Rectangle 21"/>
          <p:cNvSpPr>
            <a:spLocks noChangeArrowheads="1"/>
          </p:cNvSpPr>
          <p:nvPr/>
        </p:nvSpPr>
        <p:spPr bwMode="auto">
          <a:xfrm>
            <a:off x="2438400" y="2971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612374" name="Rectangle 22"/>
          <p:cNvSpPr>
            <a:spLocks noChangeArrowheads="1"/>
          </p:cNvSpPr>
          <p:nvPr/>
        </p:nvSpPr>
        <p:spPr bwMode="auto">
          <a:xfrm rot="5400000">
            <a:off x="2019300" y="3619500"/>
            <a:ext cx="1066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612375" name="Rectangle 23"/>
          <p:cNvSpPr>
            <a:spLocks noChangeArrowheads="1"/>
          </p:cNvSpPr>
          <p:nvPr/>
        </p:nvSpPr>
        <p:spPr bwMode="auto">
          <a:xfrm>
            <a:off x="2438400" y="4267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2376" name="Rectangle 24"/>
          <p:cNvSpPr>
            <a:spLocks noChangeArrowheads="1"/>
          </p:cNvSpPr>
          <p:nvPr/>
        </p:nvSpPr>
        <p:spPr bwMode="auto">
          <a:xfrm>
            <a:off x="2590800" y="3200400"/>
            <a:ext cx="1143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….</a:t>
            </a:r>
          </a:p>
        </p:txBody>
      </p:sp>
      <p:sp>
        <p:nvSpPr>
          <p:cNvPr id="612379" name="Rectangle 27"/>
          <p:cNvSpPr>
            <a:spLocks noChangeArrowheads="1"/>
          </p:cNvSpPr>
          <p:nvPr/>
        </p:nvSpPr>
        <p:spPr bwMode="auto">
          <a:xfrm>
            <a:off x="6858000" y="1524000"/>
            <a:ext cx="19050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Assume first that </a:t>
            </a:r>
          </a:p>
          <a:p>
            <a:pPr algn="ctr"/>
            <a:r>
              <a:rPr lang="en-US" dirty="0"/>
              <a:t>x = k * </a:t>
            </a:r>
            <a:r>
              <a:rPr lang="en-US" dirty="0" smtClean="0"/>
              <a:t>y</a:t>
            </a:r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Pick N~ G(x)/G(y)</a:t>
            </a:r>
            <a:endParaRPr lang="en-US" dirty="0"/>
          </a:p>
        </p:txBody>
      </p:sp>
      <p:sp>
        <p:nvSpPr>
          <p:cNvPr id="612380" name="AutoShape 28"/>
          <p:cNvSpPr>
            <a:spLocks/>
          </p:cNvSpPr>
          <p:nvPr/>
        </p:nvSpPr>
        <p:spPr bwMode="auto">
          <a:xfrm rot="16200000">
            <a:off x="2406650" y="5029200"/>
            <a:ext cx="228600" cy="1295400"/>
          </a:xfrm>
          <a:prstGeom prst="lef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12381" name="Picture 29" descr="sid-slot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295400"/>
            <a:ext cx="868363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2382" name="Line 30"/>
          <p:cNvSpPr>
            <a:spLocks noChangeShapeType="1"/>
          </p:cNvSpPr>
          <p:nvPr/>
        </p:nvSpPr>
        <p:spPr bwMode="auto">
          <a:xfrm>
            <a:off x="1676400" y="44196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2383" name="Rectangle 31"/>
          <p:cNvSpPr>
            <a:spLocks noChangeArrowheads="1"/>
          </p:cNvSpPr>
          <p:nvPr/>
        </p:nvSpPr>
        <p:spPr bwMode="auto">
          <a:xfrm>
            <a:off x="190500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i</a:t>
            </a:r>
          </a:p>
        </p:txBody>
      </p:sp>
      <p:sp>
        <p:nvSpPr>
          <p:cNvPr id="612384" name="Rectangle 32"/>
          <p:cNvSpPr>
            <a:spLocks noChangeArrowheads="1"/>
          </p:cNvSpPr>
          <p:nvPr/>
        </p:nvSpPr>
        <p:spPr bwMode="auto">
          <a:xfrm>
            <a:off x="990600" y="4267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i</a:t>
            </a:r>
          </a:p>
        </p:txBody>
      </p:sp>
      <p:sp>
        <p:nvSpPr>
          <p:cNvPr id="612385" name="Rectangle 33"/>
          <p:cNvSpPr>
            <a:spLocks noChangeArrowheads="1"/>
          </p:cNvSpPr>
          <p:nvPr/>
        </p:nvSpPr>
        <p:spPr bwMode="auto">
          <a:xfrm>
            <a:off x="220980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i</a:t>
            </a:r>
          </a:p>
        </p:txBody>
      </p:sp>
      <p:sp>
        <p:nvSpPr>
          <p:cNvPr id="612386" name="Rectangle 34"/>
          <p:cNvSpPr>
            <a:spLocks noChangeArrowheads="1"/>
          </p:cNvSpPr>
          <p:nvPr/>
        </p:nvSpPr>
        <p:spPr bwMode="auto">
          <a:xfrm>
            <a:off x="2590800" y="53340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….</a:t>
            </a:r>
          </a:p>
        </p:txBody>
      </p:sp>
      <p:sp>
        <p:nvSpPr>
          <p:cNvPr id="612387" name="Rectangle 35"/>
          <p:cNvSpPr>
            <a:spLocks noChangeArrowheads="1"/>
          </p:cNvSpPr>
          <p:nvPr/>
        </p:nvSpPr>
        <p:spPr bwMode="auto">
          <a:xfrm>
            <a:off x="289560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i</a:t>
            </a:r>
          </a:p>
        </p:txBody>
      </p:sp>
      <p:sp>
        <p:nvSpPr>
          <p:cNvPr id="612390" name="Rectangle 38"/>
          <p:cNvSpPr>
            <a:spLocks noChangeArrowheads="1"/>
          </p:cNvSpPr>
          <p:nvPr/>
        </p:nvSpPr>
        <p:spPr bwMode="auto">
          <a:xfrm>
            <a:off x="4298950" y="5638800"/>
            <a:ext cx="1143000" cy="60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i="1"/>
              <a:t>y copies</a:t>
            </a:r>
          </a:p>
        </p:txBody>
      </p:sp>
      <p:sp>
        <p:nvSpPr>
          <p:cNvPr id="612391" name="AutoShape 39"/>
          <p:cNvSpPr>
            <a:spLocks/>
          </p:cNvSpPr>
          <p:nvPr/>
        </p:nvSpPr>
        <p:spPr bwMode="auto">
          <a:xfrm rot="16200000">
            <a:off x="4800600" y="5029200"/>
            <a:ext cx="228600" cy="1295400"/>
          </a:xfrm>
          <a:prstGeom prst="lef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2392" name="Rectangle 40"/>
          <p:cNvSpPr>
            <a:spLocks noChangeArrowheads="1"/>
          </p:cNvSpPr>
          <p:nvPr/>
        </p:nvSpPr>
        <p:spPr bwMode="auto">
          <a:xfrm>
            <a:off x="429895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j</a:t>
            </a:r>
          </a:p>
        </p:txBody>
      </p:sp>
      <p:sp>
        <p:nvSpPr>
          <p:cNvPr id="612393" name="Rectangle 41"/>
          <p:cNvSpPr>
            <a:spLocks noChangeArrowheads="1"/>
          </p:cNvSpPr>
          <p:nvPr/>
        </p:nvSpPr>
        <p:spPr bwMode="auto">
          <a:xfrm>
            <a:off x="460375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j</a:t>
            </a:r>
          </a:p>
        </p:txBody>
      </p:sp>
      <p:sp>
        <p:nvSpPr>
          <p:cNvPr id="612394" name="Rectangle 42"/>
          <p:cNvSpPr>
            <a:spLocks noChangeArrowheads="1"/>
          </p:cNvSpPr>
          <p:nvPr/>
        </p:nvSpPr>
        <p:spPr bwMode="auto">
          <a:xfrm>
            <a:off x="4984750" y="53340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….</a:t>
            </a:r>
          </a:p>
        </p:txBody>
      </p:sp>
      <p:sp>
        <p:nvSpPr>
          <p:cNvPr id="612395" name="Rectangle 43"/>
          <p:cNvSpPr>
            <a:spLocks noChangeArrowheads="1"/>
          </p:cNvSpPr>
          <p:nvPr/>
        </p:nvSpPr>
        <p:spPr bwMode="auto">
          <a:xfrm>
            <a:off x="528955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j</a:t>
            </a:r>
          </a:p>
        </p:txBody>
      </p:sp>
      <p:sp>
        <p:nvSpPr>
          <p:cNvPr id="612396" name="Line 44"/>
          <p:cNvSpPr>
            <a:spLocks noChangeShapeType="1"/>
          </p:cNvSpPr>
          <p:nvPr/>
        </p:nvSpPr>
        <p:spPr bwMode="auto">
          <a:xfrm>
            <a:off x="2667000" y="3124200"/>
            <a:ext cx="16764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2397" name="AutoShape 45"/>
          <p:cNvSpPr>
            <a:spLocks/>
          </p:cNvSpPr>
          <p:nvPr/>
        </p:nvSpPr>
        <p:spPr bwMode="auto">
          <a:xfrm rot="16200000">
            <a:off x="4800600" y="2971800"/>
            <a:ext cx="228600" cy="6781800"/>
          </a:xfrm>
          <a:prstGeom prst="leftBrace">
            <a:avLst>
              <a:gd name="adj1" fmla="val 2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The Stream</a:t>
            </a:r>
          </a:p>
        </p:txBody>
      </p:sp>
    </p:spTree>
    <p:extLst>
      <p:ext uri="{BB962C8B-B14F-4D97-AF65-F5344CB8AC3E}">
        <p14:creationId xmlns:p14="http://schemas.microsoft.com/office/powerpoint/2010/main" val="31889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(very informal)</a:t>
            </a:r>
            <a:endParaRPr lang="en-US" dirty="0"/>
          </a:p>
        </p:txBody>
      </p:sp>
      <p:sp>
        <p:nvSpPr>
          <p:cNvPr id="6154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If </a:t>
            </a:r>
            <a:r>
              <a:rPr lang="en-US" dirty="0" smtClean="0"/>
              <a:t>the sets intersect then, by monotonicity, the value of G-Sum is at least            NG(y</a:t>
            </a:r>
            <a:r>
              <a:rPr lang="en-US" dirty="0"/>
              <a:t>) + G(x</a:t>
            </a:r>
            <a:r>
              <a:rPr lang="en-US" dirty="0" smtClean="0"/>
              <a:t>)  ~ 2G(x)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If do </a:t>
            </a:r>
            <a:r>
              <a:rPr lang="en-US" dirty="0"/>
              <a:t>not intersect then </a:t>
            </a:r>
            <a:r>
              <a:rPr lang="en-US" dirty="0" smtClean="0"/>
              <a:t>the value is at most (</a:t>
            </a:r>
            <a:r>
              <a:rPr lang="en-US" dirty="0" err="1" smtClean="0"/>
              <a:t>N+k</a:t>
            </a:r>
            <a:r>
              <a:rPr lang="en-US" dirty="0" smtClean="0"/>
              <a:t>)G(y)  ~ G(x)</a:t>
            </a:r>
            <a:endParaRPr lang="en-US" dirty="0"/>
          </a:p>
          <a:p>
            <a:pPr marL="0" lvl="1" indent="0">
              <a:buNone/>
            </a:pPr>
            <a:endParaRPr lang="en-US" dirty="0" smtClean="0"/>
          </a:p>
          <a:p>
            <a:r>
              <a:rPr lang="en-US" dirty="0" smtClean="0"/>
              <a:t>Any constant approximation algorithm for G-Sum MUST recognize the difference</a:t>
            </a:r>
          </a:p>
          <a:p>
            <a:endParaRPr lang="en-US" dirty="0" smtClean="0"/>
          </a:p>
          <a:p>
            <a:r>
              <a:rPr lang="en-US" dirty="0" smtClean="0"/>
              <a:t>And thus </a:t>
            </a:r>
            <a:r>
              <a:rPr lang="en-US" dirty="0"/>
              <a:t>requires </a:t>
            </a:r>
            <a:r>
              <a:rPr lang="en-US" dirty="0" smtClean="0"/>
              <a:t>N/(k^2)   </a:t>
            </a:r>
            <a:r>
              <a:rPr lang="en-US" dirty="0"/>
              <a:t>space </a:t>
            </a:r>
            <a:r>
              <a:rPr lang="en-US" dirty="0" smtClean="0"/>
              <a:t>([</a:t>
            </a:r>
            <a:r>
              <a:rPr lang="en-US" dirty="0" err="1"/>
              <a:t>Chakrabarti</a:t>
            </a:r>
            <a:r>
              <a:rPr lang="en-US" dirty="0"/>
              <a:t>, </a:t>
            </a:r>
            <a:r>
              <a:rPr lang="en-US" dirty="0" err="1"/>
              <a:t>Khot</a:t>
            </a:r>
            <a:r>
              <a:rPr lang="en-US" dirty="0"/>
              <a:t>, </a:t>
            </a:r>
            <a:r>
              <a:rPr lang="en-US" dirty="0" smtClean="0"/>
              <a:t>Sun]) which is larger then any </a:t>
            </a:r>
            <a:r>
              <a:rPr lang="en-US" dirty="0" err="1" smtClean="0"/>
              <a:t>polylog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Thus G </a:t>
            </a:r>
            <a:r>
              <a:rPr lang="en-US" dirty="0"/>
              <a:t>is not tractable</a:t>
            </a:r>
          </a:p>
          <a:p>
            <a:pPr lvl="1"/>
            <a:endParaRPr lang="en-US" dirty="0" smtClean="0"/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00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1028700" lvl="1" indent="-857250"/>
            <a:endParaRPr lang="en-US" sz="2200" dirty="0" smtClean="0"/>
          </a:p>
          <a:p>
            <a:pPr marL="1028700" lvl="1" indent="-857250"/>
            <a:endParaRPr lang="en-US" sz="2200" dirty="0"/>
          </a:p>
          <a:p>
            <a:pPr marL="1028700" lvl="1" indent="-857250"/>
            <a:endParaRPr lang="en-US" sz="2200" dirty="0" smtClean="0"/>
          </a:p>
          <a:p>
            <a:pPr marL="1028700" lvl="1" indent="-857250"/>
            <a:r>
              <a:rPr lang="en-US" sz="2800" dirty="0" smtClean="0"/>
              <a:t>We follow </a:t>
            </a:r>
            <a:r>
              <a:rPr lang="en-US" sz="2800" dirty="0"/>
              <a:t>the </a:t>
            </a:r>
            <a:r>
              <a:rPr lang="en-US" sz="2800" dirty="0" smtClean="0"/>
              <a:t>fundamental idea of </a:t>
            </a:r>
          </a:p>
          <a:p>
            <a:pPr lvl="1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	</a:t>
            </a:r>
            <a:r>
              <a:rPr lang="en-US" sz="2800" dirty="0" err="1" smtClean="0"/>
              <a:t>Indyk</a:t>
            </a:r>
            <a:r>
              <a:rPr lang="en-US" sz="2800" dirty="0" smtClean="0"/>
              <a:t> and Woodruff</a:t>
            </a:r>
            <a:endParaRPr lang="en-US" sz="2800" dirty="0"/>
          </a:p>
          <a:p>
            <a:pPr marL="1028700" lvl="1" indent="-857250"/>
            <a:r>
              <a:rPr lang="en-US" sz="2800" dirty="0" smtClean="0"/>
              <a:t>First we solve a specific case of G-heavy elements</a:t>
            </a:r>
          </a:p>
          <a:p>
            <a:pPr marL="1028700" lvl="1" indent="-857250"/>
            <a:r>
              <a:rPr lang="en-US" sz="2800" dirty="0" smtClean="0"/>
              <a:t>Then we show that the general case can be solved by recursive sketching</a:t>
            </a:r>
          </a:p>
          <a:p>
            <a:pPr marL="1028700" lvl="1" indent="-857250"/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Upper Bound: Basic Ideas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1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62000" y="182880"/>
            <a:ext cx="8153400" cy="5913120"/>
            <a:chOff x="762000" y="182880"/>
            <a:chExt cx="8153400" cy="5913120"/>
          </a:xfrm>
        </p:grpSpPr>
        <p:grpSp>
          <p:nvGrpSpPr>
            <p:cNvPr id="2" name="Group 1"/>
            <p:cNvGrpSpPr/>
            <p:nvPr/>
          </p:nvGrpSpPr>
          <p:grpSpPr>
            <a:xfrm>
              <a:off x="762000" y="609600"/>
              <a:ext cx="8153400" cy="5486400"/>
              <a:chOff x="762000" y="609600"/>
              <a:chExt cx="8153400" cy="5486400"/>
            </a:xfrm>
          </p:grpSpPr>
          <p:sp>
            <p:nvSpPr>
              <p:cNvPr id="28675" name="Freeform 3"/>
              <p:cNvSpPr>
                <a:spLocks/>
              </p:cNvSpPr>
              <p:nvPr/>
            </p:nvSpPr>
            <p:spPr bwMode="auto">
              <a:xfrm>
                <a:off x="762000" y="1816100"/>
                <a:ext cx="6477000" cy="2413000"/>
              </a:xfrm>
              <a:custGeom>
                <a:avLst/>
                <a:gdLst>
                  <a:gd name="T0" fmla="*/ 0 w 4080"/>
                  <a:gd name="T1" fmla="*/ 2070100 h 1520"/>
                  <a:gd name="T2" fmla="*/ 2438400 w 4080"/>
                  <a:gd name="T3" fmla="*/ 2070100 h 1520"/>
                  <a:gd name="T4" fmla="*/ 3276600 w 4080"/>
                  <a:gd name="T5" fmla="*/ 12700 h 1520"/>
                  <a:gd name="T6" fmla="*/ 4038600 w 4080"/>
                  <a:gd name="T7" fmla="*/ 1993900 h 1520"/>
                  <a:gd name="T8" fmla="*/ 6477000 w 4080"/>
                  <a:gd name="T9" fmla="*/ 1917700 h 1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080" h="1520">
                    <a:moveTo>
                      <a:pt x="0" y="1304"/>
                    </a:moveTo>
                    <a:cubicBezTo>
                      <a:pt x="596" y="1412"/>
                      <a:pt x="1192" y="1520"/>
                      <a:pt x="1536" y="1304"/>
                    </a:cubicBezTo>
                    <a:cubicBezTo>
                      <a:pt x="1880" y="1088"/>
                      <a:pt x="1896" y="16"/>
                      <a:pt x="2064" y="8"/>
                    </a:cubicBezTo>
                    <a:cubicBezTo>
                      <a:pt x="2232" y="0"/>
                      <a:pt x="2208" y="1056"/>
                      <a:pt x="2544" y="1256"/>
                    </a:cubicBezTo>
                    <a:cubicBezTo>
                      <a:pt x="2880" y="1456"/>
                      <a:pt x="3480" y="1332"/>
                      <a:pt x="4080" y="1208"/>
                    </a:cubicBezTo>
                  </a:path>
                </a:pathLst>
              </a:custGeom>
              <a:noFill/>
              <a:ln w="57150" cmpd="sng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76" name="Line 4"/>
              <p:cNvSpPr>
                <a:spLocks noChangeShapeType="1"/>
              </p:cNvSpPr>
              <p:nvPr/>
            </p:nvSpPr>
            <p:spPr bwMode="auto">
              <a:xfrm>
                <a:off x="3810000" y="1752600"/>
                <a:ext cx="0" cy="3048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77" name="Line 5"/>
              <p:cNvSpPr>
                <a:spLocks noChangeShapeType="1"/>
              </p:cNvSpPr>
              <p:nvPr/>
            </p:nvSpPr>
            <p:spPr bwMode="auto">
              <a:xfrm>
                <a:off x="4267200" y="1752600"/>
                <a:ext cx="0" cy="3048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78" name="Line 6"/>
              <p:cNvSpPr>
                <a:spLocks noChangeShapeType="1"/>
              </p:cNvSpPr>
              <p:nvPr/>
            </p:nvSpPr>
            <p:spPr bwMode="auto">
              <a:xfrm>
                <a:off x="838200" y="4800600"/>
                <a:ext cx="7315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79" name="Rectangle 7"/>
              <p:cNvSpPr>
                <a:spLocks noChangeArrowheads="1"/>
              </p:cNvSpPr>
              <p:nvPr/>
            </p:nvSpPr>
            <p:spPr bwMode="auto">
              <a:xfrm>
                <a:off x="6172200" y="3200400"/>
                <a:ext cx="914400" cy="533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 smtClean="0"/>
                  <a:t>Mimic F</a:t>
                </a:r>
                <a:endParaRPr lang="en-US" dirty="0"/>
              </a:p>
            </p:txBody>
          </p:sp>
          <p:sp>
            <p:nvSpPr>
              <p:cNvPr id="28680" name="Rectangle 8"/>
              <p:cNvSpPr>
                <a:spLocks noChangeArrowheads="1"/>
              </p:cNvSpPr>
              <p:nvPr/>
            </p:nvSpPr>
            <p:spPr bwMode="auto">
              <a:xfrm>
                <a:off x="4343400" y="609600"/>
                <a:ext cx="1600200" cy="533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 smtClean="0"/>
                  <a:t>G</a:t>
                </a:r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</p:txBody>
          </p:sp>
          <p:sp>
            <p:nvSpPr>
              <p:cNvPr id="28682" name="Line 10"/>
              <p:cNvSpPr>
                <a:spLocks noChangeShapeType="1"/>
              </p:cNvSpPr>
              <p:nvPr/>
            </p:nvSpPr>
            <p:spPr bwMode="auto">
              <a:xfrm flipH="1" flipV="1">
                <a:off x="4191000" y="5257800"/>
                <a:ext cx="53340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3" name="Line 11"/>
              <p:cNvSpPr>
                <a:spLocks noChangeShapeType="1"/>
              </p:cNvSpPr>
              <p:nvPr/>
            </p:nvSpPr>
            <p:spPr bwMode="auto">
              <a:xfrm flipV="1">
                <a:off x="4724400" y="5181600"/>
                <a:ext cx="304800" cy="381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4" name="Rectangle 12"/>
              <p:cNvSpPr>
                <a:spLocks noChangeArrowheads="1"/>
              </p:cNvSpPr>
              <p:nvPr/>
            </p:nvSpPr>
            <p:spPr bwMode="auto">
              <a:xfrm>
                <a:off x="3657600" y="5562600"/>
                <a:ext cx="1828800" cy="533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000">
                    <a:solidFill>
                      <a:srgbClr val="FF3300"/>
                    </a:solidFill>
                  </a:rPr>
                  <a:t>Certifier</a:t>
                </a:r>
                <a:r>
                  <a:rPr lang="en-US"/>
                  <a:t> H</a:t>
                </a:r>
              </a:p>
            </p:txBody>
          </p:sp>
          <p:sp>
            <p:nvSpPr>
              <p:cNvPr id="28685" name="Rectangle 13"/>
              <p:cNvSpPr>
                <a:spLocks noChangeArrowheads="1"/>
              </p:cNvSpPr>
              <p:nvPr/>
            </p:nvSpPr>
            <p:spPr bwMode="auto">
              <a:xfrm>
                <a:off x="3886200" y="4953000"/>
                <a:ext cx="381000" cy="381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1</a:t>
                </a:r>
              </a:p>
            </p:txBody>
          </p:sp>
          <p:sp>
            <p:nvSpPr>
              <p:cNvPr id="28686" name="Rectangle 14"/>
              <p:cNvSpPr>
                <a:spLocks noChangeArrowheads="1"/>
              </p:cNvSpPr>
              <p:nvPr/>
            </p:nvSpPr>
            <p:spPr bwMode="auto">
              <a:xfrm>
                <a:off x="5029200" y="4876800"/>
                <a:ext cx="381000" cy="381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0</a:t>
                </a:r>
              </a:p>
            </p:txBody>
          </p:sp>
          <p:sp>
            <p:nvSpPr>
              <p:cNvPr id="28687" name="Freeform 15"/>
              <p:cNvSpPr>
                <a:spLocks/>
              </p:cNvSpPr>
              <p:nvPr/>
            </p:nvSpPr>
            <p:spPr bwMode="auto">
              <a:xfrm>
                <a:off x="3641725" y="1636713"/>
                <a:ext cx="981075" cy="754062"/>
              </a:xfrm>
              <a:custGeom>
                <a:avLst/>
                <a:gdLst>
                  <a:gd name="T0" fmla="*/ 36513 w 618"/>
                  <a:gd name="T1" fmla="*/ 533400 h 475"/>
                  <a:gd name="T2" fmla="*/ 85725 w 618"/>
                  <a:gd name="T3" fmla="*/ 373062 h 475"/>
                  <a:gd name="T4" fmla="*/ 96838 w 618"/>
                  <a:gd name="T5" fmla="*/ 322262 h 475"/>
                  <a:gd name="T6" fmla="*/ 127000 w 618"/>
                  <a:gd name="T7" fmla="*/ 303212 h 475"/>
                  <a:gd name="T8" fmla="*/ 196850 w 618"/>
                  <a:gd name="T9" fmla="*/ 201612 h 475"/>
                  <a:gd name="T10" fmla="*/ 407988 w 618"/>
                  <a:gd name="T11" fmla="*/ 41275 h 475"/>
                  <a:gd name="T12" fmla="*/ 438150 w 618"/>
                  <a:gd name="T13" fmla="*/ 20637 h 475"/>
                  <a:gd name="T14" fmla="*/ 498475 w 618"/>
                  <a:gd name="T15" fmla="*/ 1587 h 475"/>
                  <a:gd name="T16" fmla="*/ 568325 w 618"/>
                  <a:gd name="T17" fmla="*/ 11112 h 475"/>
                  <a:gd name="T18" fmla="*/ 679450 w 618"/>
                  <a:gd name="T19" fmla="*/ 111125 h 475"/>
                  <a:gd name="T20" fmla="*/ 900113 w 618"/>
                  <a:gd name="T21" fmla="*/ 312737 h 475"/>
                  <a:gd name="T22" fmla="*/ 930275 w 618"/>
                  <a:gd name="T23" fmla="*/ 342900 h 475"/>
                  <a:gd name="T24" fmla="*/ 960438 w 618"/>
                  <a:gd name="T25" fmla="*/ 363537 h 475"/>
                  <a:gd name="T26" fmla="*/ 709613 w 618"/>
                  <a:gd name="T27" fmla="*/ 714375 h 475"/>
                  <a:gd name="T28" fmla="*/ 608013 w 618"/>
                  <a:gd name="T29" fmla="*/ 754062 h 475"/>
                  <a:gd name="T30" fmla="*/ 127000 w 618"/>
                  <a:gd name="T31" fmla="*/ 684212 h 475"/>
                  <a:gd name="T32" fmla="*/ 36513 w 618"/>
                  <a:gd name="T33" fmla="*/ 614362 h 475"/>
                  <a:gd name="T34" fmla="*/ 36513 w 618"/>
                  <a:gd name="T35" fmla="*/ 533400 h 4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18" h="475">
                    <a:moveTo>
                      <a:pt x="23" y="336"/>
                    </a:moveTo>
                    <a:cubicBezTo>
                      <a:pt x="34" y="302"/>
                      <a:pt x="43" y="269"/>
                      <a:pt x="54" y="235"/>
                    </a:cubicBezTo>
                    <a:cubicBezTo>
                      <a:pt x="57" y="225"/>
                      <a:pt x="55" y="212"/>
                      <a:pt x="61" y="203"/>
                    </a:cubicBezTo>
                    <a:cubicBezTo>
                      <a:pt x="65" y="197"/>
                      <a:pt x="74" y="195"/>
                      <a:pt x="80" y="191"/>
                    </a:cubicBezTo>
                    <a:cubicBezTo>
                      <a:pt x="94" y="132"/>
                      <a:pt x="73" y="202"/>
                      <a:pt x="124" y="127"/>
                    </a:cubicBezTo>
                    <a:cubicBezTo>
                      <a:pt x="147" y="93"/>
                      <a:pt x="216" y="36"/>
                      <a:pt x="257" y="26"/>
                    </a:cubicBezTo>
                    <a:cubicBezTo>
                      <a:pt x="263" y="22"/>
                      <a:pt x="269" y="16"/>
                      <a:pt x="276" y="13"/>
                    </a:cubicBezTo>
                    <a:cubicBezTo>
                      <a:pt x="288" y="8"/>
                      <a:pt x="314" y="1"/>
                      <a:pt x="314" y="1"/>
                    </a:cubicBezTo>
                    <a:cubicBezTo>
                      <a:pt x="329" y="3"/>
                      <a:pt x="345" y="0"/>
                      <a:pt x="358" y="7"/>
                    </a:cubicBezTo>
                    <a:cubicBezTo>
                      <a:pt x="386" y="22"/>
                      <a:pt x="403" y="51"/>
                      <a:pt x="428" y="70"/>
                    </a:cubicBezTo>
                    <a:cubicBezTo>
                      <a:pt x="457" y="120"/>
                      <a:pt x="510" y="179"/>
                      <a:pt x="567" y="197"/>
                    </a:cubicBezTo>
                    <a:cubicBezTo>
                      <a:pt x="573" y="203"/>
                      <a:pt x="579" y="210"/>
                      <a:pt x="586" y="216"/>
                    </a:cubicBezTo>
                    <a:cubicBezTo>
                      <a:pt x="592" y="221"/>
                      <a:pt x="604" y="221"/>
                      <a:pt x="605" y="229"/>
                    </a:cubicBezTo>
                    <a:cubicBezTo>
                      <a:pt x="618" y="358"/>
                      <a:pt x="569" y="431"/>
                      <a:pt x="447" y="450"/>
                    </a:cubicBezTo>
                    <a:cubicBezTo>
                      <a:pt x="426" y="464"/>
                      <a:pt x="407" y="467"/>
                      <a:pt x="383" y="475"/>
                    </a:cubicBezTo>
                    <a:cubicBezTo>
                      <a:pt x="277" y="470"/>
                      <a:pt x="181" y="463"/>
                      <a:pt x="80" y="431"/>
                    </a:cubicBezTo>
                    <a:cubicBezTo>
                      <a:pt x="60" y="417"/>
                      <a:pt x="43" y="401"/>
                      <a:pt x="23" y="387"/>
                    </a:cubicBezTo>
                    <a:cubicBezTo>
                      <a:pt x="16" y="363"/>
                      <a:pt x="0" y="348"/>
                      <a:pt x="23" y="336"/>
                    </a:cubicBezTo>
                    <a:close/>
                  </a:path>
                </a:pathLst>
              </a:custGeom>
              <a:noFill/>
              <a:ln w="28575" cap="rnd" cmpd="sng">
                <a:solidFill>
                  <a:schemeClr val="tx2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8" name="Line 16"/>
              <p:cNvSpPr>
                <a:spLocks noChangeShapeType="1"/>
              </p:cNvSpPr>
              <p:nvPr/>
            </p:nvSpPr>
            <p:spPr bwMode="auto">
              <a:xfrm flipH="1">
                <a:off x="4572000" y="1752600"/>
                <a:ext cx="114300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9" name="Rectangle 17"/>
              <p:cNvSpPr>
                <a:spLocks noChangeArrowheads="1"/>
              </p:cNvSpPr>
              <p:nvPr/>
            </p:nvSpPr>
            <p:spPr bwMode="auto">
              <a:xfrm>
                <a:off x="5943600" y="762000"/>
                <a:ext cx="2971800" cy="259080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/>
                  <a:t>IF </a:t>
                </a:r>
                <a:r>
                  <a:rPr lang="en-US" dirty="0" smtClean="0"/>
                  <a:t>H=1   RETURN </a:t>
                </a:r>
                <a:r>
                  <a:rPr lang="en-US" dirty="0"/>
                  <a:t>F</a:t>
                </a:r>
              </a:p>
              <a:p>
                <a:pPr algn="ctr"/>
                <a:endParaRPr lang="en-US" dirty="0"/>
              </a:p>
              <a:p>
                <a:pPr algn="ctr"/>
                <a:r>
                  <a:rPr lang="en-US" dirty="0" smtClean="0"/>
                  <a:t>ELSE       RETURN </a:t>
                </a:r>
                <a:r>
                  <a:rPr lang="en-US" dirty="0"/>
                  <a:t>0</a:t>
                </a:r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1333948" y="182880"/>
              <a:ext cx="3582297" cy="2153277"/>
            </a:xfrm>
            <a:custGeom>
              <a:avLst/>
              <a:gdLst>
                <a:gd name="connsiteX0" fmla="*/ 0 w 3582297"/>
                <a:gd name="connsiteY0" fmla="*/ 2140772 h 2153277"/>
                <a:gd name="connsiteX1" fmla="*/ 2076226 w 3582297"/>
                <a:gd name="connsiteY1" fmla="*/ 2065468 h 2153277"/>
                <a:gd name="connsiteX2" fmla="*/ 3022899 w 3582297"/>
                <a:gd name="connsiteY2" fmla="*/ 1484555 h 2153277"/>
                <a:gd name="connsiteX3" fmla="*/ 3582297 w 3582297"/>
                <a:gd name="connsiteY3" fmla="*/ 0 h 2153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82297" h="2153277">
                  <a:moveTo>
                    <a:pt x="0" y="2140772"/>
                  </a:moveTo>
                  <a:cubicBezTo>
                    <a:pt x="786204" y="2157805"/>
                    <a:pt x="1572409" y="2174838"/>
                    <a:pt x="2076226" y="2065468"/>
                  </a:cubicBezTo>
                  <a:cubicBezTo>
                    <a:pt x="2580043" y="1956098"/>
                    <a:pt x="2771887" y="1828800"/>
                    <a:pt x="3022899" y="1484555"/>
                  </a:cubicBezTo>
                  <a:cubicBezTo>
                    <a:pt x="3273911" y="1140310"/>
                    <a:pt x="3428104" y="570155"/>
                    <a:pt x="3582297" y="0"/>
                  </a:cubicBezTo>
                </a:path>
              </a:pathLst>
            </a:cu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755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52400"/>
            <a:ext cx="7680960" cy="1066800"/>
          </a:xfrm>
        </p:spPr>
        <p:txBody>
          <a:bodyPr/>
          <a:lstStyle/>
          <a:p>
            <a:r>
              <a:rPr lang="en-US" dirty="0" smtClean="0"/>
              <a:t>G-heavy elements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98315164"/>
              </p:ext>
            </p:extLst>
          </p:nvPr>
        </p:nvGraphicFramePr>
        <p:xfrm>
          <a:off x="762000" y="1524000"/>
          <a:ext cx="396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25428478"/>
              </p:ext>
            </p:extLst>
          </p:nvPr>
        </p:nvGraphicFramePr>
        <p:xfrm>
          <a:off x="4465638" y="2606675"/>
          <a:ext cx="4592637" cy="159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6" name="Equation" r:id="rId8" imgW="952200" imgH="330120" progId="Equation.3">
                  <p:embed/>
                </p:oleObj>
              </mc:Choice>
              <mc:Fallback>
                <p:oleObj name="Equation" r:id="rId8" imgW="952200" imgH="330120" progId="Equation.3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5638" y="2606675"/>
                        <a:ext cx="4592637" cy="159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eft Brace 6"/>
          <p:cNvSpPr/>
          <p:nvPr/>
        </p:nvSpPr>
        <p:spPr>
          <a:xfrm>
            <a:off x="381000" y="1600200"/>
            <a:ext cx="381000" cy="4419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r>
              <a:rPr lang="en-US" dirty="0" smtClean="0"/>
              <a:t>Frequency Vector of size n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39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2926428" y="3352800"/>
            <a:ext cx="1493172" cy="6783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G(x)=x^2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707228" y="3352800"/>
            <a:ext cx="1493172" cy="6783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G(x)=x^3/2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59428" y="3360240"/>
            <a:ext cx="1493172" cy="6783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Frequencies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6905117" y="1679866"/>
            <a:ext cx="1487743" cy="69985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76200"/>
            <a:ext cx="768096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Certifier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5952235" y="4130479"/>
            <a:ext cx="2895600" cy="2122950"/>
            <a:chOff x="914400" y="2309890"/>
            <a:chExt cx="5867400" cy="4175363"/>
          </a:xfrm>
        </p:grpSpPr>
        <p:sp>
          <p:nvSpPr>
            <p:cNvPr id="12" name="Rectangle 11"/>
            <p:cNvSpPr/>
            <p:nvPr/>
          </p:nvSpPr>
          <p:spPr>
            <a:xfrm>
              <a:off x="5457825" y="3200400"/>
              <a:ext cx="1323975" cy="7539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G3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324225" y="3208436"/>
              <a:ext cx="1323975" cy="7539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G2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11340" name="Line 12"/>
            <p:cNvSpPr>
              <a:spLocks noChangeShapeType="1"/>
            </p:cNvSpPr>
            <p:nvPr/>
          </p:nvSpPr>
          <p:spPr bwMode="auto">
            <a:xfrm>
              <a:off x="3886200" y="3912680"/>
              <a:ext cx="0" cy="1040320"/>
            </a:xfrm>
            <a:prstGeom prst="line">
              <a:avLst/>
            </a:prstGeom>
            <a:noFill/>
            <a:ln w="92075" cmpd="tri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69634" name="Picture 2" descr="C:\Users\phd\AppData\Local\Microsoft\Windows\Temporary Internet Files\Content.IE5\AO7IAFU9\MC900052815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4560" y="2379720"/>
              <a:ext cx="1308238" cy="973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639" name="Picture 7" descr="C:\Users\phd\AppData\Local\Microsoft\Windows\Temporary Internet Files\Content.IE5\BY6HDQNX\MC900330277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0567" y="2309890"/>
              <a:ext cx="1291576" cy="10254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642" name="Picture 10" descr="C:\Users\phd\AppData\Local\Microsoft\Windows\Temporary Internet Files\Content.IE5\BY6HDQNX\MC900052957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2356407"/>
              <a:ext cx="1590678" cy="8178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9"/>
            <p:cNvSpPr/>
            <p:nvPr/>
          </p:nvSpPr>
          <p:spPr>
            <a:xfrm>
              <a:off x="1100346" y="3132236"/>
              <a:ext cx="1323975" cy="7539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971800" y="5295900"/>
              <a:ext cx="1981389" cy="1189353"/>
            </a:xfrm>
            <a:prstGeom prst="rect">
              <a:avLst/>
            </a:prstGeom>
            <a:blipFill rotWithShape="1">
              <a:blip r:embed="rId5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31" name="Rectangle 30"/>
          <p:cNvSpPr/>
          <p:nvPr/>
        </p:nvSpPr>
        <p:spPr>
          <a:xfrm>
            <a:off x="107028" y="1143000"/>
            <a:ext cx="4909472" cy="22164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If G is “good” then every 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G-heavy element is 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a</a:t>
            </a:r>
            <a:r>
              <a:rPr lang="en-US" sz="2800" dirty="0" smtClean="0">
                <a:solidFill>
                  <a:schemeClr val="tx1"/>
                </a:solidFill>
              </a:rPr>
              <a:t>lso F2-heavy 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36" name="Diagram 35"/>
          <p:cNvGraphicFramePr/>
          <p:nvPr>
            <p:extLst>
              <p:ext uri="{D42A27DB-BD31-4B8C-83A1-F6EECF244321}">
                <p14:modId xmlns:p14="http://schemas.microsoft.com/office/powerpoint/2010/main" val="1426799364"/>
              </p:ext>
            </p:extLst>
          </p:nvPr>
        </p:nvGraphicFramePr>
        <p:xfrm>
          <a:off x="762000" y="3962400"/>
          <a:ext cx="609600" cy="1813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753698580"/>
              </p:ext>
            </p:extLst>
          </p:nvPr>
        </p:nvGraphicFramePr>
        <p:xfrm>
          <a:off x="2133600" y="3962400"/>
          <a:ext cx="609600" cy="1813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38" name="Diagram 37"/>
          <p:cNvGraphicFramePr/>
          <p:nvPr>
            <p:extLst>
              <p:ext uri="{D42A27DB-BD31-4B8C-83A1-F6EECF244321}">
                <p14:modId xmlns:p14="http://schemas.microsoft.com/office/powerpoint/2010/main" val="1077640494"/>
              </p:ext>
            </p:extLst>
          </p:nvPr>
        </p:nvGraphicFramePr>
        <p:xfrm>
          <a:off x="3276600" y="3581400"/>
          <a:ext cx="609600" cy="2519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7" r:qs="rId18" r:cs="rId19"/>
          </a:graphicData>
        </a:graphic>
      </p:graphicFrame>
      <p:grpSp>
        <p:nvGrpSpPr>
          <p:cNvPr id="57" name="Group 56"/>
          <p:cNvGrpSpPr/>
          <p:nvPr/>
        </p:nvGrpSpPr>
        <p:grpSpPr>
          <a:xfrm>
            <a:off x="6344740" y="381000"/>
            <a:ext cx="2570660" cy="1919330"/>
            <a:chOff x="762000" y="182880"/>
            <a:chExt cx="8153400" cy="5913120"/>
          </a:xfrm>
        </p:grpSpPr>
        <p:grpSp>
          <p:nvGrpSpPr>
            <p:cNvPr id="58" name="Group 57"/>
            <p:cNvGrpSpPr/>
            <p:nvPr/>
          </p:nvGrpSpPr>
          <p:grpSpPr>
            <a:xfrm>
              <a:off x="762000" y="609600"/>
              <a:ext cx="8153400" cy="5486400"/>
              <a:chOff x="762000" y="609600"/>
              <a:chExt cx="8153400" cy="5486400"/>
            </a:xfrm>
          </p:grpSpPr>
          <p:sp>
            <p:nvSpPr>
              <p:cNvPr id="60" name="Freeform 3"/>
              <p:cNvSpPr>
                <a:spLocks/>
              </p:cNvSpPr>
              <p:nvPr/>
            </p:nvSpPr>
            <p:spPr bwMode="auto">
              <a:xfrm>
                <a:off x="762000" y="1816100"/>
                <a:ext cx="6477000" cy="2413000"/>
              </a:xfrm>
              <a:custGeom>
                <a:avLst/>
                <a:gdLst>
                  <a:gd name="T0" fmla="*/ 0 w 4080"/>
                  <a:gd name="T1" fmla="*/ 2070100 h 1520"/>
                  <a:gd name="T2" fmla="*/ 2438400 w 4080"/>
                  <a:gd name="T3" fmla="*/ 2070100 h 1520"/>
                  <a:gd name="T4" fmla="*/ 3276600 w 4080"/>
                  <a:gd name="T5" fmla="*/ 12700 h 1520"/>
                  <a:gd name="T6" fmla="*/ 4038600 w 4080"/>
                  <a:gd name="T7" fmla="*/ 1993900 h 1520"/>
                  <a:gd name="T8" fmla="*/ 6477000 w 4080"/>
                  <a:gd name="T9" fmla="*/ 1917700 h 1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080" h="1520">
                    <a:moveTo>
                      <a:pt x="0" y="1304"/>
                    </a:moveTo>
                    <a:cubicBezTo>
                      <a:pt x="596" y="1412"/>
                      <a:pt x="1192" y="1520"/>
                      <a:pt x="1536" y="1304"/>
                    </a:cubicBezTo>
                    <a:cubicBezTo>
                      <a:pt x="1880" y="1088"/>
                      <a:pt x="1896" y="16"/>
                      <a:pt x="2064" y="8"/>
                    </a:cubicBezTo>
                    <a:cubicBezTo>
                      <a:pt x="2232" y="0"/>
                      <a:pt x="2208" y="1056"/>
                      <a:pt x="2544" y="1256"/>
                    </a:cubicBezTo>
                    <a:cubicBezTo>
                      <a:pt x="2880" y="1456"/>
                      <a:pt x="3480" y="1332"/>
                      <a:pt x="4080" y="1208"/>
                    </a:cubicBezTo>
                  </a:path>
                </a:pathLst>
              </a:custGeom>
              <a:noFill/>
              <a:ln w="57150" cmpd="sng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4"/>
              <p:cNvSpPr>
                <a:spLocks noChangeShapeType="1"/>
              </p:cNvSpPr>
              <p:nvPr/>
            </p:nvSpPr>
            <p:spPr bwMode="auto">
              <a:xfrm>
                <a:off x="3810000" y="1752600"/>
                <a:ext cx="0" cy="3048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5"/>
              <p:cNvSpPr>
                <a:spLocks noChangeShapeType="1"/>
              </p:cNvSpPr>
              <p:nvPr/>
            </p:nvSpPr>
            <p:spPr bwMode="auto">
              <a:xfrm>
                <a:off x="4267200" y="1752600"/>
                <a:ext cx="0" cy="3048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6"/>
              <p:cNvSpPr>
                <a:spLocks noChangeShapeType="1"/>
              </p:cNvSpPr>
              <p:nvPr/>
            </p:nvSpPr>
            <p:spPr bwMode="auto">
              <a:xfrm>
                <a:off x="838200" y="4800600"/>
                <a:ext cx="7315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Rectangle 7"/>
              <p:cNvSpPr>
                <a:spLocks noChangeArrowheads="1"/>
              </p:cNvSpPr>
              <p:nvPr/>
            </p:nvSpPr>
            <p:spPr bwMode="auto">
              <a:xfrm>
                <a:off x="6172200" y="3200400"/>
                <a:ext cx="914400" cy="533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 smtClean="0"/>
                  <a:t>Mimic F</a:t>
                </a:r>
                <a:endParaRPr lang="en-US" dirty="0"/>
              </a:p>
            </p:txBody>
          </p:sp>
          <p:sp>
            <p:nvSpPr>
              <p:cNvPr id="65" name="Rectangle 8"/>
              <p:cNvSpPr>
                <a:spLocks noChangeArrowheads="1"/>
              </p:cNvSpPr>
              <p:nvPr/>
            </p:nvSpPr>
            <p:spPr bwMode="auto">
              <a:xfrm>
                <a:off x="4343400" y="609600"/>
                <a:ext cx="1600200" cy="533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 smtClean="0"/>
                  <a:t>G</a:t>
                </a:r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</p:txBody>
          </p:sp>
          <p:sp>
            <p:nvSpPr>
              <p:cNvPr id="66" name="Line 10"/>
              <p:cNvSpPr>
                <a:spLocks noChangeShapeType="1"/>
              </p:cNvSpPr>
              <p:nvPr/>
            </p:nvSpPr>
            <p:spPr bwMode="auto">
              <a:xfrm flipH="1" flipV="1">
                <a:off x="4191000" y="5257800"/>
                <a:ext cx="53340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11"/>
              <p:cNvSpPr>
                <a:spLocks noChangeShapeType="1"/>
              </p:cNvSpPr>
              <p:nvPr/>
            </p:nvSpPr>
            <p:spPr bwMode="auto">
              <a:xfrm flipV="1">
                <a:off x="4724400" y="5181600"/>
                <a:ext cx="304800" cy="381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Rectangle 12"/>
              <p:cNvSpPr>
                <a:spLocks noChangeArrowheads="1"/>
              </p:cNvSpPr>
              <p:nvPr/>
            </p:nvSpPr>
            <p:spPr bwMode="auto">
              <a:xfrm>
                <a:off x="3657600" y="5562600"/>
                <a:ext cx="1828800" cy="533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000">
                    <a:solidFill>
                      <a:srgbClr val="FF3300"/>
                    </a:solidFill>
                  </a:rPr>
                  <a:t>Certifier</a:t>
                </a:r>
                <a:r>
                  <a:rPr lang="en-US"/>
                  <a:t> H</a:t>
                </a:r>
              </a:p>
            </p:txBody>
          </p:sp>
          <p:sp>
            <p:nvSpPr>
              <p:cNvPr id="69" name="Rectangle 13"/>
              <p:cNvSpPr>
                <a:spLocks noChangeArrowheads="1"/>
              </p:cNvSpPr>
              <p:nvPr/>
            </p:nvSpPr>
            <p:spPr bwMode="auto">
              <a:xfrm>
                <a:off x="3886200" y="4953000"/>
                <a:ext cx="381000" cy="381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1</a:t>
                </a:r>
              </a:p>
            </p:txBody>
          </p:sp>
          <p:sp>
            <p:nvSpPr>
              <p:cNvPr id="70" name="Rectangle 14"/>
              <p:cNvSpPr>
                <a:spLocks noChangeArrowheads="1"/>
              </p:cNvSpPr>
              <p:nvPr/>
            </p:nvSpPr>
            <p:spPr bwMode="auto">
              <a:xfrm>
                <a:off x="5029200" y="4876800"/>
                <a:ext cx="381000" cy="381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0</a:t>
                </a:r>
              </a:p>
            </p:txBody>
          </p:sp>
          <p:sp>
            <p:nvSpPr>
              <p:cNvPr id="71" name="Freeform 15"/>
              <p:cNvSpPr>
                <a:spLocks/>
              </p:cNvSpPr>
              <p:nvPr/>
            </p:nvSpPr>
            <p:spPr bwMode="auto">
              <a:xfrm>
                <a:off x="3641725" y="1636713"/>
                <a:ext cx="981075" cy="754062"/>
              </a:xfrm>
              <a:custGeom>
                <a:avLst/>
                <a:gdLst>
                  <a:gd name="T0" fmla="*/ 36513 w 618"/>
                  <a:gd name="T1" fmla="*/ 533400 h 475"/>
                  <a:gd name="T2" fmla="*/ 85725 w 618"/>
                  <a:gd name="T3" fmla="*/ 373062 h 475"/>
                  <a:gd name="T4" fmla="*/ 96838 w 618"/>
                  <a:gd name="T5" fmla="*/ 322262 h 475"/>
                  <a:gd name="T6" fmla="*/ 127000 w 618"/>
                  <a:gd name="T7" fmla="*/ 303212 h 475"/>
                  <a:gd name="T8" fmla="*/ 196850 w 618"/>
                  <a:gd name="T9" fmla="*/ 201612 h 475"/>
                  <a:gd name="T10" fmla="*/ 407988 w 618"/>
                  <a:gd name="T11" fmla="*/ 41275 h 475"/>
                  <a:gd name="T12" fmla="*/ 438150 w 618"/>
                  <a:gd name="T13" fmla="*/ 20637 h 475"/>
                  <a:gd name="T14" fmla="*/ 498475 w 618"/>
                  <a:gd name="T15" fmla="*/ 1587 h 475"/>
                  <a:gd name="T16" fmla="*/ 568325 w 618"/>
                  <a:gd name="T17" fmla="*/ 11112 h 475"/>
                  <a:gd name="T18" fmla="*/ 679450 w 618"/>
                  <a:gd name="T19" fmla="*/ 111125 h 475"/>
                  <a:gd name="T20" fmla="*/ 900113 w 618"/>
                  <a:gd name="T21" fmla="*/ 312737 h 475"/>
                  <a:gd name="T22" fmla="*/ 930275 w 618"/>
                  <a:gd name="T23" fmla="*/ 342900 h 475"/>
                  <a:gd name="T24" fmla="*/ 960438 w 618"/>
                  <a:gd name="T25" fmla="*/ 363537 h 475"/>
                  <a:gd name="T26" fmla="*/ 709613 w 618"/>
                  <a:gd name="T27" fmla="*/ 714375 h 475"/>
                  <a:gd name="T28" fmla="*/ 608013 w 618"/>
                  <a:gd name="T29" fmla="*/ 754062 h 475"/>
                  <a:gd name="T30" fmla="*/ 127000 w 618"/>
                  <a:gd name="T31" fmla="*/ 684212 h 475"/>
                  <a:gd name="T32" fmla="*/ 36513 w 618"/>
                  <a:gd name="T33" fmla="*/ 614362 h 475"/>
                  <a:gd name="T34" fmla="*/ 36513 w 618"/>
                  <a:gd name="T35" fmla="*/ 533400 h 4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18" h="475">
                    <a:moveTo>
                      <a:pt x="23" y="336"/>
                    </a:moveTo>
                    <a:cubicBezTo>
                      <a:pt x="34" y="302"/>
                      <a:pt x="43" y="269"/>
                      <a:pt x="54" y="235"/>
                    </a:cubicBezTo>
                    <a:cubicBezTo>
                      <a:pt x="57" y="225"/>
                      <a:pt x="55" y="212"/>
                      <a:pt x="61" y="203"/>
                    </a:cubicBezTo>
                    <a:cubicBezTo>
                      <a:pt x="65" y="197"/>
                      <a:pt x="74" y="195"/>
                      <a:pt x="80" y="191"/>
                    </a:cubicBezTo>
                    <a:cubicBezTo>
                      <a:pt x="94" y="132"/>
                      <a:pt x="73" y="202"/>
                      <a:pt x="124" y="127"/>
                    </a:cubicBezTo>
                    <a:cubicBezTo>
                      <a:pt x="147" y="93"/>
                      <a:pt x="216" y="36"/>
                      <a:pt x="257" y="26"/>
                    </a:cubicBezTo>
                    <a:cubicBezTo>
                      <a:pt x="263" y="22"/>
                      <a:pt x="269" y="16"/>
                      <a:pt x="276" y="13"/>
                    </a:cubicBezTo>
                    <a:cubicBezTo>
                      <a:pt x="288" y="8"/>
                      <a:pt x="314" y="1"/>
                      <a:pt x="314" y="1"/>
                    </a:cubicBezTo>
                    <a:cubicBezTo>
                      <a:pt x="329" y="3"/>
                      <a:pt x="345" y="0"/>
                      <a:pt x="358" y="7"/>
                    </a:cubicBezTo>
                    <a:cubicBezTo>
                      <a:pt x="386" y="22"/>
                      <a:pt x="403" y="51"/>
                      <a:pt x="428" y="70"/>
                    </a:cubicBezTo>
                    <a:cubicBezTo>
                      <a:pt x="457" y="120"/>
                      <a:pt x="510" y="179"/>
                      <a:pt x="567" y="197"/>
                    </a:cubicBezTo>
                    <a:cubicBezTo>
                      <a:pt x="573" y="203"/>
                      <a:pt x="579" y="210"/>
                      <a:pt x="586" y="216"/>
                    </a:cubicBezTo>
                    <a:cubicBezTo>
                      <a:pt x="592" y="221"/>
                      <a:pt x="604" y="221"/>
                      <a:pt x="605" y="229"/>
                    </a:cubicBezTo>
                    <a:cubicBezTo>
                      <a:pt x="618" y="358"/>
                      <a:pt x="569" y="431"/>
                      <a:pt x="447" y="450"/>
                    </a:cubicBezTo>
                    <a:cubicBezTo>
                      <a:pt x="426" y="464"/>
                      <a:pt x="407" y="467"/>
                      <a:pt x="383" y="475"/>
                    </a:cubicBezTo>
                    <a:cubicBezTo>
                      <a:pt x="277" y="470"/>
                      <a:pt x="181" y="463"/>
                      <a:pt x="80" y="431"/>
                    </a:cubicBezTo>
                    <a:cubicBezTo>
                      <a:pt x="60" y="417"/>
                      <a:pt x="43" y="401"/>
                      <a:pt x="23" y="387"/>
                    </a:cubicBezTo>
                    <a:cubicBezTo>
                      <a:pt x="16" y="363"/>
                      <a:pt x="0" y="348"/>
                      <a:pt x="23" y="336"/>
                    </a:cubicBezTo>
                    <a:close/>
                  </a:path>
                </a:pathLst>
              </a:custGeom>
              <a:noFill/>
              <a:ln w="28575" cap="rnd" cmpd="sng">
                <a:solidFill>
                  <a:schemeClr val="tx2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16"/>
              <p:cNvSpPr>
                <a:spLocks noChangeShapeType="1"/>
              </p:cNvSpPr>
              <p:nvPr/>
            </p:nvSpPr>
            <p:spPr bwMode="auto">
              <a:xfrm flipH="1">
                <a:off x="4572000" y="1752600"/>
                <a:ext cx="114300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Rectangle 17"/>
              <p:cNvSpPr>
                <a:spLocks noChangeArrowheads="1"/>
              </p:cNvSpPr>
              <p:nvPr/>
            </p:nvSpPr>
            <p:spPr bwMode="auto">
              <a:xfrm>
                <a:off x="5943600" y="762000"/>
                <a:ext cx="2971800" cy="259080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100" dirty="0"/>
                  <a:t>IF </a:t>
                </a:r>
                <a:r>
                  <a:rPr lang="en-US" sz="1100" dirty="0" smtClean="0"/>
                  <a:t>H=1   RETURN </a:t>
                </a:r>
                <a:r>
                  <a:rPr lang="en-US" sz="1100" dirty="0"/>
                  <a:t>F</a:t>
                </a:r>
              </a:p>
              <a:p>
                <a:pPr algn="ctr"/>
                <a:endParaRPr lang="en-US" sz="1100" dirty="0"/>
              </a:p>
              <a:p>
                <a:pPr algn="ctr"/>
                <a:r>
                  <a:rPr lang="en-US" sz="1100" dirty="0" smtClean="0"/>
                  <a:t>ELSE       RETURN </a:t>
                </a:r>
                <a:r>
                  <a:rPr lang="en-US" sz="1100" dirty="0"/>
                  <a:t>0</a:t>
                </a:r>
              </a:p>
            </p:txBody>
          </p:sp>
        </p:grpSp>
        <p:sp>
          <p:nvSpPr>
            <p:cNvPr id="59" name="Freeform 58"/>
            <p:cNvSpPr/>
            <p:nvPr/>
          </p:nvSpPr>
          <p:spPr>
            <a:xfrm>
              <a:off x="1333948" y="182880"/>
              <a:ext cx="3582297" cy="2153277"/>
            </a:xfrm>
            <a:custGeom>
              <a:avLst/>
              <a:gdLst>
                <a:gd name="connsiteX0" fmla="*/ 0 w 3582297"/>
                <a:gd name="connsiteY0" fmla="*/ 2140772 h 2153277"/>
                <a:gd name="connsiteX1" fmla="*/ 2076226 w 3582297"/>
                <a:gd name="connsiteY1" fmla="*/ 2065468 h 2153277"/>
                <a:gd name="connsiteX2" fmla="*/ 3022899 w 3582297"/>
                <a:gd name="connsiteY2" fmla="*/ 1484555 h 2153277"/>
                <a:gd name="connsiteX3" fmla="*/ 3582297 w 3582297"/>
                <a:gd name="connsiteY3" fmla="*/ 0 h 2153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82297" h="2153277">
                  <a:moveTo>
                    <a:pt x="0" y="2140772"/>
                  </a:moveTo>
                  <a:cubicBezTo>
                    <a:pt x="786204" y="2157805"/>
                    <a:pt x="1572409" y="2174838"/>
                    <a:pt x="2076226" y="2065468"/>
                  </a:cubicBezTo>
                  <a:cubicBezTo>
                    <a:pt x="2580043" y="1956098"/>
                    <a:pt x="2771887" y="1828800"/>
                    <a:pt x="3022899" y="1484555"/>
                  </a:cubicBezTo>
                  <a:cubicBezTo>
                    <a:pt x="3273911" y="1140310"/>
                    <a:pt x="3428104" y="570155"/>
                    <a:pt x="3582297" y="0"/>
                  </a:cubicBezTo>
                </a:path>
              </a:pathLst>
            </a:cu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396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n-US" dirty="0" smtClean="0"/>
              <a:t>Lemma </a:t>
            </a:r>
            <a:r>
              <a:rPr lang="en-US" dirty="0"/>
              <a:t>0</a:t>
            </a:r>
            <a:r>
              <a:rPr lang="en-US" dirty="0" smtClean="0"/>
              <a:t> (very informal</a:t>
            </a:r>
            <a:r>
              <a:rPr lang="en-US" dirty="0"/>
              <a:t>)</a:t>
            </a:r>
          </a:p>
        </p:txBody>
      </p:sp>
      <p:sp>
        <p:nvSpPr>
          <p:cNvPr id="6205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>
              <a:buFont typeface="Wingdings" pitchFamily="2" charset="2"/>
              <a:buNone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None/>
            </a:pPr>
            <a:endParaRPr lang="en-US" sz="2500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20554" name="Object 10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35271995"/>
              </p:ext>
            </p:extLst>
          </p:nvPr>
        </p:nvGraphicFramePr>
        <p:xfrm>
          <a:off x="1393825" y="1981200"/>
          <a:ext cx="5997575" cy="4239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05" name="Equation" r:id="rId3" imgW="2209680" imgH="1562040" progId="Equation.3">
                  <p:embed/>
                </p:oleObj>
              </mc:Choice>
              <mc:Fallback>
                <p:oleObj name="Equation" r:id="rId3" imgW="2209680" imgH="1562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825" y="1981200"/>
                        <a:ext cx="5997575" cy="42390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961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Proof for </a:t>
            </a:r>
            <a:r>
              <a:rPr lang="en-US" dirty="0" err="1" smtClean="0"/>
              <a:t>L_p</a:t>
            </a:r>
            <a:r>
              <a:rPr lang="en-US" dirty="0" smtClean="0"/>
              <a:t> (0&lt;p&lt;2)</a:t>
            </a:r>
            <a:endParaRPr lang="en-US" dirty="0"/>
          </a:p>
        </p:txBody>
      </p:sp>
      <p:graphicFrame>
        <p:nvGraphicFramePr>
          <p:cNvPr id="621577" name="Object 9"/>
          <p:cNvGraphicFramePr>
            <a:graphicFrameLocks noGrp="1" noChangeAspect="1"/>
          </p:cNvGraphicFramePr>
          <p:nvPr>
            <p:ph idx="4294967295"/>
          </p:nvPr>
        </p:nvGraphicFramePr>
        <p:xfrm>
          <a:off x="838200" y="1676400"/>
          <a:ext cx="5503863" cy="307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28" name="Equation" r:id="rId3" imgW="1180800" imgH="660240" progId="Equation.3">
                  <p:embed/>
                </p:oleObj>
              </mc:Choice>
              <mc:Fallback>
                <p:oleObj name="Equation" r:id="rId3" imgW="118080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76400"/>
                        <a:ext cx="5503863" cy="307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853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(sketch)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76920172"/>
              </p:ext>
            </p:extLst>
          </p:nvPr>
        </p:nvGraphicFramePr>
        <p:xfrm>
          <a:off x="2387600" y="1405574"/>
          <a:ext cx="5461000" cy="5147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0" name="Equation" r:id="rId3" imgW="1562040" imgH="1968480" progId="Equation.3">
                  <p:embed/>
                </p:oleObj>
              </mc:Choice>
              <mc:Fallback>
                <p:oleObj name="Equation" r:id="rId3" imgW="1562040" imgH="1968480" progId="Equation.3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405574"/>
                        <a:ext cx="5461000" cy="5147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927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endParaRPr lang="en-US" sz="3200" b="1" dirty="0" smtClean="0">
              <a:solidFill>
                <a:srgbClr val="FF0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General </a:t>
            </a:r>
            <a:r>
              <a:rPr lang="en-US" sz="3200" b="1" dirty="0">
                <a:solidFill>
                  <a:srgbClr val="FF0000"/>
                </a:solidFill>
              </a:rPr>
              <a:t>m</a:t>
            </a:r>
            <a:r>
              <a:rPr lang="en-US" sz="3200" b="1" dirty="0" smtClean="0">
                <a:solidFill>
                  <a:srgbClr val="FF0000"/>
                </a:solidFill>
              </a:rPr>
              <a:t>ethod for computing over frequencies with </a:t>
            </a:r>
            <a:r>
              <a:rPr lang="en-US" sz="3200" b="1" dirty="0" err="1" smtClean="0">
                <a:solidFill>
                  <a:srgbClr val="FF0000"/>
                </a:solidFill>
              </a:rPr>
              <a:t>polylog</a:t>
            </a:r>
            <a:r>
              <a:rPr lang="en-US" sz="3200" b="1" dirty="0" smtClean="0">
                <a:solidFill>
                  <a:srgbClr val="FF0000"/>
                </a:solidFill>
              </a:rPr>
              <a:t> space                                    (Zero-one </a:t>
            </a:r>
            <a:r>
              <a:rPr lang="en-US" sz="3200" b="1" dirty="0">
                <a:solidFill>
                  <a:srgbClr val="FF0000"/>
                </a:solidFill>
              </a:rPr>
              <a:t>f</a:t>
            </a:r>
            <a:r>
              <a:rPr lang="en-US" sz="3200" b="1" dirty="0" smtClean="0">
                <a:solidFill>
                  <a:srgbClr val="FF0000"/>
                </a:solidFill>
              </a:rPr>
              <a:t>requency </a:t>
            </a:r>
            <a:r>
              <a:rPr lang="en-US" sz="3200" b="1" dirty="0">
                <a:solidFill>
                  <a:srgbClr val="FF0000"/>
                </a:solidFill>
              </a:rPr>
              <a:t>l</a:t>
            </a:r>
            <a:r>
              <a:rPr lang="en-US" sz="3200" b="1" dirty="0" smtClean="0">
                <a:solidFill>
                  <a:srgbClr val="FF0000"/>
                </a:solidFill>
              </a:rPr>
              <a:t>aw) </a:t>
            </a:r>
            <a:endParaRPr lang="en-US" sz="3200" b="1" dirty="0">
              <a:solidFill>
                <a:srgbClr val="FF0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Recursive sketching for vectors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70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433307" y="899602"/>
            <a:ext cx="1487743" cy="69985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Mimic Function</a:t>
            </a:r>
            <a:endParaRPr lang="en-US" dirty="0"/>
          </a:p>
        </p:txBody>
      </p:sp>
      <p:graphicFrame>
        <p:nvGraphicFramePr>
          <p:cNvPr id="30" name="Diagram 29"/>
          <p:cNvGraphicFramePr/>
          <p:nvPr>
            <p:extLst>
              <p:ext uri="{D42A27DB-BD31-4B8C-83A1-F6EECF244321}">
                <p14:modId xmlns:p14="http://schemas.microsoft.com/office/powerpoint/2010/main" val="1923218793"/>
              </p:ext>
            </p:extLst>
          </p:nvPr>
        </p:nvGraphicFramePr>
        <p:xfrm>
          <a:off x="990600" y="2362200"/>
          <a:ext cx="1600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40987082"/>
              </p:ext>
            </p:extLst>
          </p:nvPr>
        </p:nvGraphicFramePr>
        <p:xfrm>
          <a:off x="3484563" y="2940050"/>
          <a:ext cx="4308475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97" name="Equation" r:id="rId8" imgW="1688760" imgH="1206360" progId="Equation.3">
                  <p:embed/>
                </p:oleObj>
              </mc:Choice>
              <mc:Fallback>
                <p:oleObj name="Equation" r:id="rId8" imgW="1688760" imgH="120636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940050"/>
                        <a:ext cx="4308475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5867400" y="595270"/>
            <a:ext cx="2570660" cy="1919330"/>
            <a:chOff x="762000" y="182880"/>
            <a:chExt cx="8153400" cy="5913120"/>
          </a:xfrm>
        </p:grpSpPr>
        <p:grpSp>
          <p:nvGrpSpPr>
            <p:cNvPr id="32" name="Group 31"/>
            <p:cNvGrpSpPr/>
            <p:nvPr/>
          </p:nvGrpSpPr>
          <p:grpSpPr>
            <a:xfrm>
              <a:off x="762000" y="609600"/>
              <a:ext cx="8153400" cy="5486400"/>
              <a:chOff x="762000" y="609600"/>
              <a:chExt cx="8153400" cy="5486400"/>
            </a:xfrm>
          </p:grpSpPr>
          <p:sp>
            <p:nvSpPr>
              <p:cNvPr id="34" name="Freeform 3"/>
              <p:cNvSpPr>
                <a:spLocks/>
              </p:cNvSpPr>
              <p:nvPr/>
            </p:nvSpPr>
            <p:spPr bwMode="auto">
              <a:xfrm>
                <a:off x="762000" y="1816100"/>
                <a:ext cx="6477000" cy="2413000"/>
              </a:xfrm>
              <a:custGeom>
                <a:avLst/>
                <a:gdLst>
                  <a:gd name="T0" fmla="*/ 0 w 4080"/>
                  <a:gd name="T1" fmla="*/ 2070100 h 1520"/>
                  <a:gd name="T2" fmla="*/ 2438400 w 4080"/>
                  <a:gd name="T3" fmla="*/ 2070100 h 1520"/>
                  <a:gd name="T4" fmla="*/ 3276600 w 4080"/>
                  <a:gd name="T5" fmla="*/ 12700 h 1520"/>
                  <a:gd name="T6" fmla="*/ 4038600 w 4080"/>
                  <a:gd name="T7" fmla="*/ 1993900 h 1520"/>
                  <a:gd name="T8" fmla="*/ 6477000 w 4080"/>
                  <a:gd name="T9" fmla="*/ 1917700 h 1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080" h="1520">
                    <a:moveTo>
                      <a:pt x="0" y="1304"/>
                    </a:moveTo>
                    <a:cubicBezTo>
                      <a:pt x="596" y="1412"/>
                      <a:pt x="1192" y="1520"/>
                      <a:pt x="1536" y="1304"/>
                    </a:cubicBezTo>
                    <a:cubicBezTo>
                      <a:pt x="1880" y="1088"/>
                      <a:pt x="1896" y="16"/>
                      <a:pt x="2064" y="8"/>
                    </a:cubicBezTo>
                    <a:cubicBezTo>
                      <a:pt x="2232" y="0"/>
                      <a:pt x="2208" y="1056"/>
                      <a:pt x="2544" y="1256"/>
                    </a:cubicBezTo>
                    <a:cubicBezTo>
                      <a:pt x="2880" y="1456"/>
                      <a:pt x="3480" y="1332"/>
                      <a:pt x="4080" y="1208"/>
                    </a:cubicBezTo>
                  </a:path>
                </a:pathLst>
              </a:custGeom>
              <a:noFill/>
              <a:ln w="57150" cmpd="sng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4"/>
              <p:cNvSpPr>
                <a:spLocks noChangeShapeType="1"/>
              </p:cNvSpPr>
              <p:nvPr/>
            </p:nvSpPr>
            <p:spPr bwMode="auto">
              <a:xfrm>
                <a:off x="3810000" y="1752600"/>
                <a:ext cx="0" cy="3048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5"/>
              <p:cNvSpPr>
                <a:spLocks noChangeShapeType="1"/>
              </p:cNvSpPr>
              <p:nvPr/>
            </p:nvSpPr>
            <p:spPr bwMode="auto">
              <a:xfrm>
                <a:off x="4267200" y="1752600"/>
                <a:ext cx="0" cy="3048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6"/>
              <p:cNvSpPr>
                <a:spLocks noChangeShapeType="1"/>
              </p:cNvSpPr>
              <p:nvPr/>
            </p:nvSpPr>
            <p:spPr bwMode="auto">
              <a:xfrm>
                <a:off x="838200" y="4800600"/>
                <a:ext cx="7315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Rectangle 7"/>
              <p:cNvSpPr>
                <a:spLocks noChangeArrowheads="1"/>
              </p:cNvSpPr>
              <p:nvPr/>
            </p:nvSpPr>
            <p:spPr bwMode="auto">
              <a:xfrm>
                <a:off x="6172200" y="3200400"/>
                <a:ext cx="914400" cy="533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 smtClean="0"/>
                  <a:t>Mimic F</a:t>
                </a:r>
                <a:endParaRPr lang="en-US" dirty="0"/>
              </a:p>
            </p:txBody>
          </p:sp>
          <p:sp>
            <p:nvSpPr>
              <p:cNvPr id="39" name="Rectangle 8"/>
              <p:cNvSpPr>
                <a:spLocks noChangeArrowheads="1"/>
              </p:cNvSpPr>
              <p:nvPr/>
            </p:nvSpPr>
            <p:spPr bwMode="auto">
              <a:xfrm>
                <a:off x="4343400" y="609600"/>
                <a:ext cx="1600200" cy="533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 smtClean="0"/>
                  <a:t>G</a:t>
                </a:r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</p:txBody>
          </p:sp>
          <p:sp>
            <p:nvSpPr>
              <p:cNvPr id="40" name="Line 10"/>
              <p:cNvSpPr>
                <a:spLocks noChangeShapeType="1"/>
              </p:cNvSpPr>
              <p:nvPr/>
            </p:nvSpPr>
            <p:spPr bwMode="auto">
              <a:xfrm flipH="1" flipV="1">
                <a:off x="4191000" y="5257800"/>
                <a:ext cx="53340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11"/>
              <p:cNvSpPr>
                <a:spLocks noChangeShapeType="1"/>
              </p:cNvSpPr>
              <p:nvPr/>
            </p:nvSpPr>
            <p:spPr bwMode="auto">
              <a:xfrm flipV="1">
                <a:off x="4724400" y="5181600"/>
                <a:ext cx="304800" cy="381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Rectangle 12"/>
              <p:cNvSpPr>
                <a:spLocks noChangeArrowheads="1"/>
              </p:cNvSpPr>
              <p:nvPr/>
            </p:nvSpPr>
            <p:spPr bwMode="auto">
              <a:xfrm>
                <a:off x="3657600" y="5562600"/>
                <a:ext cx="1828800" cy="533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000" dirty="0">
                    <a:solidFill>
                      <a:srgbClr val="FF3300"/>
                    </a:solidFill>
                  </a:rPr>
                  <a:t>Certifier</a:t>
                </a:r>
                <a:r>
                  <a:rPr lang="en-US" dirty="0"/>
                  <a:t> H</a:t>
                </a:r>
              </a:p>
            </p:txBody>
          </p:sp>
          <p:sp>
            <p:nvSpPr>
              <p:cNvPr id="43" name="Rectangle 13"/>
              <p:cNvSpPr>
                <a:spLocks noChangeArrowheads="1"/>
              </p:cNvSpPr>
              <p:nvPr/>
            </p:nvSpPr>
            <p:spPr bwMode="auto">
              <a:xfrm>
                <a:off x="3886200" y="4953000"/>
                <a:ext cx="381000" cy="381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1</a:t>
                </a:r>
              </a:p>
            </p:txBody>
          </p:sp>
          <p:sp>
            <p:nvSpPr>
              <p:cNvPr id="44" name="Rectangle 14"/>
              <p:cNvSpPr>
                <a:spLocks noChangeArrowheads="1"/>
              </p:cNvSpPr>
              <p:nvPr/>
            </p:nvSpPr>
            <p:spPr bwMode="auto">
              <a:xfrm>
                <a:off x="5029200" y="4876800"/>
                <a:ext cx="381000" cy="381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0</a:t>
                </a:r>
              </a:p>
            </p:txBody>
          </p:sp>
          <p:sp>
            <p:nvSpPr>
              <p:cNvPr id="45" name="Freeform 15"/>
              <p:cNvSpPr>
                <a:spLocks/>
              </p:cNvSpPr>
              <p:nvPr/>
            </p:nvSpPr>
            <p:spPr bwMode="auto">
              <a:xfrm>
                <a:off x="3641725" y="1636713"/>
                <a:ext cx="981075" cy="754062"/>
              </a:xfrm>
              <a:custGeom>
                <a:avLst/>
                <a:gdLst>
                  <a:gd name="T0" fmla="*/ 36513 w 618"/>
                  <a:gd name="T1" fmla="*/ 533400 h 475"/>
                  <a:gd name="T2" fmla="*/ 85725 w 618"/>
                  <a:gd name="T3" fmla="*/ 373062 h 475"/>
                  <a:gd name="T4" fmla="*/ 96838 w 618"/>
                  <a:gd name="T5" fmla="*/ 322262 h 475"/>
                  <a:gd name="T6" fmla="*/ 127000 w 618"/>
                  <a:gd name="T7" fmla="*/ 303212 h 475"/>
                  <a:gd name="T8" fmla="*/ 196850 w 618"/>
                  <a:gd name="T9" fmla="*/ 201612 h 475"/>
                  <a:gd name="T10" fmla="*/ 407988 w 618"/>
                  <a:gd name="T11" fmla="*/ 41275 h 475"/>
                  <a:gd name="T12" fmla="*/ 438150 w 618"/>
                  <a:gd name="T13" fmla="*/ 20637 h 475"/>
                  <a:gd name="T14" fmla="*/ 498475 w 618"/>
                  <a:gd name="T15" fmla="*/ 1587 h 475"/>
                  <a:gd name="T16" fmla="*/ 568325 w 618"/>
                  <a:gd name="T17" fmla="*/ 11112 h 475"/>
                  <a:gd name="T18" fmla="*/ 679450 w 618"/>
                  <a:gd name="T19" fmla="*/ 111125 h 475"/>
                  <a:gd name="T20" fmla="*/ 900113 w 618"/>
                  <a:gd name="T21" fmla="*/ 312737 h 475"/>
                  <a:gd name="T22" fmla="*/ 930275 w 618"/>
                  <a:gd name="T23" fmla="*/ 342900 h 475"/>
                  <a:gd name="T24" fmla="*/ 960438 w 618"/>
                  <a:gd name="T25" fmla="*/ 363537 h 475"/>
                  <a:gd name="T26" fmla="*/ 709613 w 618"/>
                  <a:gd name="T27" fmla="*/ 714375 h 475"/>
                  <a:gd name="T28" fmla="*/ 608013 w 618"/>
                  <a:gd name="T29" fmla="*/ 754062 h 475"/>
                  <a:gd name="T30" fmla="*/ 127000 w 618"/>
                  <a:gd name="T31" fmla="*/ 684212 h 475"/>
                  <a:gd name="T32" fmla="*/ 36513 w 618"/>
                  <a:gd name="T33" fmla="*/ 614362 h 475"/>
                  <a:gd name="T34" fmla="*/ 36513 w 618"/>
                  <a:gd name="T35" fmla="*/ 533400 h 4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18" h="475">
                    <a:moveTo>
                      <a:pt x="23" y="336"/>
                    </a:moveTo>
                    <a:cubicBezTo>
                      <a:pt x="34" y="302"/>
                      <a:pt x="43" y="269"/>
                      <a:pt x="54" y="235"/>
                    </a:cubicBezTo>
                    <a:cubicBezTo>
                      <a:pt x="57" y="225"/>
                      <a:pt x="55" y="212"/>
                      <a:pt x="61" y="203"/>
                    </a:cubicBezTo>
                    <a:cubicBezTo>
                      <a:pt x="65" y="197"/>
                      <a:pt x="74" y="195"/>
                      <a:pt x="80" y="191"/>
                    </a:cubicBezTo>
                    <a:cubicBezTo>
                      <a:pt x="94" y="132"/>
                      <a:pt x="73" y="202"/>
                      <a:pt x="124" y="127"/>
                    </a:cubicBezTo>
                    <a:cubicBezTo>
                      <a:pt x="147" y="93"/>
                      <a:pt x="216" y="36"/>
                      <a:pt x="257" y="26"/>
                    </a:cubicBezTo>
                    <a:cubicBezTo>
                      <a:pt x="263" y="22"/>
                      <a:pt x="269" y="16"/>
                      <a:pt x="276" y="13"/>
                    </a:cubicBezTo>
                    <a:cubicBezTo>
                      <a:pt x="288" y="8"/>
                      <a:pt x="314" y="1"/>
                      <a:pt x="314" y="1"/>
                    </a:cubicBezTo>
                    <a:cubicBezTo>
                      <a:pt x="329" y="3"/>
                      <a:pt x="345" y="0"/>
                      <a:pt x="358" y="7"/>
                    </a:cubicBezTo>
                    <a:cubicBezTo>
                      <a:pt x="386" y="22"/>
                      <a:pt x="403" y="51"/>
                      <a:pt x="428" y="70"/>
                    </a:cubicBezTo>
                    <a:cubicBezTo>
                      <a:pt x="457" y="120"/>
                      <a:pt x="510" y="179"/>
                      <a:pt x="567" y="197"/>
                    </a:cubicBezTo>
                    <a:cubicBezTo>
                      <a:pt x="573" y="203"/>
                      <a:pt x="579" y="210"/>
                      <a:pt x="586" y="216"/>
                    </a:cubicBezTo>
                    <a:cubicBezTo>
                      <a:pt x="592" y="221"/>
                      <a:pt x="604" y="221"/>
                      <a:pt x="605" y="229"/>
                    </a:cubicBezTo>
                    <a:cubicBezTo>
                      <a:pt x="618" y="358"/>
                      <a:pt x="569" y="431"/>
                      <a:pt x="447" y="450"/>
                    </a:cubicBezTo>
                    <a:cubicBezTo>
                      <a:pt x="426" y="464"/>
                      <a:pt x="407" y="467"/>
                      <a:pt x="383" y="475"/>
                    </a:cubicBezTo>
                    <a:cubicBezTo>
                      <a:pt x="277" y="470"/>
                      <a:pt x="181" y="463"/>
                      <a:pt x="80" y="431"/>
                    </a:cubicBezTo>
                    <a:cubicBezTo>
                      <a:pt x="60" y="417"/>
                      <a:pt x="43" y="401"/>
                      <a:pt x="23" y="387"/>
                    </a:cubicBezTo>
                    <a:cubicBezTo>
                      <a:pt x="16" y="363"/>
                      <a:pt x="0" y="348"/>
                      <a:pt x="23" y="336"/>
                    </a:cubicBezTo>
                    <a:close/>
                  </a:path>
                </a:pathLst>
              </a:custGeom>
              <a:noFill/>
              <a:ln w="28575" cap="rnd" cmpd="sng">
                <a:solidFill>
                  <a:schemeClr val="tx2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16"/>
              <p:cNvSpPr>
                <a:spLocks noChangeShapeType="1"/>
              </p:cNvSpPr>
              <p:nvPr/>
            </p:nvSpPr>
            <p:spPr bwMode="auto">
              <a:xfrm flipH="1">
                <a:off x="4572000" y="1752600"/>
                <a:ext cx="114300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Rectangle 17"/>
              <p:cNvSpPr>
                <a:spLocks noChangeArrowheads="1"/>
              </p:cNvSpPr>
              <p:nvPr/>
            </p:nvSpPr>
            <p:spPr bwMode="auto">
              <a:xfrm>
                <a:off x="5943600" y="762000"/>
                <a:ext cx="2971800" cy="259080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100" dirty="0"/>
                  <a:t>IF </a:t>
                </a:r>
                <a:r>
                  <a:rPr lang="en-US" sz="1100" dirty="0" smtClean="0"/>
                  <a:t>H=1   RETURN </a:t>
                </a:r>
                <a:r>
                  <a:rPr lang="en-US" sz="1100" dirty="0"/>
                  <a:t>F</a:t>
                </a:r>
              </a:p>
              <a:p>
                <a:pPr algn="ctr"/>
                <a:endParaRPr lang="en-US" sz="1100" dirty="0"/>
              </a:p>
              <a:p>
                <a:pPr algn="ctr"/>
                <a:r>
                  <a:rPr lang="en-US" sz="1100" dirty="0" smtClean="0"/>
                  <a:t>ELSE       RETURN </a:t>
                </a:r>
                <a:r>
                  <a:rPr lang="en-US" sz="1100" dirty="0"/>
                  <a:t>0</a:t>
                </a:r>
              </a:p>
            </p:txBody>
          </p:sp>
        </p:grpSp>
        <p:sp>
          <p:nvSpPr>
            <p:cNvPr id="33" name="Freeform 32"/>
            <p:cNvSpPr/>
            <p:nvPr/>
          </p:nvSpPr>
          <p:spPr>
            <a:xfrm>
              <a:off x="1333948" y="182880"/>
              <a:ext cx="3582297" cy="2153277"/>
            </a:xfrm>
            <a:custGeom>
              <a:avLst/>
              <a:gdLst>
                <a:gd name="connsiteX0" fmla="*/ 0 w 3582297"/>
                <a:gd name="connsiteY0" fmla="*/ 2140772 h 2153277"/>
                <a:gd name="connsiteX1" fmla="*/ 2076226 w 3582297"/>
                <a:gd name="connsiteY1" fmla="*/ 2065468 h 2153277"/>
                <a:gd name="connsiteX2" fmla="*/ 3022899 w 3582297"/>
                <a:gd name="connsiteY2" fmla="*/ 1484555 h 2153277"/>
                <a:gd name="connsiteX3" fmla="*/ 3582297 w 3582297"/>
                <a:gd name="connsiteY3" fmla="*/ 0 h 2153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82297" h="2153277">
                  <a:moveTo>
                    <a:pt x="0" y="2140772"/>
                  </a:moveTo>
                  <a:cubicBezTo>
                    <a:pt x="786204" y="2157805"/>
                    <a:pt x="1572409" y="2174838"/>
                    <a:pt x="2076226" y="2065468"/>
                  </a:cubicBezTo>
                  <a:cubicBezTo>
                    <a:pt x="2580043" y="1956098"/>
                    <a:pt x="2771887" y="1828800"/>
                    <a:pt x="3022899" y="1484555"/>
                  </a:cubicBezTo>
                  <a:cubicBezTo>
                    <a:pt x="3273911" y="1140310"/>
                    <a:pt x="3428104" y="570155"/>
                    <a:pt x="3582297" y="0"/>
                  </a:cubicBezTo>
                </a:path>
              </a:pathLst>
            </a:cu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997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57400"/>
            <a:ext cx="8229600" cy="11398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000" dirty="0"/>
              <a:t>Recursive </a:t>
            </a:r>
            <a:r>
              <a:rPr lang="en-US" sz="5000" dirty="0" smtClean="0"/>
              <a:t>Sketches</a:t>
            </a:r>
            <a:r>
              <a:rPr lang="en-US" sz="5000" dirty="0"/>
              <a:t/>
            </a:r>
            <a:br>
              <a:rPr lang="en-US" sz="5000" dirty="0"/>
            </a:b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282967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dirty="0"/>
              <a:t>Lemma 1</a:t>
            </a:r>
          </a:p>
        </p:txBody>
      </p:sp>
      <p:graphicFrame>
        <p:nvGraphicFramePr>
          <p:cNvPr id="728067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4648200" y="3505200"/>
          <a:ext cx="3657600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97" name="Equation" r:id="rId3" imgW="1231560" imgH="444240" progId="Equation.3">
                  <p:embed/>
                </p:oleObj>
              </mc:Choice>
              <mc:Fallback>
                <p:oleObj name="Equation" r:id="rId3" imgW="12315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505200"/>
                        <a:ext cx="3657600" cy="1322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68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057400" y="4953000"/>
          <a:ext cx="5715000" cy="140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98" name="Equation" r:id="rId5" imgW="1600200" imgH="393480" progId="Equation.3">
                  <p:embed/>
                </p:oleObj>
              </mc:Choice>
              <mc:Fallback>
                <p:oleObj name="Equation" r:id="rId5" imgW="1600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53000"/>
                        <a:ext cx="5715000" cy="140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69" name="Object 5"/>
          <p:cNvGraphicFramePr>
            <a:graphicFrameLocks noChangeAspect="1"/>
          </p:cNvGraphicFramePr>
          <p:nvPr/>
        </p:nvGraphicFramePr>
        <p:xfrm>
          <a:off x="1447800" y="2590800"/>
          <a:ext cx="3657600" cy="131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99" name="Equation" r:id="rId7" imgW="1231560" imgH="444240" progId="Equation.3">
                  <p:embed/>
                </p:oleObj>
              </mc:Choice>
              <mc:Fallback>
                <p:oleObj name="Equation" r:id="rId7" imgW="12315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90800"/>
                        <a:ext cx="3657600" cy="131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8070" name="Rectangle 6"/>
          <p:cNvSpPr>
            <a:spLocks noChangeArrowheads="1"/>
          </p:cNvSpPr>
          <p:nvPr/>
        </p:nvSpPr>
        <p:spPr bwMode="auto">
          <a:xfrm>
            <a:off x="304800" y="1219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 b="0" dirty="0"/>
              <a:t>Let V </a:t>
            </a:r>
            <a:r>
              <a:rPr lang="ru-RU" sz="3000" b="0" dirty="0"/>
              <a:t>є</a:t>
            </a:r>
            <a:r>
              <a:rPr lang="en-US" sz="3000" b="0" dirty="0"/>
              <a:t> </a:t>
            </a:r>
            <a:r>
              <a:rPr lang="en-US" sz="3000" b="0" dirty="0" err="1"/>
              <a:t>R</a:t>
            </a:r>
            <a:r>
              <a:rPr lang="en-US" sz="3000" b="0" baseline="30000" dirty="0" err="1"/>
              <a:t>n</a:t>
            </a:r>
            <a:r>
              <a:rPr lang="en-US" sz="3000" b="0" dirty="0"/>
              <a:t> </a:t>
            </a:r>
            <a:r>
              <a:rPr lang="en-US" sz="3000" b="0" dirty="0" smtClean="0"/>
              <a:t>be a vector with non-negative entries. </a:t>
            </a:r>
            <a:r>
              <a:rPr lang="en-US" sz="3000" b="0" dirty="0"/>
              <a:t>Let H </a:t>
            </a:r>
            <a:r>
              <a:rPr lang="ru-RU" sz="3000" b="0" dirty="0"/>
              <a:t>є</a:t>
            </a:r>
            <a:r>
              <a:rPr lang="en-US" sz="3000" b="0" dirty="0"/>
              <a:t> {0,1}</a:t>
            </a:r>
            <a:r>
              <a:rPr lang="en-US" sz="3000" b="0" baseline="30000" dirty="0"/>
              <a:t>n</a:t>
            </a:r>
            <a:r>
              <a:rPr lang="en-US" sz="3000" b="0" dirty="0"/>
              <a:t> be a random vector with pairwise-independent uniform </a:t>
            </a:r>
            <a:r>
              <a:rPr lang="en-US" sz="3000" b="0" dirty="0" smtClean="0"/>
              <a:t>entries. Let S be </a:t>
            </a:r>
            <a:r>
              <a:rPr lang="en-US" sz="3000" b="0" dirty="0" err="1" smtClean="0"/>
              <a:t>s.t.</a:t>
            </a:r>
            <a:r>
              <a:rPr lang="en-US" sz="3000" b="0" dirty="0" smtClean="0"/>
              <a:t>:</a:t>
            </a:r>
            <a:endParaRPr lang="en-US" sz="3000" b="0" dirty="0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US" sz="3000" b="0" dirty="0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US" sz="3000" b="0" dirty="0" smtClean="0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 b="0" dirty="0" smtClean="0"/>
              <a:t>Define</a:t>
            </a:r>
            <a:endParaRPr lang="en-US" sz="3000" b="0" dirty="0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US" sz="3000" b="0" dirty="0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 b="0" dirty="0"/>
              <a:t>Then  </a:t>
            </a:r>
          </a:p>
        </p:txBody>
      </p:sp>
    </p:spTree>
    <p:extLst>
      <p:ext uri="{BB962C8B-B14F-4D97-AF65-F5344CB8AC3E}">
        <p14:creationId xmlns:p14="http://schemas.microsoft.com/office/powerpoint/2010/main" val="145090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9" name="Rectangle 3"/>
          <p:cNvSpPr>
            <a:spLocks noChangeArrowheads="1"/>
          </p:cNvSpPr>
          <p:nvPr/>
        </p:nvSpPr>
        <p:spPr bwMode="auto">
          <a:xfrm>
            <a:off x="533400" y="11430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3000" b="0" dirty="0" err="1"/>
              <a:t>Hadamard</a:t>
            </a:r>
            <a:r>
              <a:rPr lang="en-US" sz="3000" b="0" dirty="0"/>
              <a:t> product Had(U,V) of two vectors  U and V is a vector with entries </a:t>
            </a:r>
            <a:r>
              <a:rPr lang="en-US" sz="3000" b="0" dirty="0" err="1"/>
              <a:t>v</a:t>
            </a:r>
            <a:r>
              <a:rPr lang="en-US" sz="3000" b="0" baseline="-25000" dirty="0" err="1"/>
              <a:t>i</a:t>
            </a:r>
            <a:r>
              <a:rPr lang="en-US" sz="3000" b="0" dirty="0" err="1"/>
              <a:t>u</a:t>
            </a:r>
            <a:r>
              <a:rPr lang="en-US" sz="3000" b="0" baseline="-25000" dirty="0" err="1"/>
              <a:t>i</a:t>
            </a:r>
            <a:r>
              <a:rPr lang="en-US" sz="3000" b="0" dirty="0"/>
              <a:t> </a:t>
            </a:r>
          </a:p>
        </p:txBody>
      </p:sp>
      <p:sp>
        <p:nvSpPr>
          <p:cNvPr id="731140" name="Rectangle 4"/>
          <p:cNvSpPr>
            <a:spLocks noChangeArrowheads="1"/>
          </p:cNvSpPr>
          <p:nvPr/>
        </p:nvSpPr>
        <p:spPr bwMode="auto">
          <a:xfrm>
            <a:off x="1447800" y="2743200"/>
            <a:ext cx="228600" cy="2667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1141" name="Rectangle 5"/>
          <p:cNvSpPr>
            <a:spLocks noChangeArrowheads="1"/>
          </p:cNvSpPr>
          <p:nvPr/>
        </p:nvSpPr>
        <p:spPr bwMode="auto">
          <a:xfrm>
            <a:off x="2438400" y="2743200"/>
            <a:ext cx="228600" cy="2667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1142" name="Rectangle 6"/>
          <p:cNvSpPr>
            <a:spLocks noChangeArrowheads="1"/>
          </p:cNvSpPr>
          <p:nvPr/>
        </p:nvSpPr>
        <p:spPr bwMode="auto">
          <a:xfrm>
            <a:off x="5334000" y="2743200"/>
            <a:ext cx="685800" cy="2667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1143" name="Rectangle 7"/>
          <p:cNvSpPr>
            <a:spLocks noChangeArrowheads="1"/>
          </p:cNvSpPr>
          <p:nvPr/>
        </p:nvSpPr>
        <p:spPr bwMode="auto">
          <a:xfrm>
            <a:off x="1447800" y="2743200"/>
            <a:ext cx="2286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731144" name="Rectangle 8"/>
          <p:cNvSpPr>
            <a:spLocks noChangeArrowheads="1"/>
          </p:cNvSpPr>
          <p:nvPr/>
        </p:nvSpPr>
        <p:spPr bwMode="auto">
          <a:xfrm>
            <a:off x="1447800" y="2971800"/>
            <a:ext cx="2286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731145" name="Rectangle 9"/>
          <p:cNvSpPr>
            <a:spLocks noChangeArrowheads="1"/>
          </p:cNvSpPr>
          <p:nvPr/>
        </p:nvSpPr>
        <p:spPr bwMode="auto">
          <a:xfrm>
            <a:off x="2438400" y="2743200"/>
            <a:ext cx="2286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u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731146" name="Rectangle 10"/>
          <p:cNvSpPr>
            <a:spLocks noChangeArrowheads="1"/>
          </p:cNvSpPr>
          <p:nvPr/>
        </p:nvSpPr>
        <p:spPr bwMode="auto">
          <a:xfrm>
            <a:off x="2438400" y="2971800"/>
            <a:ext cx="2286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u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731147" name="Rectangle 11"/>
          <p:cNvSpPr>
            <a:spLocks noChangeArrowheads="1"/>
          </p:cNvSpPr>
          <p:nvPr/>
        </p:nvSpPr>
        <p:spPr bwMode="auto">
          <a:xfrm>
            <a:off x="5334000" y="2743200"/>
            <a:ext cx="6858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v</a:t>
            </a:r>
            <a:r>
              <a:rPr lang="en-US" baseline="-25000"/>
              <a:t>1</a:t>
            </a:r>
            <a:r>
              <a:rPr lang="en-US"/>
              <a:t>u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731148" name="Rectangle 12"/>
          <p:cNvSpPr>
            <a:spLocks noChangeArrowheads="1"/>
          </p:cNvSpPr>
          <p:nvPr/>
        </p:nvSpPr>
        <p:spPr bwMode="auto">
          <a:xfrm>
            <a:off x="5334000" y="2971800"/>
            <a:ext cx="6858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v</a:t>
            </a:r>
            <a:r>
              <a:rPr lang="en-US" baseline="-25000"/>
              <a:t>2</a:t>
            </a:r>
            <a:r>
              <a:rPr lang="en-US"/>
              <a:t>u</a:t>
            </a:r>
            <a:r>
              <a:rPr lang="en-US" baseline="-25000"/>
              <a:t>2</a:t>
            </a:r>
          </a:p>
        </p:txBody>
      </p:sp>
      <p:sp>
        <p:nvSpPr>
          <p:cNvPr id="731149" name="Rectangle 13"/>
          <p:cNvSpPr>
            <a:spLocks noChangeArrowheads="1"/>
          </p:cNvSpPr>
          <p:nvPr/>
        </p:nvSpPr>
        <p:spPr bwMode="auto">
          <a:xfrm>
            <a:off x="1447800" y="5181600"/>
            <a:ext cx="2286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v</a:t>
            </a:r>
            <a:r>
              <a:rPr lang="en-US" baseline="-25000"/>
              <a:t>n</a:t>
            </a:r>
            <a:endParaRPr lang="en-US"/>
          </a:p>
        </p:txBody>
      </p:sp>
      <p:sp>
        <p:nvSpPr>
          <p:cNvPr id="731150" name="Rectangle 14"/>
          <p:cNvSpPr>
            <a:spLocks noChangeArrowheads="1"/>
          </p:cNvSpPr>
          <p:nvPr/>
        </p:nvSpPr>
        <p:spPr bwMode="auto">
          <a:xfrm>
            <a:off x="2438400" y="5181600"/>
            <a:ext cx="2286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u</a:t>
            </a:r>
            <a:r>
              <a:rPr lang="en-US" baseline="-25000"/>
              <a:t>n</a:t>
            </a:r>
            <a:endParaRPr lang="en-US"/>
          </a:p>
        </p:txBody>
      </p:sp>
      <p:sp>
        <p:nvSpPr>
          <p:cNvPr id="731151" name="Rectangle 15"/>
          <p:cNvSpPr>
            <a:spLocks noChangeArrowheads="1"/>
          </p:cNvSpPr>
          <p:nvPr/>
        </p:nvSpPr>
        <p:spPr bwMode="auto">
          <a:xfrm>
            <a:off x="5334000" y="5181600"/>
            <a:ext cx="6858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v</a:t>
            </a:r>
            <a:r>
              <a:rPr lang="en-US" baseline="-25000"/>
              <a:t>n</a:t>
            </a:r>
            <a:r>
              <a:rPr lang="en-US"/>
              <a:t>u</a:t>
            </a:r>
            <a:r>
              <a:rPr lang="en-US" baseline="-25000"/>
              <a:t>n</a:t>
            </a:r>
            <a:endParaRPr lang="en-US"/>
          </a:p>
        </p:txBody>
      </p:sp>
      <p:sp>
        <p:nvSpPr>
          <p:cNvPr id="731152" name="Rectangle 16"/>
          <p:cNvSpPr>
            <a:spLocks noChangeArrowheads="1"/>
          </p:cNvSpPr>
          <p:nvPr/>
        </p:nvSpPr>
        <p:spPr bwMode="auto">
          <a:xfrm>
            <a:off x="5334000" y="3962400"/>
            <a:ext cx="6858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731153" name="Rectangle 17"/>
          <p:cNvSpPr>
            <a:spLocks noChangeArrowheads="1"/>
          </p:cNvSpPr>
          <p:nvPr/>
        </p:nvSpPr>
        <p:spPr bwMode="auto">
          <a:xfrm>
            <a:off x="6553200" y="3581400"/>
            <a:ext cx="1143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Had(U,V)</a:t>
            </a:r>
          </a:p>
        </p:txBody>
      </p:sp>
    </p:spTree>
    <p:extLst>
      <p:ext uri="{BB962C8B-B14F-4D97-AF65-F5344CB8AC3E}">
        <p14:creationId xmlns:p14="http://schemas.microsoft.com/office/powerpoint/2010/main" val="20739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/>
              <a:t>Lemma </a:t>
            </a:r>
            <a:r>
              <a:rPr lang="en-US" dirty="0" smtClean="0"/>
              <a:t>2</a:t>
            </a:r>
            <a:endParaRPr lang="en-US" dirty="0"/>
          </a:p>
        </p:txBody>
      </p:sp>
      <p:graphicFrame>
        <p:nvGraphicFramePr>
          <p:cNvPr id="732163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04800" y="1905000"/>
          <a:ext cx="2971800" cy="178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76" name="Equation" r:id="rId3" imgW="1143000" imgH="685800" progId="Equation.3">
                  <p:embed/>
                </p:oleObj>
              </mc:Choice>
              <mc:Fallback>
                <p:oleObj name="Equation" r:id="rId3" imgW="11430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905000"/>
                        <a:ext cx="2971800" cy="178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6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029200" y="1828800"/>
          <a:ext cx="35052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77" name="Equation" r:id="rId5" imgW="1269720" imgH="444240" progId="Equation.3">
                  <p:embed/>
                </p:oleObj>
              </mc:Choice>
              <mc:Fallback>
                <p:oleObj name="Equation" r:id="rId5" imgW="12697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828800"/>
                        <a:ext cx="35052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6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992004970"/>
              </p:ext>
            </p:extLst>
          </p:nvPr>
        </p:nvGraphicFramePr>
        <p:xfrm>
          <a:off x="1811338" y="4800600"/>
          <a:ext cx="6053137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78" name="Equation" r:id="rId7" imgW="1930320" imgH="431640" progId="Equation.3">
                  <p:embed/>
                </p:oleObj>
              </mc:Choice>
              <mc:Fallback>
                <p:oleObj name="Equation" r:id="rId7" imgW="19303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8" y="4800600"/>
                        <a:ext cx="6053137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66" name="Object 6"/>
          <p:cNvGraphicFramePr>
            <a:graphicFrameLocks noChangeAspect="1"/>
          </p:cNvGraphicFramePr>
          <p:nvPr/>
        </p:nvGraphicFramePr>
        <p:xfrm>
          <a:off x="2057400" y="2971800"/>
          <a:ext cx="4554538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79" name="Equation" r:id="rId9" imgW="1346040" imgH="469800" progId="Equation.3">
                  <p:embed/>
                </p:oleObj>
              </mc:Choice>
              <mc:Fallback>
                <p:oleObj name="Equation" r:id="rId9" imgW="134604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971800"/>
                        <a:ext cx="4554538" cy="159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2167" name="Rectangle 7"/>
          <p:cNvSpPr>
            <a:spLocks noChangeArrowheads="1"/>
          </p:cNvSpPr>
          <p:nvPr/>
        </p:nvSpPr>
        <p:spPr bwMode="auto">
          <a:xfrm>
            <a:off x="228600" y="1219200"/>
            <a:ext cx="82296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 b="0" dirty="0"/>
              <a:t>Denote for i=1,2,..,t</a:t>
            </a:r>
          </a:p>
        </p:txBody>
      </p:sp>
      <p:sp>
        <p:nvSpPr>
          <p:cNvPr id="732168" name="Rectangle 8"/>
          <p:cNvSpPr>
            <a:spLocks noChangeArrowheads="1"/>
          </p:cNvSpPr>
          <p:nvPr/>
        </p:nvSpPr>
        <p:spPr bwMode="auto">
          <a:xfrm>
            <a:off x="381000" y="4648200"/>
            <a:ext cx="2514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 b="0"/>
              <a:t>Then</a:t>
            </a:r>
          </a:p>
        </p:txBody>
      </p:sp>
      <p:graphicFrame>
        <p:nvGraphicFramePr>
          <p:cNvPr id="732169" name="Object 9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5029200" y="1295400"/>
          <a:ext cx="15827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80" name="Equation" r:id="rId11" imgW="838080" imgH="228600" progId="Equation.3">
                  <p:embed/>
                </p:oleObj>
              </mc:Choice>
              <mc:Fallback>
                <p:oleObj name="Equation" r:id="rId11" imgW="8380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295400"/>
                        <a:ext cx="15827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2170" name="Rectangle 10"/>
          <p:cNvSpPr>
            <a:spLocks noChangeArrowheads="1"/>
          </p:cNvSpPr>
          <p:nvPr/>
        </p:nvSpPr>
        <p:spPr bwMode="auto">
          <a:xfrm>
            <a:off x="6629400" y="1295400"/>
            <a:ext cx="3505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200" b="0"/>
              <a:t>are i.i.d. vectors</a:t>
            </a:r>
          </a:p>
        </p:txBody>
      </p:sp>
      <p:sp>
        <p:nvSpPr>
          <p:cNvPr id="732171" name="Rectangle 11"/>
          <p:cNvSpPr>
            <a:spLocks noChangeArrowheads="1"/>
          </p:cNvSpPr>
          <p:nvPr/>
        </p:nvSpPr>
        <p:spPr bwMode="auto">
          <a:xfrm>
            <a:off x="1828800" y="3124200"/>
            <a:ext cx="52578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3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152400"/>
            <a:ext cx="8229600" cy="1139825"/>
          </a:xfrm>
        </p:spPr>
        <p:txBody>
          <a:bodyPr/>
          <a:lstStyle/>
          <a:p>
            <a:r>
              <a:rPr lang="en-US" dirty="0"/>
              <a:t>Lemma </a:t>
            </a:r>
            <a:r>
              <a:rPr lang="en-US" dirty="0" smtClean="0"/>
              <a:t>3</a:t>
            </a:r>
            <a:endParaRPr lang="en-US" dirty="0"/>
          </a:p>
        </p:txBody>
      </p:sp>
      <p:graphicFrame>
        <p:nvGraphicFramePr>
          <p:cNvPr id="734211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2895600" y="1219200"/>
          <a:ext cx="5334000" cy="223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75" name="Equation" r:id="rId3" imgW="1638000" imgH="685800" progId="Equation.3">
                  <p:embed/>
                </p:oleObj>
              </mc:Choice>
              <mc:Fallback>
                <p:oleObj name="Equation" r:id="rId3" imgW="16380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219200"/>
                        <a:ext cx="5334000" cy="223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4212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838200" y="5029200"/>
          <a:ext cx="754380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76" name="Equation" r:id="rId5" imgW="1600200" imgH="228600" progId="Equation.3">
                  <p:embed/>
                </p:oleObj>
              </mc:Choice>
              <mc:Fallback>
                <p:oleObj name="Equation" r:id="rId5" imgW="1600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029200"/>
                        <a:ext cx="7543800" cy="107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4213" name="Rectangle 5"/>
          <p:cNvSpPr>
            <a:spLocks noChangeArrowheads="1"/>
          </p:cNvSpPr>
          <p:nvPr/>
        </p:nvSpPr>
        <p:spPr bwMode="auto">
          <a:xfrm>
            <a:off x="533400" y="1143000"/>
            <a:ext cx="2895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 b="0"/>
              <a:t>Denote</a:t>
            </a:r>
          </a:p>
        </p:txBody>
      </p:sp>
      <p:sp>
        <p:nvSpPr>
          <p:cNvPr id="734214" name="Rectangle 6"/>
          <p:cNvSpPr>
            <a:spLocks noChangeArrowheads="1"/>
          </p:cNvSpPr>
          <p:nvPr/>
        </p:nvSpPr>
        <p:spPr bwMode="auto">
          <a:xfrm>
            <a:off x="609600" y="3733800"/>
            <a:ext cx="2895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 b="0"/>
              <a:t>Then for </a:t>
            </a:r>
          </a:p>
        </p:txBody>
      </p:sp>
      <p:graphicFrame>
        <p:nvGraphicFramePr>
          <p:cNvPr id="734215" name="Object 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590800" y="3352800"/>
          <a:ext cx="2209800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77" name="Equation" r:id="rId7" imgW="698400" imgH="419040" progId="Equation.3">
                  <p:embed/>
                </p:oleObj>
              </mc:Choice>
              <mc:Fallback>
                <p:oleObj name="Equation" r:id="rId7" imgW="6984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352800"/>
                        <a:ext cx="2209800" cy="132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4216" name="Rectangle 8"/>
          <p:cNvSpPr>
            <a:spLocks noChangeArrowheads="1"/>
          </p:cNvSpPr>
          <p:nvPr/>
        </p:nvSpPr>
        <p:spPr bwMode="auto">
          <a:xfrm>
            <a:off x="2743200" y="838200"/>
            <a:ext cx="5715000" cy="259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9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</a:t>
            </a:r>
            <a:r>
              <a:rPr lang="en-US" dirty="0" smtClean="0"/>
              <a:t>eneral </a:t>
            </a:r>
            <a:r>
              <a:rPr lang="en-US" dirty="0"/>
              <a:t>a</a:t>
            </a:r>
            <a:r>
              <a:rPr lang="en-US" dirty="0" smtClean="0"/>
              <a:t>lgorithm </a:t>
            </a:r>
            <a:r>
              <a:rPr lang="en-US" dirty="0"/>
              <a:t>(informal)</a:t>
            </a:r>
          </a:p>
        </p:txBody>
      </p:sp>
      <p:sp>
        <p:nvSpPr>
          <p:cNvPr id="742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Maintain H</a:t>
            </a:r>
            <a:r>
              <a:rPr lang="en-US" baseline="-25000" dirty="0"/>
              <a:t>1</a:t>
            </a:r>
            <a:r>
              <a:rPr lang="en-US" dirty="0"/>
              <a:t>,..,H</a:t>
            </a:r>
            <a:r>
              <a:rPr lang="en-US" baseline="-25000" dirty="0"/>
              <a:t>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We can obtain V</a:t>
            </a:r>
            <a:r>
              <a:rPr lang="en-US" baseline="-25000" dirty="0"/>
              <a:t>i</a:t>
            </a:r>
            <a:r>
              <a:rPr lang="en-US" dirty="0"/>
              <a:t> by dropping all stream elements that are not “sampled” </a:t>
            </a:r>
          </a:p>
          <a:p>
            <a:pPr>
              <a:lnSpc>
                <a:spcPct val="90000"/>
              </a:lnSpc>
            </a:pPr>
            <a:r>
              <a:rPr lang="en-US" dirty="0"/>
              <a:t>For t=O(log(n)), the number of non-zero elements in </a:t>
            </a:r>
            <a:r>
              <a:rPr lang="en-US" dirty="0" err="1"/>
              <a:t>V</a:t>
            </a:r>
            <a:r>
              <a:rPr lang="en-US" baseline="-25000" dirty="0" err="1"/>
              <a:t>t</a:t>
            </a:r>
            <a:r>
              <a:rPr lang="en-US" dirty="0"/>
              <a:t> is constant, with constant probability</a:t>
            </a:r>
          </a:p>
          <a:p>
            <a:pPr>
              <a:lnSpc>
                <a:spcPct val="90000"/>
              </a:lnSpc>
            </a:pPr>
            <a:r>
              <a:rPr lang="en-US" dirty="0"/>
              <a:t>Thus, given an oracle for “heavy” elements, the sum can be approximated using only log(n) number of calls to “heavy” elements oracle</a:t>
            </a:r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714955192"/>
              </p:ext>
            </p:extLst>
          </p:nvPr>
        </p:nvGraphicFramePr>
        <p:xfrm>
          <a:off x="1676400" y="4092575"/>
          <a:ext cx="5334000" cy="223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3" name="Equation" r:id="rId3" imgW="1638000" imgH="685800" progId="Equation.3">
                  <p:embed/>
                </p:oleObj>
              </mc:Choice>
              <mc:Fallback>
                <p:oleObj name="Equation" r:id="rId3" imgW="16380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092575"/>
                        <a:ext cx="5334000" cy="223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0" y="3711575"/>
            <a:ext cx="5715000" cy="259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3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Algorithm </a:t>
            </a:r>
            <a:r>
              <a:rPr lang="en-US" dirty="0" smtClean="0"/>
              <a:t>for large Frequency moments (informal</a:t>
            </a:r>
            <a:r>
              <a:rPr lang="en-US" dirty="0"/>
              <a:t>)</a:t>
            </a:r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general algorithm works for any “separable” vector, in particular for frequency moments vector</a:t>
            </a:r>
          </a:p>
          <a:p>
            <a:r>
              <a:rPr lang="en-US" dirty="0"/>
              <a:t>Also, such oracles for “heavy” elements exist for frequency moments </a:t>
            </a:r>
          </a:p>
          <a:p>
            <a:r>
              <a:rPr lang="en-US" dirty="0"/>
              <a:t>E.g</a:t>
            </a:r>
            <a:r>
              <a:rPr lang="en-US" dirty="0" smtClean="0"/>
              <a:t>., </a:t>
            </a:r>
            <a:r>
              <a:rPr lang="en-US" dirty="0" err="1" smtClean="0"/>
              <a:t>CountSketch</a:t>
            </a:r>
            <a:r>
              <a:rPr lang="en-US" dirty="0" smtClean="0"/>
              <a:t> by </a:t>
            </a:r>
            <a:r>
              <a:rPr lang="en-US" dirty="0" err="1"/>
              <a:t>Charikar</a:t>
            </a:r>
            <a:r>
              <a:rPr lang="en-US" dirty="0"/>
              <a:t>, Chen, </a:t>
            </a:r>
            <a:r>
              <a:rPr lang="en-US" dirty="0" err="1"/>
              <a:t>Farach</a:t>
            </a:r>
            <a:r>
              <a:rPr lang="en-US" dirty="0"/>
              <a:t>-Colton, 2004. </a:t>
            </a:r>
          </a:p>
          <a:p>
            <a:r>
              <a:rPr lang="en-US" dirty="0" smtClean="0"/>
              <a:t>The final algorithm requires    </a:t>
            </a:r>
            <a:r>
              <a:rPr lang="en-US" dirty="0"/>
              <a:t>n</a:t>
            </a:r>
            <a:r>
              <a:rPr lang="en-US" baseline="30000" dirty="0"/>
              <a:t>1-2/k</a:t>
            </a:r>
            <a:r>
              <a:rPr lang="en-US" dirty="0"/>
              <a:t> </a:t>
            </a:r>
            <a:r>
              <a:rPr lang="en-US" dirty="0" smtClean="0"/>
              <a:t>log(n)log(m)log(log…(log(nm))) </a:t>
            </a:r>
            <a:r>
              <a:rPr lang="en-US" dirty="0"/>
              <a:t>memory bits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Independently </a:t>
            </a:r>
            <a:r>
              <a:rPr lang="en-US" dirty="0" err="1" smtClean="0"/>
              <a:t>Andoni</a:t>
            </a:r>
            <a:r>
              <a:rPr lang="en-US" dirty="0"/>
              <a:t>, </a:t>
            </a:r>
            <a:r>
              <a:rPr lang="en-US" dirty="0" err="1"/>
              <a:t>Krauthgamer</a:t>
            </a:r>
            <a:r>
              <a:rPr lang="en-US" dirty="0"/>
              <a:t>, </a:t>
            </a:r>
            <a:r>
              <a:rPr lang="en-US" dirty="0" err="1"/>
              <a:t>Onak</a:t>
            </a:r>
            <a:r>
              <a:rPr lang="en-US" dirty="0"/>
              <a:t> </a:t>
            </a:r>
            <a:r>
              <a:rPr lang="en-US" dirty="0" smtClean="0"/>
              <a:t>improved the bound to </a:t>
            </a:r>
          </a:p>
          <a:p>
            <a:r>
              <a:rPr lang="en-US" dirty="0" smtClean="0"/>
              <a:t>n</a:t>
            </a:r>
            <a:r>
              <a:rPr lang="en-US" baseline="30000" dirty="0" smtClean="0"/>
              <a:t>1-2/k</a:t>
            </a:r>
            <a:r>
              <a:rPr lang="en-US" dirty="0" smtClean="0"/>
              <a:t> </a:t>
            </a:r>
            <a:r>
              <a:rPr lang="en-US" dirty="0"/>
              <a:t>log(n)log(m</a:t>
            </a:r>
            <a:r>
              <a:rPr lang="en-US" dirty="0" smtClean="0"/>
              <a:t>)  (Precision Sampling: Alex’s talk yesterday)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r>
              <a:rPr lang="en-US" sz="2600" dirty="0" smtClean="0"/>
              <a:t>We need to overcome additional technical issues </a:t>
            </a:r>
          </a:p>
          <a:p>
            <a:endParaRPr lang="en-US" sz="2600" dirty="0"/>
          </a:p>
          <a:p>
            <a:r>
              <a:rPr lang="en-US" sz="2600" dirty="0"/>
              <a:t>Heavy elements: from precise values to approximations </a:t>
            </a:r>
          </a:p>
          <a:p>
            <a:endParaRPr lang="en-US" sz="2600" dirty="0" smtClean="0"/>
          </a:p>
          <a:p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47750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problems</a:t>
            </a:r>
            <a:endParaRPr lang="en-US" dirty="0"/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r>
              <a:rPr lang="en-US" sz="2600" dirty="0" smtClean="0"/>
              <a:t>Characterize non-monotonic functions </a:t>
            </a:r>
          </a:p>
          <a:p>
            <a:r>
              <a:rPr lang="en-US" sz="2600" dirty="0" smtClean="0"/>
              <a:t>(we made some progress)</a:t>
            </a:r>
          </a:p>
          <a:p>
            <a:endParaRPr lang="en-US" sz="2600" dirty="0"/>
          </a:p>
          <a:p>
            <a:r>
              <a:rPr lang="en-US" sz="2600" dirty="0" smtClean="0"/>
              <a:t>Extend the results to </a:t>
            </a:r>
            <a:r>
              <a:rPr lang="en-US" sz="2600" dirty="0" err="1" smtClean="0"/>
              <a:t>sublinear</a:t>
            </a:r>
            <a:r>
              <a:rPr lang="en-US" sz="2600" dirty="0" smtClean="0"/>
              <a:t> algorithms (o(n) space) </a:t>
            </a:r>
          </a:p>
          <a:p>
            <a:endParaRPr lang="en-US" sz="2600" dirty="0"/>
          </a:p>
          <a:p>
            <a:r>
              <a:rPr lang="en-US" sz="2600" dirty="0" smtClean="0"/>
              <a:t>Other models: deletions, sliding windows etc., </a:t>
            </a:r>
          </a:p>
          <a:p>
            <a:endParaRPr lang="en-US" sz="2600" dirty="0"/>
          </a:p>
          <a:p>
            <a:r>
              <a:rPr lang="en-US" sz="2600" dirty="0" smtClean="0"/>
              <a:t>Optimal algorithm for large frequency moments</a:t>
            </a:r>
          </a:p>
        </p:txBody>
      </p:sp>
    </p:spTree>
    <p:extLst>
      <p:ext uri="{BB962C8B-B14F-4D97-AF65-F5344CB8AC3E}">
        <p14:creationId xmlns:p14="http://schemas.microsoft.com/office/powerpoint/2010/main" val="60670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447800" y="2057400"/>
            <a:ext cx="1524000" cy="381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/>
              <a:t>Stream</a:t>
            </a: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6629400" y="5029200"/>
            <a:ext cx="381000" cy="533400"/>
          </a:xfrm>
          <a:prstGeom prst="can">
            <a:avLst>
              <a:gd name="adj" fmla="val 35000"/>
            </a:avLst>
          </a:pr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486400" y="5029200"/>
            <a:ext cx="381000" cy="533400"/>
          </a:xfrm>
          <a:prstGeom prst="can">
            <a:avLst>
              <a:gd name="adj" fmla="val 35000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3300"/>
              </a:solidFill>
            </a:endParaRP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5105400" y="5029200"/>
            <a:ext cx="381000" cy="533400"/>
          </a:xfrm>
          <a:prstGeom prst="can">
            <a:avLst>
              <a:gd name="adj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Frequencies</a:t>
            </a:r>
          </a:p>
        </p:txBody>
      </p:sp>
      <p:sp>
        <p:nvSpPr>
          <p:cNvPr id="572423" name="Oval 7"/>
          <p:cNvSpPr>
            <a:spLocks noChangeArrowheads="1"/>
          </p:cNvSpPr>
          <p:nvPr/>
        </p:nvSpPr>
        <p:spPr bwMode="auto">
          <a:xfrm>
            <a:off x="45720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2424" name="Oval 8"/>
          <p:cNvSpPr>
            <a:spLocks noChangeArrowheads="1"/>
          </p:cNvSpPr>
          <p:nvPr/>
        </p:nvSpPr>
        <p:spPr bwMode="auto">
          <a:xfrm>
            <a:off x="381000" y="1828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2425" name="Oval 9"/>
          <p:cNvSpPr>
            <a:spLocks noChangeArrowheads="1"/>
          </p:cNvSpPr>
          <p:nvPr/>
        </p:nvSpPr>
        <p:spPr bwMode="auto">
          <a:xfrm>
            <a:off x="228600" y="1828800"/>
            <a:ext cx="152400" cy="152400"/>
          </a:xfrm>
          <a:prstGeom prst="ellipse">
            <a:avLst/>
          </a:pr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2426" name="Oval 10"/>
          <p:cNvSpPr>
            <a:spLocks noChangeArrowheads="1"/>
          </p:cNvSpPr>
          <p:nvPr/>
        </p:nvSpPr>
        <p:spPr bwMode="auto">
          <a:xfrm>
            <a:off x="15240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2427" name="Oval 11"/>
          <p:cNvSpPr>
            <a:spLocks noChangeArrowheads="1"/>
          </p:cNvSpPr>
          <p:nvPr/>
        </p:nvSpPr>
        <p:spPr bwMode="auto">
          <a:xfrm>
            <a:off x="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5867400" y="5029200"/>
            <a:ext cx="381000" cy="533400"/>
          </a:xfrm>
          <a:prstGeom prst="can">
            <a:avLst>
              <a:gd name="adj" fmla="val 35000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AutoShape 13"/>
          <p:cNvSpPr>
            <a:spLocks noChangeArrowheads="1"/>
          </p:cNvSpPr>
          <p:nvPr/>
        </p:nvSpPr>
        <p:spPr bwMode="auto">
          <a:xfrm>
            <a:off x="6248400" y="5029200"/>
            <a:ext cx="381000" cy="533400"/>
          </a:xfrm>
          <a:prstGeom prst="can">
            <a:avLst>
              <a:gd name="adj" fmla="val 35000"/>
            </a:avLst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1000" y="2133600"/>
            <a:ext cx="3124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5029200" y="6400800"/>
            <a:ext cx="32004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Frequency Vector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5105400" y="57912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137" name="AutoShape 17"/>
          <p:cNvSpPr>
            <a:spLocks/>
          </p:cNvSpPr>
          <p:nvPr/>
        </p:nvSpPr>
        <p:spPr bwMode="auto">
          <a:xfrm rot="-5400000" flipH="1" flipV="1">
            <a:off x="6534150" y="4819650"/>
            <a:ext cx="114300" cy="2971800"/>
          </a:xfrm>
          <a:prstGeom prst="rightBrace">
            <a:avLst>
              <a:gd name="adj1" fmla="val 216667"/>
              <a:gd name="adj2" fmla="val 4768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5486400" y="5791200"/>
            <a:ext cx="38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5867400" y="5791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6248400" y="5791200"/>
            <a:ext cx="3810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6629400" y="5791200"/>
            <a:ext cx="381000" cy="3048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>
            <a:off x="7010400" y="5029200"/>
            <a:ext cx="381000" cy="533400"/>
          </a:xfrm>
          <a:prstGeom prst="can">
            <a:avLst>
              <a:gd name="adj" fmla="val 35000"/>
            </a:avLst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7010400" y="5791200"/>
            <a:ext cx="381000" cy="3048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>
            <a:off x="7391400" y="5029200"/>
            <a:ext cx="381000" cy="533400"/>
          </a:xfrm>
          <a:prstGeom prst="can">
            <a:avLst>
              <a:gd name="adj" fmla="val 35000"/>
            </a:avLst>
          </a:prstGeom>
          <a:solidFill>
            <a:srgbClr val="008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7391400" y="5791200"/>
            <a:ext cx="381000" cy="3048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146" name="AutoShape 26"/>
          <p:cNvSpPr>
            <a:spLocks noChangeArrowheads="1"/>
          </p:cNvSpPr>
          <p:nvPr/>
        </p:nvSpPr>
        <p:spPr bwMode="auto">
          <a:xfrm>
            <a:off x="7772400" y="5029200"/>
            <a:ext cx="381000" cy="533400"/>
          </a:xfrm>
          <a:prstGeom prst="can">
            <a:avLst>
              <a:gd name="adj" fmla="val 35000"/>
            </a:avLst>
          </a:prstGeom>
          <a:solidFill>
            <a:srgbClr val="9966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7772400" y="5791200"/>
            <a:ext cx="381000" cy="3048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72444" name="Rectangle 28"/>
          <p:cNvSpPr>
            <a:spLocks noChangeArrowheads="1"/>
          </p:cNvSpPr>
          <p:nvPr/>
        </p:nvSpPr>
        <p:spPr bwMode="auto">
          <a:xfrm>
            <a:off x="5486400" y="5791200"/>
            <a:ext cx="38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572445" name="Rectangle 29"/>
          <p:cNvSpPr>
            <a:spLocks noChangeArrowheads="1"/>
          </p:cNvSpPr>
          <p:nvPr/>
        </p:nvSpPr>
        <p:spPr bwMode="auto">
          <a:xfrm>
            <a:off x="5105400" y="57912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572448" name="Rectangle 32"/>
          <p:cNvSpPr>
            <a:spLocks noChangeArrowheads="1"/>
          </p:cNvSpPr>
          <p:nvPr/>
        </p:nvSpPr>
        <p:spPr bwMode="auto">
          <a:xfrm>
            <a:off x="6629400" y="5791200"/>
            <a:ext cx="381000" cy="3048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572449" name="Rectangle 33"/>
          <p:cNvSpPr>
            <a:spLocks noChangeArrowheads="1"/>
          </p:cNvSpPr>
          <p:nvPr/>
        </p:nvSpPr>
        <p:spPr bwMode="auto">
          <a:xfrm>
            <a:off x="5105400" y="57912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572450" name="Rectangle 34"/>
          <p:cNvSpPr>
            <a:spLocks noChangeArrowheads="1"/>
          </p:cNvSpPr>
          <p:nvPr/>
        </p:nvSpPr>
        <p:spPr bwMode="auto">
          <a:xfrm>
            <a:off x="5105400" y="57912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572451" name="Oval 35"/>
          <p:cNvSpPr>
            <a:spLocks noChangeArrowheads="1"/>
          </p:cNvSpPr>
          <p:nvPr/>
        </p:nvSpPr>
        <p:spPr bwMode="auto">
          <a:xfrm>
            <a:off x="152400" y="1828800"/>
            <a:ext cx="152400" cy="15240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2452" name="Rectangle 36"/>
          <p:cNvSpPr>
            <a:spLocks noChangeArrowheads="1"/>
          </p:cNvSpPr>
          <p:nvPr/>
        </p:nvSpPr>
        <p:spPr bwMode="auto">
          <a:xfrm>
            <a:off x="6248400" y="5791200"/>
            <a:ext cx="3810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572453" name="Oval 37"/>
          <p:cNvSpPr>
            <a:spLocks noChangeArrowheads="1"/>
          </p:cNvSpPr>
          <p:nvPr/>
        </p:nvSpPr>
        <p:spPr bwMode="auto">
          <a:xfrm>
            <a:off x="-76200" y="1828800"/>
            <a:ext cx="152400" cy="152400"/>
          </a:xfrm>
          <a:prstGeom prst="ellipse">
            <a:avLst/>
          </a:pr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2454" name="Rectangle 38"/>
          <p:cNvSpPr>
            <a:spLocks noChangeArrowheads="1"/>
          </p:cNvSpPr>
          <p:nvPr/>
        </p:nvSpPr>
        <p:spPr bwMode="auto">
          <a:xfrm>
            <a:off x="6629400" y="5791200"/>
            <a:ext cx="381000" cy="3048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9258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25834 2.22222E-6 C 0.37414 2.22222E-6 0.51667 0.14375 0.51667 0.26111 L 0.51667 0.52222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5724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33" y="2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72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6.93889E-18 2.22222E-6 L 0.28333 2.22222E-6 C 0.41024 2.22222E-6 0.56667 0.14375 0.56667 0.26111 L 0.56667 0.52222 " pathEditMode="relative" rAng="0" ptsTypes="FfFF">
                                      <p:cBhvr>
                                        <p:cTn id="12" dur="1000" fill="hold"/>
                                        <p:tgtEl>
                                          <p:spTgt spid="5724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33" y="2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72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2.22222E-6 L 0.35834 2.22222E-6 C 0.51893 2.22222E-6 0.71667 0.14074 0.71667 0.25555 L 0.71667 0.51111 " pathEditMode="relative" rAng="0" ptsTypes="FfFF">
                                      <p:cBhvr>
                                        <p:cTn id="18" dur="1000" fill="hold"/>
                                        <p:tgtEl>
                                          <p:spTgt spid="5724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33" y="2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72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0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3.46945E-18 2.22222E-6 L 0.28333 2.22222E-6 C 0.41042 2.22222E-6 0.56667 0.13773 0.56667 0.25 L 0.56667 0.5 " pathEditMode="relative" rAng="0" ptsTypes="FfFF">
                                      <p:cBhvr>
                                        <p:cTn id="24" dur="1000" fill="hold"/>
                                        <p:tgtEl>
                                          <p:spTgt spid="572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33" y="2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72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33333E-6 2.22222E-6 L 0.27917 2.22222E-6 C 0.40434 2.22222E-6 0.55834 0.13171 0.55834 0.23889 L 0.55834 0.47778 " pathEditMode="relative" rAng="0" ptsTypes="FfFF">
                                      <p:cBhvr>
                                        <p:cTn id="30" dur="1000" fill="hold"/>
                                        <p:tgtEl>
                                          <p:spTgt spid="572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17" y="2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72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945E-18 4.98959E-6 L 0.34167 4.98959E-6 C 0.49479 4.98959E-6 0.68333 0.14341 0.68333 0.26092 L 0.68333 0.52185 " pathEditMode="relative" rAng="0" ptsTypes="FfFF">
                                      <p:cBhvr>
                                        <p:cTn id="36" dur="1000" fill="hold"/>
                                        <p:tgtEl>
                                          <p:spTgt spid="5724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67" y="26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7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98959E-6 L 0.37083 4.98959E-6 C 0.53698 4.98959E-6 0.74167 0.13416 0.74167 0.24427 L 0.74167 0.48854 " pathEditMode="relative" rAng="0" ptsTypes="FfFF">
                                      <p:cBhvr>
                                        <p:cTn id="42" dur="1000" fill="hold"/>
                                        <p:tgtEl>
                                          <p:spTgt spid="5724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83" y="244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7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23" grpId="0" animBg="1"/>
      <p:bldP spid="572424" grpId="0" animBg="1"/>
      <p:bldP spid="572425" grpId="0" animBg="1"/>
      <p:bldP spid="572426" grpId="0" animBg="1"/>
      <p:bldP spid="572427" grpId="0" animBg="1"/>
      <p:bldP spid="572444" grpId="0" animBg="1"/>
      <p:bldP spid="572445" grpId="0" animBg="1"/>
      <p:bldP spid="572448" grpId="0" animBg="1"/>
      <p:bldP spid="572449" grpId="0" animBg="1"/>
      <p:bldP spid="572450" grpId="0" animBg="1"/>
      <p:bldP spid="572451" grpId="0" animBg="1"/>
      <p:bldP spid="572452" grpId="0" animBg="1"/>
      <p:bldP spid="572453" grpId="0" animBg="1"/>
      <p:bldP spid="57245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438400"/>
            <a:ext cx="8229600" cy="1139825"/>
          </a:xfrm>
        </p:spPr>
        <p:txBody>
          <a:bodyPr/>
          <a:lstStyle/>
          <a:p>
            <a:r>
              <a:rPr lang="en-US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98132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Frequency-Based Functions</a:t>
            </a:r>
          </a:p>
        </p:txBody>
      </p:sp>
      <p:sp>
        <p:nvSpPr>
          <p:cNvPr id="6147" name="AutoShape 4"/>
          <p:cNvSpPr>
            <a:spLocks noChangeArrowheads="1"/>
          </p:cNvSpPr>
          <p:nvPr/>
        </p:nvSpPr>
        <p:spPr bwMode="auto">
          <a:xfrm>
            <a:off x="4038600" y="1524000"/>
            <a:ext cx="381000" cy="533400"/>
          </a:xfrm>
          <a:prstGeom prst="can">
            <a:avLst>
              <a:gd name="adj" fmla="val 35000"/>
            </a:avLst>
          </a:pr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AutoShape 5"/>
          <p:cNvSpPr>
            <a:spLocks noChangeArrowheads="1"/>
          </p:cNvSpPr>
          <p:nvPr/>
        </p:nvSpPr>
        <p:spPr bwMode="auto">
          <a:xfrm>
            <a:off x="2895600" y="1524000"/>
            <a:ext cx="381000" cy="533400"/>
          </a:xfrm>
          <a:prstGeom prst="can">
            <a:avLst>
              <a:gd name="adj" fmla="val 35000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n-US">
              <a:solidFill>
                <a:srgbClr val="FF3300"/>
              </a:solidFill>
            </a:endParaRPr>
          </a:p>
        </p:txBody>
      </p:sp>
      <p:sp>
        <p:nvSpPr>
          <p:cNvPr id="6149" name="AutoShape 6"/>
          <p:cNvSpPr>
            <a:spLocks noChangeArrowheads="1"/>
          </p:cNvSpPr>
          <p:nvPr/>
        </p:nvSpPr>
        <p:spPr bwMode="auto">
          <a:xfrm>
            <a:off x="2514600" y="1524000"/>
            <a:ext cx="381000" cy="533400"/>
          </a:xfrm>
          <a:prstGeom prst="can">
            <a:avLst>
              <a:gd name="adj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7"/>
          <p:cNvSpPr>
            <a:spLocks noChangeArrowheads="1"/>
          </p:cNvSpPr>
          <p:nvPr/>
        </p:nvSpPr>
        <p:spPr bwMode="auto">
          <a:xfrm>
            <a:off x="3276600" y="1524000"/>
            <a:ext cx="381000" cy="533400"/>
          </a:xfrm>
          <a:prstGeom prst="can">
            <a:avLst>
              <a:gd name="adj" fmla="val 35000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AutoShape 8"/>
          <p:cNvSpPr>
            <a:spLocks noChangeArrowheads="1"/>
          </p:cNvSpPr>
          <p:nvPr/>
        </p:nvSpPr>
        <p:spPr bwMode="auto">
          <a:xfrm>
            <a:off x="3657600" y="1524000"/>
            <a:ext cx="381000" cy="533400"/>
          </a:xfrm>
          <a:prstGeom prst="can">
            <a:avLst>
              <a:gd name="adj" fmla="val 35000"/>
            </a:avLst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5715000" y="2362200"/>
            <a:ext cx="32004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Frequency Vector</a:t>
            </a: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2514600" y="2286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54" name="Rectangle 12"/>
          <p:cNvSpPr>
            <a:spLocks noChangeArrowheads="1"/>
          </p:cNvSpPr>
          <p:nvPr/>
        </p:nvSpPr>
        <p:spPr bwMode="auto">
          <a:xfrm>
            <a:off x="2895600" y="2286000"/>
            <a:ext cx="38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55" name="Rectangle 13"/>
          <p:cNvSpPr>
            <a:spLocks noChangeArrowheads="1"/>
          </p:cNvSpPr>
          <p:nvPr/>
        </p:nvSpPr>
        <p:spPr bwMode="auto">
          <a:xfrm>
            <a:off x="3276600" y="2286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56" name="Rectangle 14"/>
          <p:cNvSpPr>
            <a:spLocks noChangeArrowheads="1"/>
          </p:cNvSpPr>
          <p:nvPr/>
        </p:nvSpPr>
        <p:spPr bwMode="auto">
          <a:xfrm>
            <a:off x="3657600" y="2286000"/>
            <a:ext cx="3810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6157" name="Rectangle 15"/>
          <p:cNvSpPr>
            <a:spLocks noChangeArrowheads="1"/>
          </p:cNvSpPr>
          <p:nvPr/>
        </p:nvSpPr>
        <p:spPr bwMode="auto">
          <a:xfrm>
            <a:off x="4038600" y="2286000"/>
            <a:ext cx="381000" cy="3048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6158" name="AutoShape 16"/>
          <p:cNvSpPr>
            <a:spLocks noChangeArrowheads="1"/>
          </p:cNvSpPr>
          <p:nvPr/>
        </p:nvSpPr>
        <p:spPr bwMode="auto">
          <a:xfrm>
            <a:off x="4419600" y="1524000"/>
            <a:ext cx="381000" cy="533400"/>
          </a:xfrm>
          <a:prstGeom prst="can">
            <a:avLst>
              <a:gd name="adj" fmla="val 35000"/>
            </a:avLst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Rectangle 17"/>
          <p:cNvSpPr>
            <a:spLocks noChangeArrowheads="1"/>
          </p:cNvSpPr>
          <p:nvPr/>
        </p:nvSpPr>
        <p:spPr bwMode="auto">
          <a:xfrm>
            <a:off x="4419600" y="2286000"/>
            <a:ext cx="381000" cy="3048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60" name="AutoShape 18"/>
          <p:cNvSpPr>
            <a:spLocks noChangeArrowheads="1"/>
          </p:cNvSpPr>
          <p:nvPr/>
        </p:nvSpPr>
        <p:spPr bwMode="auto">
          <a:xfrm>
            <a:off x="4800600" y="1524000"/>
            <a:ext cx="381000" cy="533400"/>
          </a:xfrm>
          <a:prstGeom prst="can">
            <a:avLst>
              <a:gd name="adj" fmla="val 35000"/>
            </a:avLst>
          </a:prstGeom>
          <a:solidFill>
            <a:srgbClr val="008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Rectangle 19"/>
          <p:cNvSpPr>
            <a:spLocks noChangeArrowheads="1"/>
          </p:cNvSpPr>
          <p:nvPr/>
        </p:nvSpPr>
        <p:spPr bwMode="auto">
          <a:xfrm>
            <a:off x="4800600" y="2286000"/>
            <a:ext cx="381000" cy="3048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62" name="AutoShape 20"/>
          <p:cNvSpPr>
            <a:spLocks noChangeArrowheads="1"/>
          </p:cNvSpPr>
          <p:nvPr/>
        </p:nvSpPr>
        <p:spPr bwMode="auto">
          <a:xfrm>
            <a:off x="5181600" y="1524000"/>
            <a:ext cx="381000" cy="533400"/>
          </a:xfrm>
          <a:prstGeom prst="can">
            <a:avLst>
              <a:gd name="adj" fmla="val 35000"/>
            </a:avLst>
          </a:prstGeom>
          <a:solidFill>
            <a:srgbClr val="9966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Rectangle 21"/>
          <p:cNvSpPr>
            <a:spLocks noChangeArrowheads="1"/>
          </p:cNvSpPr>
          <p:nvPr/>
        </p:nvSpPr>
        <p:spPr bwMode="auto">
          <a:xfrm>
            <a:off x="5181600" y="2286000"/>
            <a:ext cx="381000" cy="3048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164" name="Rectangle 22"/>
          <p:cNvSpPr>
            <a:spLocks noChangeArrowheads="1"/>
          </p:cNvSpPr>
          <p:nvPr/>
        </p:nvSpPr>
        <p:spPr bwMode="auto">
          <a:xfrm>
            <a:off x="2895600" y="2286000"/>
            <a:ext cx="38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6165" name="Rectangle 23"/>
          <p:cNvSpPr>
            <a:spLocks noChangeArrowheads="1"/>
          </p:cNvSpPr>
          <p:nvPr/>
        </p:nvSpPr>
        <p:spPr bwMode="auto">
          <a:xfrm>
            <a:off x="2514600" y="2286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6166" name="Rectangle 24"/>
          <p:cNvSpPr>
            <a:spLocks noChangeArrowheads="1"/>
          </p:cNvSpPr>
          <p:nvPr/>
        </p:nvSpPr>
        <p:spPr bwMode="auto">
          <a:xfrm>
            <a:off x="304800" y="2552700"/>
            <a:ext cx="1752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smtClean="0"/>
              <a:t>G: N —&gt; R</a:t>
            </a:r>
            <a:endParaRPr lang="en-US" dirty="0"/>
          </a:p>
        </p:txBody>
      </p:sp>
      <p:sp>
        <p:nvSpPr>
          <p:cNvPr id="6167" name="Rectangle 25"/>
          <p:cNvSpPr>
            <a:spLocks noChangeArrowheads="1"/>
          </p:cNvSpPr>
          <p:nvPr/>
        </p:nvSpPr>
        <p:spPr bwMode="auto">
          <a:xfrm>
            <a:off x="2514600" y="3429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6168" name="Rectangle 27"/>
          <p:cNvSpPr>
            <a:spLocks noChangeArrowheads="1"/>
          </p:cNvSpPr>
          <p:nvPr/>
        </p:nvSpPr>
        <p:spPr bwMode="auto">
          <a:xfrm>
            <a:off x="2895600" y="3429000"/>
            <a:ext cx="38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6169" name="Rectangle 28"/>
          <p:cNvSpPr>
            <a:spLocks noChangeArrowheads="1"/>
          </p:cNvSpPr>
          <p:nvPr/>
        </p:nvSpPr>
        <p:spPr bwMode="auto">
          <a:xfrm>
            <a:off x="3276600" y="3429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G(0)</a:t>
            </a:r>
          </a:p>
        </p:txBody>
      </p:sp>
      <p:sp>
        <p:nvSpPr>
          <p:cNvPr id="6170" name="Rectangle 29"/>
          <p:cNvSpPr>
            <a:spLocks noChangeArrowheads="1"/>
          </p:cNvSpPr>
          <p:nvPr/>
        </p:nvSpPr>
        <p:spPr bwMode="auto">
          <a:xfrm>
            <a:off x="3657600" y="3429000"/>
            <a:ext cx="3810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G(1)</a:t>
            </a:r>
          </a:p>
        </p:txBody>
      </p:sp>
      <p:sp>
        <p:nvSpPr>
          <p:cNvPr id="6171" name="Rectangle 30"/>
          <p:cNvSpPr>
            <a:spLocks noChangeArrowheads="1"/>
          </p:cNvSpPr>
          <p:nvPr/>
        </p:nvSpPr>
        <p:spPr bwMode="auto">
          <a:xfrm>
            <a:off x="4038600" y="3429000"/>
            <a:ext cx="381000" cy="3048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G(2)</a:t>
            </a:r>
          </a:p>
        </p:txBody>
      </p:sp>
      <p:sp>
        <p:nvSpPr>
          <p:cNvPr id="6172" name="Rectangle 31"/>
          <p:cNvSpPr>
            <a:spLocks noChangeArrowheads="1"/>
          </p:cNvSpPr>
          <p:nvPr/>
        </p:nvSpPr>
        <p:spPr bwMode="auto">
          <a:xfrm>
            <a:off x="4419600" y="3429000"/>
            <a:ext cx="381000" cy="3048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G(0)</a:t>
            </a:r>
            <a:endParaRPr lang="en-US" sz="1200"/>
          </a:p>
        </p:txBody>
      </p:sp>
      <p:sp>
        <p:nvSpPr>
          <p:cNvPr id="6173" name="Rectangle 32"/>
          <p:cNvSpPr>
            <a:spLocks noChangeArrowheads="1"/>
          </p:cNvSpPr>
          <p:nvPr/>
        </p:nvSpPr>
        <p:spPr bwMode="auto">
          <a:xfrm>
            <a:off x="4800600" y="3429000"/>
            <a:ext cx="381000" cy="3048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G(0)</a:t>
            </a:r>
          </a:p>
        </p:txBody>
      </p:sp>
      <p:sp>
        <p:nvSpPr>
          <p:cNvPr id="6174" name="Rectangle 33"/>
          <p:cNvSpPr>
            <a:spLocks noChangeArrowheads="1"/>
          </p:cNvSpPr>
          <p:nvPr/>
        </p:nvSpPr>
        <p:spPr bwMode="auto">
          <a:xfrm>
            <a:off x="5181600" y="3429000"/>
            <a:ext cx="381000" cy="3048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G(0)</a:t>
            </a:r>
          </a:p>
        </p:txBody>
      </p:sp>
      <p:sp>
        <p:nvSpPr>
          <p:cNvPr id="6175" name="Rectangle 34"/>
          <p:cNvSpPr>
            <a:spLocks noChangeArrowheads="1"/>
          </p:cNvSpPr>
          <p:nvPr/>
        </p:nvSpPr>
        <p:spPr bwMode="auto">
          <a:xfrm>
            <a:off x="2895600" y="3429000"/>
            <a:ext cx="38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G(1)</a:t>
            </a:r>
          </a:p>
        </p:txBody>
      </p:sp>
      <p:sp>
        <p:nvSpPr>
          <p:cNvPr id="6176" name="Rectangle 35"/>
          <p:cNvSpPr>
            <a:spLocks noChangeArrowheads="1"/>
          </p:cNvSpPr>
          <p:nvPr/>
        </p:nvSpPr>
        <p:spPr bwMode="auto">
          <a:xfrm>
            <a:off x="2514600" y="3429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G(3)</a:t>
            </a:r>
          </a:p>
        </p:txBody>
      </p:sp>
      <p:sp>
        <p:nvSpPr>
          <p:cNvPr id="6179" name="Rectangle 40"/>
          <p:cNvSpPr>
            <a:spLocks noChangeArrowheads="1"/>
          </p:cNvSpPr>
          <p:nvPr/>
        </p:nvSpPr>
        <p:spPr bwMode="auto">
          <a:xfrm>
            <a:off x="2819400" y="5334000"/>
            <a:ext cx="25908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 smtClean="0"/>
              <a:t>G-Sum(V</a:t>
            </a:r>
            <a:r>
              <a:rPr lang="en-US" sz="2400" dirty="0"/>
              <a:t>) = ∑ G(m</a:t>
            </a:r>
            <a:r>
              <a:rPr lang="en-US" sz="2400" baseline="-25000" dirty="0"/>
              <a:t>i</a:t>
            </a:r>
            <a:r>
              <a:rPr lang="en-US" sz="2400" dirty="0"/>
              <a:t>)</a:t>
            </a:r>
          </a:p>
        </p:txBody>
      </p:sp>
      <p:sp>
        <p:nvSpPr>
          <p:cNvPr id="6180" name="Rectangle 41"/>
          <p:cNvSpPr>
            <a:spLocks noChangeArrowheads="1"/>
          </p:cNvSpPr>
          <p:nvPr/>
        </p:nvSpPr>
        <p:spPr bwMode="auto">
          <a:xfrm>
            <a:off x="5791200" y="3429000"/>
            <a:ext cx="32004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Modified Vector</a:t>
            </a:r>
          </a:p>
        </p:txBody>
      </p:sp>
      <p:sp>
        <p:nvSpPr>
          <p:cNvPr id="6181" name="Rectangle 42"/>
          <p:cNvSpPr>
            <a:spLocks noChangeArrowheads="1"/>
          </p:cNvSpPr>
          <p:nvPr/>
        </p:nvSpPr>
        <p:spPr bwMode="auto">
          <a:xfrm>
            <a:off x="5638800" y="5715000"/>
            <a:ext cx="32004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The objective function</a:t>
            </a:r>
          </a:p>
        </p:txBody>
      </p:sp>
      <p:sp>
        <p:nvSpPr>
          <p:cNvPr id="6182" name="Rectangle 45"/>
          <p:cNvSpPr>
            <a:spLocks noChangeArrowheads="1"/>
          </p:cNvSpPr>
          <p:nvPr/>
        </p:nvSpPr>
        <p:spPr bwMode="auto">
          <a:xfrm>
            <a:off x="5638800" y="1676400"/>
            <a:ext cx="32004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The Data</a:t>
            </a:r>
          </a:p>
        </p:txBody>
      </p:sp>
      <p:sp>
        <p:nvSpPr>
          <p:cNvPr id="6183" name="Line 47"/>
          <p:cNvSpPr>
            <a:spLocks noChangeShapeType="1"/>
          </p:cNvSpPr>
          <p:nvPr/>
        </p:nvSpPr>
        <p:spPr bwMode="auto">
          <a:xfrm flipH="1">
            <a:off x="4038600" y="4038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4" name="AutoShape 48"/>
          <p:cNvSpPr>
            <a:spLocks/>
          </p:cNvSpPr>
          <p:nvPr/>
        </p:nvSpPr>
        <p:spPr bwMode="auto">
          <a:xfrm rot="-5400000">
            <a:off x="3886200" y="2438400"/>
            <a:ext cx="304800" cy="3048000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0634" y="1876425"/>
            <a:ext cx="82296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D is a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stream p</a:t>
            </a:r>
            <a:r>
              <a:rPr lang="en-US" sz="2400" b="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,…, p</a:t>
            </a:r>
            <a:r>
              <a:rPr lang="en-US" sz="2400" b="0" baseline="-25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  where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0" baseline="-250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b="0" dirty="0"/>
              <a:t> </a:t>
            </a:r>
            <a:r>
              <a:rPr lang="ru-RU" sz="2400" b="0" dirty="0">
                <a:latin typeface="cmsy10" pitchFamily="34" charset="0"/>
              </a:rPr>
              <a:t>є</a:t>
            </a:r>
            <a:r>
              <a:rPr lang="en-US" sz="2400" b="0" dirty="0">
                <a:latin typeface="cmsy10" pitchFamily="34" charset="0"/>
              </a:rPr>
              <a:t> 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[n] 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Frequency 				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	m</a:t>
            </a:r>
            <a:r>
              <a:rPr lang="en-US" sz="2400" b="0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= |{j: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0" baseline="-250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= i}|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Frequency-based function 	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	         G-Sum(D) =∑</a:t>
            </a:r>
            <a:r>
              <a:rPr lang="en-US" sz="2400" b="0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G(m</a:t>
            </a:r>
            <a:r>
              <a:rPr lang="en-US" sz="2400" b="0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)          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="0" baseline="-250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frequency moment                              	G(m</a:t>
            </a:r>
            <a:r>
              <a:rPr lang="en-US" sz="2400" b="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0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0" baseline="300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0" dirty="0">
                <a:solidFill>
                  <a:schemeClr val="accent2"/>
                </a:solidFill>
                <a:latin typeface="cmsy10" pitchFamily="34" charset="0"/>
              </a:rPr>
              <a:t>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886325" y="4657725"/>
            <a:ext cx="3876675" cy="1438275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1800" b="0" i="0" kern="1200" cap="none" spc="3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-1714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2pPr>
            <a:lvl3pPr marL="344488" indent="-1651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3pPr>
            <a:lvl4pPr marL="517525" indent="-169863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4pPr>
            <a:lvl5pPr marL="688975" indent="-173038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5pPr>
            <a:lvl6pPr marL="8686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4358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817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A single pass over D</a:t>
            </a:r>
          </a:p>
          <a:p>
            <a:r>
              <a:rPr lang="en-US" b="1" dirty="0" smtClean="0"/>
              <a:t>Small (</a:t>
            </a:r>
            <a:r>
              <a:rPr lang="en-US" b="1" dirty="0" err="1" smtClean="0"/>
              <a:t>polylog</a:t>
            </a:r>
            <a:r>
              <a:rPr lang="en-US" b="1" dirty="0" smtClean="0"/>
              <a:t>) memory :      </a:t>
            </a:r>
          </a:p>
          <a:p>
            <a:r>
              <a:rPr lang="en-US" b="1" dirty="0"/>
              <a:t>	</a:t>
            </a:r>
            <a:r>
              <a:rPr lang="en-US" b="1" dirty="0" smtClean="0"/>
              <a:t>	 (1/</a:t>
            </a:r>
            <a:r>
              <a:rPr lang="el-GR" b="1" dirty="0" smtClean="0"/>
              <a:t>ε</a:t>
            </a:r>
            <a:r>
              <a:rPr lang="en-US" b="1" dirty="0" smtClean="0"/>
              <a:t> log(nm))</a:t>
            </a:r>
            <a:r>
              <a:rPr lang="en-US" b="1" baseline="30000" dirty="0" smtClean="0"/>
              <a:t>O(1)</a:t>
            </a:r>
            <a:endParaRPr lang="en-US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457200" y="152400"/>
            <a:ext cx="8229600" cy="1143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The (Basic) Streaming Model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07634" y="1524000"/>
            <a:ext cx="2895600" cy="352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Formal Definition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19800" y="4305300"/>
            <a:ext cx="1905000" cy="352425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Limitations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04800" y="4648200"/>
            <a:ext cx="3962400" cy="144780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1800" b="0" i="0" kern="1200" cap="none" spc="3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-1714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2pPr>
            <a:lvl3pPr marL="344488" indent="-1651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3pPr>
            <a:lvl4pPr marL="517525" indent="-169863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4pPr>
            <a:lvl5pPr marL="688975" indent="-173038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5pPr>
            <a:lvl6pPr marL="8686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4358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817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Output a multiplicative approximation X such that:</a:t>
            </a:r>
          </a:p>
          <a:p>
            <a:r>
              <a:rPr lang="en-US" b="1" dirty="0" smtClean="0"/>
              <a:t>     P(|X-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G(m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/>
              <a:t> | &gt; </a:t>
            </a:r>
            <a:r>
              <a:rPr lang="el-GR" b="1" dirty="0"/>
              <a:t>ε</a:t>
            </a:r>
            <a:r>
              <a:rPr lang="en-US" b="1" dirty="0" smtClean="0"/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G(m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/>
              <a:t> </a:t>
            </a:r>
            <a:r>
              <a:rPr lang="en-US" b="1" dirty="0" smtClean="0"/>
              <a:t>) &lt; 2/3</a:t>
            </a:r>
          </a:p>
          <a:p>
            <a:endParaRPr lang="en-US" b="1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143000" y="4305300"/>
            <a:ext cx="2133600" cy="3524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What is needed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12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>
            <a:noAutofit/>
          </a:bodyPr>
          <a:lstStyle/>
          <a:p>
            <a:pPr lvl="1"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Matias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Szegedy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(STOC 1996, JCSS 1999, Gödel Award 2005</a:t>
            </a:r>
            <a:r>
              <a:rPr lang="en-US" sz="2800" dirty="0" smtClean="0"/>
              <a:t>)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8305800" cy="4495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Frequency moments G(x) 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30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solidFill>
                  <a:schemeClr val="accent2"/>
                </a:solidFill>
                <a:latin typeface="cmsy10" pitchFamily="34" charset="0"/>
              </a:rPr>
              <a:t>  </a:t>
            </a:r>
            <a:r>
              <a:rPr lang="en-US" sz="2800" dirty="0" smtClean="0">
                <a:latin typeface="cmsy10" pitchFamily="34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particular</a:t>
            </a:r>
            <a:r>
              <a:rPr lang="en-US" sz="2800" dirty="0" smtClean="0">
                <a:latin typeface="cmsy10" pitchFamily="34" charset="0"/>
              </a:rPr>
              <a:t>:</a:t>
            </a:r>
            <a:endParaRPr lang="en-US" sz="2800" dirty="0" smtClean="0">
              <a:solidFill>
                <a:schemeClr val="accent2"/>
              </a:solidFill>
              <a:latin typeface="cmsy10" pitchFamily="34" charset="0"/>
            </a:endParaRPr>
          </a:p>
          <a:p>
            <a:pPr marL="0" lvl="1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Polylog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-space algorithms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G(x)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 smtClean="0">
                <a:solidFill>
                  <a:schemeClr val="accent2"/>
                </a:solidFill>
                <a:latin typeface="cmsy10" pitchFamily="34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G(x)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chemeClr val="accent2"/>
                </a:solidFill>
                <a:latin typeface="cmsy10" pitchFamily="34" charset="0"/>
              </a:rPr>
              <a:t> </a:t>
            </a:r>
          </a:p>
          <a:p>
            <a:pPr lvl="1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Lower bounds for k&gt;2    </a:t>
            </a:r>
          </a:p>
          <a:p>
            <a:pPr marL="0" lvl="1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Algorithms for k&gt;2 (large but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sublinear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memory) </a:t>
            </a:r>
          </a:p>
          <a:p>
            <a:pPr lvl="1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26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39825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The open question of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dirty="0">
                <a:latin typeface="Times New Roman" pitchFamily="18" charset="0"/>
                <a:cs typeface="Times New Roman" pitchFamily="18" charset="0"/>
              </a:rPr>
            </a:b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Alon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Matias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Szegedy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(1996)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8305800" cy="449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1" indent="0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4000" b="1" dirty="0" smtClean="0">
                <a:latin typeface="Simplified Arabic Fixed" pitchFamily="49" charset="-78"/>
                <a:cs typeface="Simplified Arabic Fixed" pitchFamily="49" charset="-78"/>
              </a:rPr>
              <a:t>What is the space complexity of estimating other functions G(x)?</a:t>
            </a:r>
            <a:endParaRPr lang="en-US" sz="4000" dirty="0" smtClean="0">
              <a:solidFill>
                <a:srgbClr val="FF3300"/>
              </a:solidFill>
              <a:latin typeface="Simplified Arabic Fixed" pitchFamily="49" charset="-78"/>
              <a:cs typeface="Simplified Arabic Fixed" pitchFamily="49" charset="-78"/>
            </a:endParaRPr>
          </a:p>
          <a:p>
            <a:pPr marL="457200" indent="-457200" eaLnBrk="1" hangingPunct="1"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buFont typeface="Arial" pitchFamily="34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31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	</a:t>
            </a:r>
            <a:r>
              <a:rPr lang="en-US" sz="3600" dirty="0" smtClean="0"/>
              <a:t>Our Result </a:t>
            </a:r>
            <a:br>
              <a:rPr lang="en-US" sz="3600" dirty="0" smtClean="0"/>
            </a:br>
            <a:r>
              <a:rPr lang="en-US" sz="3600" dirty="0" smtClean="0"/>
              <a:t>G(0)=0, G is non-decreasing</a:t>
            </a:r>
            <a:endParaRPr 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524000"/>
            <a:ext cx="4419600" cy="312420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Autofit/>
          </a:bodyPr>
          <a:lstStyle/>
          <a:p>
            <a:pPr eaLnBrk="1" hangingPunct="1"/>
            <a:r>
              <a:rPr lang="en-US" dirty="0" smtClean="0"/>
              <a:t>Function G : R—&gt; R  is in </a:t>
            </a:r>
          </a:p>
          <a:p>
            <a:pPr eaLnBrk="1" hangingPunct="1"/>
            <a:r>
              <a:rPr lang="en-US" b="1" i="1" u="sng" dirty="0" smtClean="0"/>
              <a:t>STREAM-POLYLOG</a:t>
            </a:r>
            <a:r>
              <a:rPr lang="en-US" dirty="0" smtClean="0"/>
              <a:t> class</a:t>
            </a:r>
            <a:endParaRPr lang="en-US" b="1" i="1" u="sng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If there exists an algorithm A such that for any data stream D and for any </a:t>
            </a:r>
            <a:r>
              <a:rPr lang="el-GR" dirty="0" smtClean="0"/>
              <a:t>ε</a:t>
            </a:r>
            <a:r>
              <a:rPr lang="en-US" dirty="0" smtClean="0"/>
              <a:t>,  A makes a single pass over D, </a:t>
            </a:r>
            <a:r>
              <a:rPr lang="en-US" dirty="0"/>
              <a:t>uses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1/</a:t>
            </a:r>
            <a:r>
              <a:rPr lang="el-GR" dirty="0"/>
              <a:t>ε</a:t>
            </a:r>
            <a:r>
              <a:rPr lang="en-US" dirty="0"/>
              <a:t> log(nm))</a:t>
            </a:r>
            <a:r>
              <a:rPr lang="en-US" baseline="30000" dirty="0"/>
              <a:t>O(1</a:t>
            </a:r>
            <a:r>
              <a:rPr lang="en-US" baseline="30000" dirty="0" smtClean="0"/>
              <a:t>)  </a:t>
            </a:r>
            <a:endParaRPr lang="en-US" dirty="0"/>
          </a:p>
          <a:p>
            <a:r>
              <a:rPr lang="en-US" dirty="0"/>
              <a:t>m</a:t>
            </a:r>
            <a:r>
              <a:rPr lang="en-US" dirty="0" smtClean="0"/>
              <a:t>emory bits and outputs X </a:t>
            </a:r>
            <a:r>
              <a:rPr lang="en-US" dirty="0" err="1" smtClean="0"/>
              <a:t>s.t.</a:t>
            </a:r>
            <a:endParaRPr lang="en-US" dirty="0" smtClean="0"/>
          </a:p>
          <a:p>
            <a:r>
              <a:rPr lang="en-US" dirty="0" smtClean="0"/>
              <a:t>P(|X 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G(m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/>
              <a:t> | &gt; </a:t>
            </a:r>
            <a:r>
              <a:rPr lang="el-GR" dirty="0" smtClean="0"/>
              <a:t>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G(m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)) &lt; </a:t>
            </a:r>
            <a:r>
              <a:rPr lang="en-US" dirty="0" smtClean="0"/>
              <a:t>2/3. 	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/>
              <p:cNvSpPr txBox="1">
                <a:spLocks noChangeArrowheads="1"/>
              </p:cNvSpPr>
              <p:nvPr/>
            </p:nvSpPr>
            <p:spPr>
              <a:xfrm>
                <a:off x="4724400" y="1524000"/>
                <a:ext cx="4419600" cy="3124200"/>
              </a:xfrm>
              <a:prstGeom prst="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0" indent="0" algn="l" defTabSz="914400" rtl="0" eaLnBrk="1" latinLnBrk="0" hangingPunct="1">
                  <a:spcBef>
                    <a:spcPts val="1200"/>
                  </a:spcBef>
                  <a:spcAft>
                    <a:spcPts val="0"/>
                  </a:spcAft>
                  <a:buClr>
                    <a:schemeClr val="accent5"/>
                  </a:buClr>
                  <a:buFont typeface="Arial" pitchFamily="34" charset="0"/>
                  <a:buNone/>
                  <a:defRPr sz="1800" b="0" i="0" kern="1200" cap="none" spc="30" baseline="0">
                    <a:solidFill>
                      <a:schemeClr val="tx1"/>
                    </a:solidFill>
                    <a:latin typeface="+mn-lt"/>
                    <a:ea typeface="+mn-ea"/>
                    <a:cs typeface="Tahoma" pitchFamily="34" charset="0"/>
                  </a:defRPr>
                </a:lvl1pPr>
                <a:lvl2pPr marL="171450" indent="-171450" algn="l" defTabSz="914400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Tahoma" pitchFamily="34" charset="0"/>
                  </a:defRPr>
                </a:lvl2pPr>
                <a:lvl3pPr marL="344488" indent="-165100" algn="l" defTabSz="914400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Tahoma" pitchFamily="34" charset="0"/>
                  </a:defRPr>
                </a:lvl3pPr>
                <a:lvl4pPr marL="517525" indent="-169863" algn="l" defTabSz="914400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Tahoma" pitchFamily="34" charset="0"/>
                  </a:defRPr>
                </a:lvl4pPr>
                <a:lvl5pPr marL="688975" indent="-173038" algn="l" defTabSz="914400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Tahoma" pitchFamily="34" charset="0"/>
                  </a:defRPr>
                </a:lvl5pPr>
                <a:lvl6pPr marL="868680" indent="-173736" algn="l" defTabSz="914400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69848" indent="-173736" algn="l" defTabSz="914400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43584" indent="-173736" algn="l" defTabSz="914400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408176" indent="-173736" algn="l" defTabSz="914400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𝜀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= min(x, min( |z| :  |G(</a:t>
                </a:r>
                <a:r>
                  <a:rPr lang="en-US" dirty="0" err="1" smtClean="0"/>
                  <a:t>x+z</a:t>
                </a:r>
                <a:r>
                  <a:rPr lang="en-US" dirty="0" smtClean="0"/>
                  <a:t>) – G(x)| &gt; </a:t>
                </a:r>
                <a:r>
                  <a:rPr lang="el-GR" dirty="0" smtClean="0"/>
                  <a:t>ε</a:t>
                </a:r>
                <a:r>
                  <a:rPr lang="en-US" dirty="0" smtClean="0"/>
                  <a:t>G(x)))</a:t>
                </a:r>
              </a:p>
              <a:p>
                <a:r>
                  <a:rPr lang="en-US" dirty="0" smtClean="0"/>
                  <a:t>G : N —&gt; R  is </a:t>
                </a:r>
                <a:r>
                  <a:rPr lang="en-US" b="1" i="1" u="sng" dirty="0" smtClean="0"/>
                  <a:t>tractable</a:t>
                </a:r>
              </a:p>
              <a:p>
                <a:endParaRPr lang="en-US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∀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∃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𝑁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</a:rPr>
                        <m:t>∃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∀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∀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𝑟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∀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𝜀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 </m:t>
                      </m:r>
                    </m:oMath>
                  </m:oMathPara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𝑟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&gt;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,  </m:t>
                          </m:r>
                          <m:f>
                            <m:f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𝐺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𝐺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&gt;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𝑙𝑜𝑔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𝑟𝑥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</a:rPr>
                                            <m:t>𝜋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</a:rPr>
                                            <m:t>𝜀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(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)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&gt;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𝑙𝑜𝑔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𝑟𝑥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b="0" dirty="0" smtClean="0">
                  <a:ea typeface="Cambria Math"/>
                </a:endParaRPr>
              </a:p>
              <a:p>
                <a:r>
                  <a:rPr lang="en-US" dirty="0" smtClean="0"/>
                  <a:t>	</a:t>
                </a:r>
              </a:p>
            </p:txBody>
          </p:sp>
        </mc:Choice>
        <mc:Fallback xmlns="">
          <p:sp>
            <p:nvSpPr>
              <p:cNvPr id="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524000"/>
                <a:ext cx="4419600" cy="3124200"/>
              </a:xfrm>
              <a:prstGeom prst="rect">
                <a:avLst/>
              </a:prstGeom>
              <a:blipFill rotWithShape="1">
                <a:blip r:embed="rId2"/>
                <a:stretch>
                  <a:fillRect l="-275" t="-777"/>
                </a:stretch>
              </a:blip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838200" y="5524500"/>
            <a:ext cx="7467600" cy="129540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1800" b="0" i="0" kern="1200" cap="none" spc="3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-1714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2pPr>
            <a:lvl3pPr marL="344488" indent="-1651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3pPr>
            <a:lvl4pPr marL="517525" indent="-169863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4pPr>
            <a:lvl5pPr marL="688975" indent="-173038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5pPr>
            <a:lvl6pPr marL="8686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4358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817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 b="1" dirty="0" smtClean="0">
              <a:ln w="22225">
                <a:noFill/>
              </a:ln>
              <a:solidFill>
                <a:srgbClr val="FF0000"/>
              </a:solidFill>
              <a:effectLst>
                <a:outerShdw dist="50800" sx="1000" sy="1000" algn="ctr" rotWithShape="0">
                  <a:srgbClr val="000000"/>
                </a:outerShdw>
              </a:effectLst>
              <a:latin typeface="Tw Cen MT Condensed Extra Bold" pitchFamily="34" charset="0"/>
            </a:endParaRPr>
          </a:p>
          <a:p>
            <a:pPr algn="ctr"/>
            <a:r>
              <a:rPr lang="en-US" sz="2400" b="1" dirty="0" smtClean="0">
                <a:ln w="22225">
                  <a:noFill/>
                </a:ln>
                <a:effectLst>
                  <a:outerShdw dist="50800" sx="1000" sy="1000" algn="ctr" rotWithShape="0">
                    <a:srgbClr val="000000"/>
                  </a:outerShdw>
                </a:effectLst>
                <a:latin typeface="Tw Cen MT Condensed Extra Bold" pitchFamily="34" charset="0"/>
              </a:rPr>
              <a:t>G is in STREAM-POLYLOG if and only if G is tractable</a:t>
            </a:r>
            <a:r>
              <a:rPr lang="en-US" sz="2400" b="1" dirty="0" smtClean="0">
                <a:ln w="22225">
                  <a:noFill/>
                </a:ln>
                <a:effectLst>
                  <a:outerShdw dist="50800" sx="1000" sy="1000" algn="ctr" rotWithShape="0">
                    <a:srgbClr val="000000"/>
                  </a:outerShdw>
                </a:effectLst>
                <a:latin typeface="Rockwell Extra Bold" pitchFamily="18" charset="0"/>
              </a:rPr>
              <a:t>	</a:t>
            </a:r>
            <a:r>
              <a:rPr lang="en-US" sz="2400" b="1" dirty="0" smtClean="0">
                <a:ln w="22225">
                  <a:noFill/>
                </a:ln>
                <a:effectLst>
                  <a:outerShdw dist="50800" sx="1000" sy="1000" algn="ctr" rotWithShape="0">
                    <a:srgbClr val="000000"/>
                  </a:outerShdw>
                </a:effectLst>
                <a:latin typeface="Forte" pitchFamily="66" charset="0"/>
              </a:rPr>
              <a:t>	</a:t>
            </a:r>
          </a:p>
        </p:txBody>
      </p:sp>
      <p:sp>
        <p:nvSpPr>
          <p:cNvPr id="8" name="Rectangle 7"/>
          <p:cNvSpPr/>
          <p:nvPr/>
        </p:nvSpPr>
        <p:spPr>
          <a:xfrm>
            <a:off x="3581400" y="5334000"/>
            <a:ext cx="1828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The Main Result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4340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680960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Related Work (A subset)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66800"/>
            <a:ext cx="4038600" cy="54864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Alon</a:t>
            </a:r>
            <a:r>
              <a:rPr lang="en-US" sz="1200" dirty="0" smtClean="0"/>
              <a:t>, Gibbons, </a:t>
            </a:r>
            <a:r>
              <a:rPr lang="en-US" sz="1200" dirty="0" err="1" smtClean="0"/>
              <a:t>Matias</a:t>
            </a:r>
            <a:r>
              <a:rPr lang="en-US" sz="1200" dirty="0" smtClean="0"/>
              <a:t>, </a:t>
            </a:r>
            <a:r>
              <a:rPr lang="en-US" sz="1200" dirty="0" err="1" smtClean="0"/>
              <a:t>Szegedy</a:t>
            </a:r>
            <a:r>
              <a:rPr lang="en-US" sz="1200" dirty="0" smtClean="0"/>
              <a:t> PODS 99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Alon</a:t>
            </a:r>
            <a:r>
              <a:rPr lang="en-US" sz="1200" dirty="0" smtClean="0"/>
              <a:t>, </a:t>
            </a:r>
            <a:r>
              <a:rPr lang="en-US" sz="1200" dirty="0" err="1" smtClean="0"/>
              <a:t>Matias</a:t>
            </a:r>
            <a:r>
              <a:rPr lang="en-US" sz="1200" dirty="0" smtClean="0"/>
              <a:t>, </a:t>
            </a:r>
            <a:r>
              <a:rPr lang="en-US" sz="1200" dirty="0" err="1" smtClean="0"/>
              <a:t>Szegedy</a:t>
            </a:r>
            <a:r>
              <a:rPr lang="en-US" sz="1200" dirty="0" smtClean="0"/>
              <a:t> STOC 96</a:t>
            </a:r>
          </a:p>
          <a:p>
            <a:pPr>
              <a:lnSpc>
                <a:spcPct val="80000"/>
              </a:lnSpc>
            </a:pPr>
            <a:r>
              <a:rPr lang="en-US" sz="1200" dirty="0" err="1"/>
              <a:t>Andoni</a:t>
            </a:r>
            <a:r>
              <a:rPr lang="en-US" sz="1200" dirty="0"/>
              <a:t>, </a:t>
            </a:r>
            <a:r>
              <a:rPr lang="en-US" sz="1200" dirty="0" err="1"/>
              <a:t>Krauthgamer</a:t>
            </a:r>
            <a:r>
              <a:rPr lang="en-US" sz="1200" dirty="0"/>
              <a:t>, </a:t>
            </a:r>
            <a:r>
              <a:rPr lang="en-US" sz="1200" dirty="0" err="1"/>
              <a:t>Onak</a:t>
            </a:r>
            <a:r>
              <a:rPr lang="en-US" sz="1200" dirty="0"/>
              <a:t> </a:t>
            </a:r>
            <a:r>
              <a:rPr lang="en-US" sz="1200" i="1" dirty="0"/>
              <a:t>2010 (</a:t>
            </a:r>
            <a:r>
              <a:rPr lang="en-US" sz="1200" i="1" dirty="0" err="1"/>
              <a:t>arxiv</a:t>
            </a:r>
            <a:r>
              <a:rPr lang="en-US" sz="1200" i="1" dirty="0" smtClean="0"/>
              <a:t>)</a:t>
            </a:r>
            <a:endParaRPr lang="en-US" sz="1200" dirty="0" smtClean="0"/>
          </a:p>
          <a:p>
            <a:pPr eaLnBrk="1" hangingPunct="1">
              <a:lnSpc>
                <a:spcPct val="80000"/>
              </a:lnSpc>
            </a:pPr>
            <a:r>
              <a:rPr lang="en-US" sz="1200" dirty="0" smtClean="0"/>
              <a:t>Bar-</a:t>
            </a:r>
            <a:r>
              <a:rPr lang="en-US" sz="1200" dirty="0" err="1" smtClean="0"/>
              <a:t>Yossef</a:t>
            </a:r>
            <a:r>
              <a:rPr lang="en-US" sz="1200" dirty="0" smtClean="0"/>
              <a:t>, </a:t>
            </a:r>
            <a:r>
              <a:rPr lang="en-US" sz="1200" dirty="0" err="1" smtClean="0"/>
              <a:t>Jayram</a:t>
            </a:r>
            <a:r>
              <a:rPr lang="en-US" sz="1200" dirty="0" smtClean="0"/>
              <a:t>, Kumar, </a:t>
            </a:r>
            <a:r>
              <a:rPr lang="en-US" sz="1200" dirty="0" err="1" smtClean="0"/>
              <a:t>Sivakumar</a:t>
            </a:r>
            <a:r>
              <a:rPr lang="en-US" sz="1200" dirty="0" smtClean="0"/>
              <a:t> JCSS 2004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smtClean="0"/>
              <a:t>Bar-</a:t>
            </a:r>
            <a:r>
              <a:rPr lang="en-US" sz="1200" dirty="0" err="1" smtClean="0"/>
              <a:t>Yossef</a:t>
            </a:r>
            <a:r>
              <a:rPr lang="en-US" sz="1200" dirty="0" smtClean="0"/>
              <a:t>, </a:t>
            </a:r>
            <a:r>
              <a:rPr lang="en-US" sz="1200" dirty="0" err="1" smtClean="0"/>
              <a:t>Jayram</a:t>
            </a:r>
            <a:r>
              <a:rPr lang="en-US" sz="1200" dirty="0" smtClean="0"/>
              <a:t>, Kumar, </a:t>
            </a:r>
            <a:r>
              <a:rPr lang="en-US" sz="1200" dirty="0" err="1" smtClean="0"/>
              <a:t>Sivakumar</a:t>
            </a:r>
            <a:r>
              <a:rPr lang="en-US" sz="1200" dirty="0" smtClean="0"/>
              <a:t>, </a:t>
            </a:r>
            <a:r>
              <a:rPr lang="en-US" sz="1200" dirty="0" err="1" smtClean="0"/>
              <a:t>Trevisan</a:t>
            </a:r>
            <a:r>
              <a:rPr lang="en-US" sz="12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smtClean="0"/>
              <a:t>RANDOM 2002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Beame</a:t>
            </a:r>
            <a:r>
              <a:rPr lang="en-US" sz="1200" dirty="0" smtClean="0"/>
              <a:t>, </a:t>
            </a:r>
            <a:r>
              <a:rPr lang="en-US" sz="1200" dirty="0" err="1" smtClean="0"/>
              <a:t>Jayram</a:t>
            </a:r>
            <a:r>
              <a:rPr lang="en-US" sz="1200" dirty="0" smtClean="0"/>
              <a:t>, </a:t>
            </a:r>
            <a:r>
              <a:rPr lang="en-US" sz="1200" dirty="0" err="1" smtClean="0"/>
              <a:t>Rudra</a:t>
            </a:r>
            <a:r>
              <a:rPr lang="en-US" sz="1200" dirty="0" smtClean="0"/>
              <a:t> STOC 2007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Bhuvanagiri</a:t>
            </a:r>
            <a:r>
              <a:rPr lang="en-US" sz="1200" dirty="0" smtClean="0"/>
              <a:t>, </a:t>
            </a:r>
            <a:r>
              <a:rPr lang="en-US" sz="1200" dirty="0" err="1" smtClean="0"/>
              <a:t>Ganguly</a:t>
            </a:r>
            <a:r>
              <a:rPr lang="en-US" sz="1200" dirty="0" smtClean="0"/>
              <a:t>, </a:t>
            </a:r>
            <a:r>
              <a:rPr lang="en-US" sz="1200" dirty="0" err="1" smtClean="0"/>
              <a:t>Kesh</a:t>
            </a:r>
            <a:r>
              <a:rPr lang="en-US" sz="1200" dirty="0" smtClean="0"/>
              <a:t>, </a:t>
            </a:r>
            <a:r>
              <a:rPr lang="en-US" sz="1200" dirty="0" err="1" smtClean="0"/>
              <a:t>Saha</a:t>
            </a:r>
            <a:r>
              <a:rPr lang="en-US" sz="1200" dirty="0" smtClean="0"/>
              <a:t> SODA 2006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Bhuvanagiri</a:t>
            </a:r>
            <a:r>
              <a:rPr lang="en-US" sz="1200" dirty="0" smtClean="0"/>
              <a:t>, </a:t>
            </a:r>
            <a:r>
              <a:rPr lang="en-US" sz="1200" dirty="0" err="1" smtClean="0"/>
              <a:t>Ganguly</a:t>
            </a:r>
            <a:r>
              <a:rPr lang="en-US" sz="1200" dirty="0" smtClean="0"/>
              <a:t> ESA 2006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Chakrabarti</a:t>
            </a:r>
            <a:r>
              <a:rPr lang="en-US" sz="1200" dirty="0" smtClean="0"/>
              <a:t>, Do Ba, </a:t>
            </a:r>
            <a:r>
              <a:rPr lang="en-US" sz="1200" dirty="0" err="1" smtClean="0"/>
              <a:t>Muthukrishnan</a:t>
            </a:r>
            <a:r>
              <a:rPr lang="en-US" sz="1200" dirty="0" smtClean="0"/>
              <a:t> SODA 2007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Chakrabarti</a:t>
            </a:r>
            <a:r>
              <a:rPr lang="en-US" sz="1200" dirty="0" smtClean="0"/>
              <a:t>, </a:t>
            </a:r>
            <a:r>
              <a:rPr lang="en-US" sz="1200" dirty="0" err="1" smtClean="0"/>
              <a:t>Cormode</a:t>
            </a:r>
            <a:r>
              <a:rPr lang="en-US" sz="1200" dirty="0" smtClean="0"/>
              <a:t>, McGregor STOC 08, SODA 07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Chakrabarti</a:t>
            </a:r>
            <a:r>
              <a:rPr lang="en-US" sz="1200" dirty="0" smtClean="0"/>
              <a:t>, </a:t>
            </a:r>
            <a:r>
              <a:rPr lang="en-US" sz="1200" dirty="0" err="1" smtClean="0"/>
              <a:t>Khot</a:t>
            </a:r>
            <a:r>
              <a:rPr lang="en-US" sz="1200" dirty="0" smtClean="0"/>
              <a:t>, Sun 2003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Chakrabarti</a:t>
            </a:r>
            <a:r>
              <a:rPr lang="en-US" sz="1200" dirty="0" smtClean="0"/>
              <a:t>, </a:t>
            </a:r>
            <a:r>
              <a:rPr lang="en-US" sz="1200" dirty="0" err="1" smtClean="0"/>
              <a:t>Regev</a:t>
            </a:r>
            <a:r>
              <a:rPr lang="en-US" sz="1200" dirty="0"/>
              <a:t> </a:t>
            </a:r>
            <a:r>
              <a:rPr lang="en-US" sz="1200" dirty="0" smtClean="0"/>
              <a:t>STOC  2011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Charikar</a:t>
            </a:r>
            <a:r>
              <a:rPr lang="en-US" sz="1200" dirty="0" smtClean="0"/>
              <a:t>, Chen, </a:t>
            </a:r>
            <a:r>
              <a:rPr lang="en-US" sz="1200" dirty="0" err="1" smtClean="0"/>
              <a:t>Farach</a:t>
            </a:r>
            <a:r>
              <a:rPr lang="en-US" sz="1200" dirty="0" smtClean="0"/>
              <a:t>-Colton </a:t>
            </a:r>
            <a:r>
              <a:rPr lang="en-US" sz="1200" dirty="0" err="1" smtClean="0"/>
              <a:t>Th.Comp.Sc</a:t>
            </a:r>
            <a:r>
              <a:rPr lang="en-US" sz="1200" dirty="0" smtClean="0"/>
              <a:t>. 2004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smtClean="0"/>
              <a:t>Coppersmith, Kumar  SODA 2004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Cormode</a:t>
            </a:r>
            <a:r>
              <a:rPr lang="en-US" sz="1200" dirty="0" smtClean="0"/>
              <a:t>, </a:t>
            </a:r>
            <a:r>
              <a:rPr lang="en-US" sz="1200" dirty="0" err="1" smtClean="0"/>
              <a:t>Datar</a:t>
            </a:r>
            <a:r>
              <a:rPr lang="en-US" sz="1200" dirty="0" smtClean="0"/>
              <a:t>, </a:t>
            </a:r>
            <a:r>
              <a:rPr lang="en-US" sz="1200" dirty="0" err="1" smtClean="0"/>
              <a:t>Indyk</a:t>
            </a:r>
            <a:r>
              <a:rPr lang="en-US" sz="1200" dirty="0" smtClean="0"/>
              <a:t>, </a:t>
            </a:r>
            <a:r>
              <a:rPr lang="en-US" sz="1200" dirty="0" err="1" smtClean="0"/>
              <a:t>Muthukrishnan</a:t>
            </a:r>
            <a:r>
              <a:rPr lang="en-US" sz="1200" dirty="0" smtClean="0"/>
              <a:t> VLDB 2002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Comrode</a:t>
            </a:r>
            <a:r>
              <a:rPr lang="en-US" sz="1200" dirty="0" smtClean="0"/>
              <a:t>, </a:t>
            </a:r>
            <a:r>
              <a:rPr lang="en-US" sz="1200" dirty="0" err="1"/>
              <a:t>Muthukrishnan</a:t>
            </a:r>
            <a:r>
              <a:rPr lang="en-US" sz="1200" dirty="0"/>
              <a:t> </a:t>
            </a:r>
            <a:r>
              <a:rPr lang="en-US" sz="1200" dirty="0" err="1" smtClean="0"/>
              <a:t>J.Alg</a:t>
            </a:r>
            <a:r>
              <a:rPr lang="en-US" sz="1200" dirty="0" smtClean="0"/>
              <a:t>. 2005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Feigenbaum</a:t>
            </a:r>
            <a:r>
              <a:rPr lang="en-US" sz="1200" dirty="0" smtClean="0"/>
              <a:t>, </a:t>
            </a:r>
            <a:r>
              <a:rPr lang="en-US" sz="1200" dirty="0" err="1" smtClean="0"/>
              <a:t>Kannan</a:t>
            </a:r>
            <a:r>
              <a:rPr lang="en-US" sz="1200" dirty="0" smtClean="0"/>
              <a:t>, Strauss, </a:t>
            </a:r>
            <a:r>
              <a:rPr lang="en-US" sz="1200" dirty="0" err="1" smtClean="0"/>
              <a:t>Viswanathan</a:t>
            </a:r>
            <a:r>
              <a:rPr lang="en-US" sz="1200" dirty="0" smtClean="0"/>
              <a:t> FOCS 99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dirty="0" err="1" smtClean="0"/>
              <a:t>Flajolet</a:t>
            </a:r>
            <a:r>
              <a:rPr lang="en-US" sz="1200" dirty="0" smtClean="0"/>
              <a:t>, Martin JCSS 85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419600" y="1371600"/>
            <a:ext cx="4191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1800" b="0" i="0" kern="1200" cap="none" spc="3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-1714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2pPr>
            <a:lvl3pPr marL="344488" indent="-1651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3pPr>
            <a:lvl4pPr marL="517525" indent="-169863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4pPr>
            <a:lvl5pPr marL="688975" indent="-173038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5pPr>
            <a:lvl6pPr marL="8686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4358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817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200" dirty="0" err="1" smtClean="0"/>
              <a:t>Ganguly</a:t>
            </a:r>
            <a:r>
              <a:rPr lang="en-US" sz="1200" dirty="0" smtClean="0"/>
              <a:t> 2004, 2011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Ganguly</a:t>
            </a:r>
            <a:r>
              <a:rPr lang="en-US" sz="1200" dirty="0" smtClean="0"/>
              <a:t>, </a:t>
            </a:r>
            <a:r>
              <a:rPr lang="en-US" sz="1200" dirty="0" err="1" smtClean="0"/>
              <a:t>Cormode</a:t>
            </a:r>
            <a:r>
              <a:rPr lang="en-US" sz="1200" dirty="0" smtClean="0"/>
              <a:t> RANDOM 2007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Guha</a:t>
            </a:r>
            <a:r>
              <a:rPr lang="en-US" sz="1200" dirty="0" smtClean="0"/>
              <a:t>, </a:t>
            </a:r>
            <a:r>
              <a:rPr lang="en-US" sz="1200" dirty="0" err="1" smtClean="0"/>
              <a:t>Indyk</a:t>
            </a:r>
            <a:r>
              <a:rPr lang="en-US" sz="1200" dirty="0" smtClean="0"/>
              <a:t>, McGregor COLT 2007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Guha</a:t>
            </a:r>
            <a:r>
              <a:rPr lang="en-US" sz="1200" dirty="0" smtClean="0"/>
              <a:t>, McGregor, </a:t>
            </a:r>
            <a:r>
              <a:rPr lang="en-US" sz="1200" dirty="0" err="1" smtClean="0"/>
              <a:t>Venkatasubramanian</a:t>
            </a:r>
            <a:r>
              <a:rPr lang="en-US" sz="1200" dirty="0" smtClean="0"/>
              <a:t> SODA 06</a:t>
            </a:r>
          </a:p>
          <a:p>
            <a:pPr>
              <a:lnSpc>
                <a:spcPct val="80000"/>
              </a:lnSpc>
            </a:pPr>
            <a:r>
              <a:rPr lang="en-US" sz="1200" dirty="0" smtClean="0"/>
              <a:t>Harvey, Nelson, </a:t>
            </a:r>
            <a:r>
              <a:rPr lang="en-US" sz="1200" dirty="0" err="1" smtClean="0"/>
              <a:t>Onak</a:t>
            </a:r>
            <a:r>
              <a:rPr lang="en-US" sz="1200" dirty="0" smtClean="0"/>
              <a:t> FOCS 08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Indyk</a:t>
            </a:r>
            <a:r>
              <a:rPr lang="en-US" sz="1200" dirty="0" smtClean="0"/>
              <a:t> FOCS 2000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Indyk</a:t>
            </a:r>
            <a:r>
              <a:rPr lang="en-US" sz="1200" dirty="0" smtClean="0"/>
              <a:t>, Woodruff FOCS 03, STOC 2005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Jayram</a:t>
            </a:r>
            <a:r>
              <a:rPr lang="en-US" sz="1200" dirty="0" smtClean="0"/>
              <a:t>, McGregor, </a:t>
            </a:r>
            <a:r>
              <a:rPr lang="en-US" sz="1200" dirty="0" err="1" smtClean="0"/>
              <a:t>Muthukrishnan</a:t>
            </a:r>
            <a:r>
              <a:rPr lang="en-US" sz="1200" dirty="0" smtClean="0"/>
              <a:t>, </a:t>
            </a:r>
            <a:r>
              <a:rPr lang="en-US" sz="1200" dirty="0" err="1" smtClean="0"/>
              <a:t>Vee</a:t>
            </a:r>
            <a:r>
              <a:rPr lang="en-US" sz="1200" dirty="0" smtClean="0"/>
              <a:t> PODS 07</a:t>
            </a:r>
          </a:p>
          <a:p>
            <a:pPr>
              <a:lnSpc>
                <a:spcPct val="80000"/>
              </a:lnSpc>
            </a:pPr>
            <a:r>
              <a:rPr lang="en-US" sz="1200" dirty="0"/>
              <a:t>Kane, Nelson, Woodruff PODS 2010, SODA 2010</a:t>
            </a:r>
          </a:p>
          <a:p>
            <a:pPr>
              <a:lnSpc>
                <a:spcPct val="80000"/>
              </a:lnSpc>
            </a:pPr>
            <a:r>
              <a:rPr lang="en-US" sz="1200" dirty="0"/>
              <a:t>Kane, Nelson, </a:t>
            </a:r>
            <a:r>
              <a:rPr lang="en-US" sz="1200" dirty="0" err="1"/>
              <a:t>Porat</a:t>
            </a:r>
            <a:r>
              <a:rPr lang="en-US" sz="1200" dirty="0"/>
              <a:t>, Woodruff STOC 2011</a:t>
            </a:r>
          </a:p>
          <a:p>
            <a:pPr>
              <a:lnSpc>
                <a:spcPct val="80000"/>
              </a:lnSpc>
            </a:pPr>
            <a:r>
              <a:rPr lang="en-US" sz="1200" dirty="0" smtClean="0"/>
              <a:t>Li SODA 2009, KDD 07</a:t>
            </a:r>
          </a:p>
          <a:p>
            <a:pPr>
              <a:lnSpc>
                <a:spcPct val="80000"/>
              </a:lnSpc>
            </a:pPr>
            <a:r>
              <a:rPr lang="en-US" sz="1200" dirty="0" smtClean="0"/>
              <a:t>McGregor, </a:t>
            </a:r>
            <a:r>
              <a:rPr lang="en-US" sz="1200" dirty="0" err="1" smtClean="0"/>
              <a:t>Indyk</a:t>
            </a:r>
            <a:r>
              <a:rPr lang="en-US" sz="1200" dirty="0" smtClean="0"/>
              <a:t> SODA 2009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Monemizadeh</a:t>
            </a:r>
            <a:r>
              <a:rPr lang="en-US" sz="1200" dirty="0" smtClean="0"/>
              <a:t>, Woodruff SODA 2010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/>
              <a:t>Muthukrishnan</a:t>
            </a:r>
            <a:r>
              <a:rPr lang="en-US" sz="1200" dirty="0" smtClean="0"/>
              <a:t> 2005 </a:t>
            </a:r>
          </a:p>
          <a:p>
            <a:pPr>
              <a:lnSpc>
                <a:spcPct val="80000"/>
              </a:lnSpc>
            </a:pPr>
            <a:r>
              <a:rPr lang="en-US" sz="1200" dirty="0" smtClean="0"/>
              <a:t>Nelson, Woodruff PODS 2011</a:t>
            </a:r>
          </a:p>
          <a:p>
            <a:pPr>
              <a:lnSpc>
                <a:spcPct val="80000"/>
              </a:lnSpc>
            </a:pPr>
            <a:r>
              <a:rPr lang="en-US" sz="1200" dirty="0" smtClean="0"/>
              <a:t>Saks, Sun STOC 2002</a:t>
            </a:r>
          </a:p>
          <a:p>
            <a:pPr>
              <a:lnSpc>
                <a:spcPct val="80000"/>
              </a:lnSpc>
            </a:pPr>
            <a:r>
              <a:rPr lang="en-US" sz="1200" dirty="0" smtClean="0"/>
              <a:t>Woodruff  SODA 2004 </a:t>
            </a:r>
          </a:p>
          <a:p>
            <a:pPr>
              <a:lnSpc>
                <a:spcPct val="80000"/>
              </a:lnSpc>
            </a:pPr>
            <a:endParaRPr lang="en-US" sz="1200" dirty="0" smtClean="0"/>
          </a:p>
          <a:p>
            <a:pPr>
              <a:lnSpc>
                <a:spcPct val="80000"/>
              </a:lnSpc>
            </a:pPr>
            <a:endParaRPr lang="en-US" sz="1200" dirty="0" smtClean="0"/>
          </a:p>
          <a:p>
            <a:pPr>
              <a:lnSpc>
                <a:spcPct val="80000"/>
              </a:lnSpc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3648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Custom 1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11149</TotalTime>
  <Words>1194</Words>
  <Application>Microsoft Office PowerPoint</Application>
  <PresentationFormat>On-screen Show (4:3)</PresentationFormat>
  <Paragraphs>317</Paragraphs>
  <Slides>30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Mylar</vt:lpstr>
      <vt:lpstr>Equation</vt:lpstr>
      <vt:lpstr>Zero-One Frequency Laws </vt:lpstr>
      <vt:lpstr>Plan:</vt:lpstr>
      <vt:lpstr>Frequencies</vt:lpstr>
      <vt:lpstr>Frequency-Based Functions</vt:lpstr>
      <vt:lpstr>PowerPoint Presentation</vt:lpstr>
      <vt:lpstr>Alon, Matias, Szegedy  (STOC 1996, JCSS 1999, Gödel Award 2005)</vt:lpstr>
      <vt:lpstr>     The open question of Alon, Matias, Szegedy (1996)</vt:lpstr>
      <vt:lpstr> Our Result  G(0)=0, G is non-decreasing</vt:lpstr>
      <vt:lpstr>Related Work (A subset)</vt:lpstr>
      <vt:lpstr> Lower Bounds</vt:lpstr>
      <vt:lpstr> Lower Bounds (informal)</vt:lpstr>
      <vt:lpstr>Reduction (very informal)</vt:lpstr>
      <vt:lpstr>Upper Bound: Basic Ideas  </vt:lpstr>
      <vt:lpstr>PowerPoint Presentation</vt:lpstr>
      <vt:lpstr>G-heavy elements</vt:lpstr>
      <vt:lpstr>Certifier </vt:lpstr>
      <vt:lpstr> Lemma 0 (very informal)</vt:lpstr>
      <vt:lpstr> Proof for L_p (0&lt;p&lt;2)</vt:lpstr>
      <vt:lpstr>Proof (sketch)</vt:lpstr>
      <vt:lpstr>Mimic Function</vt:lpstr>
      <vt:lpstr>Recursive Sketches </vt:lpstr>
      <vt:lpstr>Lemma 1</vt:lpstr>
      <vt:lpstr>PowerPoint Presentation</vt:lpstr>
      <vt:lpstr>Lemma 2</vt:lpstr>
      <vt:lpstr>Lemma 3</vt:lpstr>
      <vt:lpstr>The general algorithm (informal)</vt:lpstr>
      <vt:lpstr>The Algorithm for large Frequency moments (informal)</vt:lpstr>
      <vt:lpstr>Notes</vt:lpstr>
      <vt:lpstr>Open problems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Olga Braverman</dc:creator>
  <cp:lastModifiedBy>phd</cp:lastModifiedBy>
  <cp:revision>914</cp:revision>
  <dcterms:created xsi:type="dcterms:W3CDTF">2006-08-16T00:00:00Z</dcterms:created>
  <dcterms:modified xsi:type="dcterms:W3CDTF">2011-06-03T17:45:13Z</dcterms:modified>
</cp:coreProperties>
</file>