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7" r:id="rId2"/>
    <p:sldId id="258" r:id="rId3"/>
    <p:sldId id="259" r:id="rId4"/>
    <p:sldId id="260" r:id="rId5"/>
    <p:sldId id="272" r:id="rId6"/>
    <p:sldId id="321" r:id="rId7"/>
    <p:sldId id="322" r:id="rId8"/>
    <p:sldId id="269" r:id="rId9"/>
    <p:sldId id="273" r:id="rId10"/>
    <p:sldId id="270" r:id="rId11"/>
    <p:sldId id="279" r:id="rId12"/>
    <p:sldId id="267" r:id="rId13"/>
    <p:sldId id="286" r:id="rId14"/>
    <p:sldId id="287" r:id="rId15"/>
    <p:sldId id="288" r:id="rId16"/>
    <p:sldId id="285" r:id="rId17"/>
    <p:sldId id="289" r:id="rId18"/>
    <p:sldId id="265" r:id="rId19"/>
    <p:sldId id="341" r:id="rId20"/>
    <p:sldId id="293" r:id="rId21"/>
    <p:sldId id="303" r:id="rId22"/>
    <p:sldId id="306" r:id="rId23"/>
    <p:sldId id="308" r:id="rId24"/>
    <p:sldId id="309" r:id="rId25"/>
    <p:sldId id="310" r:id="rId26"/>
    <p:sldId id="284" r:id="rId27"/>
    <p:sldId id="274" r:id="rId28"/>
    <p:sldId id="275" r:id="rId29"/>
    <p:sldId id="290" r:id="rId30"/>
    <p:sldId id="291" r:id="rId31"/>
    <p:sldId id="292" r:id="rId32"/>
    <p:sldId id="311" r:id="rId33"/>
    <p:sldId id="326" r:id="rId34"/>
    <p:sldId id="324" r:id="rId35"/>
    <p:sldId id="327" r:id="rId36"/>
    <p:sldId id="277" r:id="rId37"/>
    <p:sldId id="340" r:id="rId38"/>
    <p:sldId id="330" r:id="rId39"/>
    <p:sldId id="331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42" r:id="rId48"/>
    <p:sldId id="343" r:id="rId49"/>
    <p:sldId id="345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8" r:id="rId67"/>
    <p:sldId id="278" r:id="rId6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86604" autoAdjust="0"/>
  </p:normalViewPr>
  <p:slideViewPr>
    <p:cSldViewPr>
      <p:cViewPr>
        <p:scale>
          <a:sx n="166" d="100"/>
          <a:sy n="166" d="100"/>
        </p:scale>
        <p:origin x="-292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32B26-6FBD-4AE0-92F6-429266A2A1D4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4323F-820F-4FDF-91D1-8306972762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E75BE9-DE1E-424A-82DC-473CA69372C9}" type="slidenum">
              <a:rPr lang="he-I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he-IL" dirty="0" smtClean="0"/>
              <a:t>לחזור על הדוגמאות.</a:t>
            </a:r>
          </a:p>
          <a:p>
            <a:pPr>
              <a:spcBef>
                <a:spcPct val="0"/>
              </a:spcBef>
            </a:pPr>
            <a:r>
              <a:rPr lang="he-IL" dirty="0" err="1" smtClean="0"/>
              <a:t>דורפמן</a:t>
            </a:r>
            <a:endParaRPr lang="he-IL" dirty="0" smtClean="0"/>
          </a:p>
          <a:p>
            <a:pPr>
              <a:spcBef>
                <a:spcPct val="0"/>
              </a:spcBef>
            </a:pPr>
            <a:r>
              <a:rPr lang="he-IL" dirty="0" smtClean="0"/>
              <a:t>סובל </a:t>
            </a:r>
            <a:r>
              <a:rPr lang="he-IL" dirty="0" err="1" smtClean="0"/>
              <a:t>וגרול</a:t>
            </a:r>
            <a:endParaRPr lang="he-IL" dirty="0" smtClean="0"/>
          </a:p>
          <a:p>
            <a:pPr>
              <a:spcBef>
                <a:spcPct val="0"/>
              </a:spcBef>
            </a:pPr>
            <a:r>
              <a:rPr lang="he-IL" dirty="0" err="1" smtClean="0"/>
              <a:t>קאוטס</a:t>
            </a:r>
            <a:r>
              <a:rPr lang="he-IL" dirty="0" smtClean="0"/>
              <a:t> </a:t>
            </a:r>
            <a:r>
              <a:rPr lang="he-IL" dirty="0" err="1" smtClean="0"/>
              <a:t>וסינגלטון</a:t>
            </a:r>
            <a:endParaRPr lang="he-IL" dirty="0" smtClean="0"/>
          </a:p>
          <a:p>
            <a:pPr>
              <a:spcBef>
                <a:spcPct val="0"/>
              </a:spcBef>
            </a:pPr>
            <a:r>
              <a:rPr lang="he-IL" dirty="0" smtClean="0"/>
              <a:t>דו </a:t>
            </a:r>
            <a:r>
              <a:rPr lang="he-IL" dirty="0" err="1" smtClean="0"/>
              <a:t>האונג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53251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77827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78851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024313"/>
          </a:xfrm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7987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024313"/>
          </a:xfrm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7987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024313"/>
          </a:xfrm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7987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024313"/>
          </a:xfrm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79875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4024313"/>
          </a:xfrm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4323F-820F-4FDF-91D1-8306972762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4323F-820F-4FDF-91D1-8306972762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4323F-820F-4FDF-91D1-8306972762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8131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9155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50179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51203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52227" name="Notes Placeholder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algn="l" rtl="0"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5A6C-5F2C-4C07-8B33-A49A23CB4A56}" type="datetimeFigureOut">
              <a:rPr lang="en-US" smtClean="0"/>
              <a:pPr/>
              <a:t>5/28/2014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8ADDC-C17E-4444-B25D-BE54932F36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1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4554140" cy="1010171"/>
          </a:xfrm>
        </p:spPr>
        <p:txBody>
          <a:bodyPr lIns="0" tIns="0" rIns="0" bIns="0" anchor="t">
            <a:noAutofit/>
          </a:bodyPr>
          <a:lstStyle/>
          <a:p>
            <a:pPr algn="ctr" defTabSz="822596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Ely </a:t>
            </a:r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Porat</a:t>
            </a:r>
            <a:endParaRPr lang="en-US" sz="2800" dirty="0">
              <a:solidFill>
                <a:schemeClr val="accent2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  <a:p>
            <a:pPr algn="ctr" defTabSz="822596">
              <a:lnSpc>
                <a:spcPct val="95000"/>
              </a:lnSpc>
              <a:spcBef>
                <a:spcPct val="0"/>
              </a:spcBef>
              <a:buNone/>
            </a:pPr>
            <a:endParaRPr 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algn="ctr" defTabSz="822596">
              <a:lnSpc>
                <a:spcPct val="95000"/>
              </a:lnSpc>
              <a:spcBef>
                <a:spcPct val="0"/>
              </a:spcBef>
              <a:buNone/>
            </a:pPr>
            <a:r>
              <a:rPr lang="en-US" sz="2800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Bar-</a:t>
            </a:r>
            <a:r>
              <a:rPr lang="en-US" sz="2800" dirty="0" err="1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Ilan</a:t>
            </a:r>
            <a:r>
              <a:rPr lang="en-US" sz="2800" dirty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 </a:t>
            </a:r>
            <a:r>
              <a:rPr lang="en-US" sz="2800" dirty="0" smtClean="0">
                <a:solidFill>
                  <a:srgbClr val="FF3399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University</a:t>
            </a:r>
            <a:endParaRPr lang="en-US" sz="2800" dirty="0">
              <a:solidFill>
                <a:srgbClr val="FF3399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98363"/>
            <a:ext cx="9144000" cy="1992437"/>
          </a:xfrm>
        </p:spPr>
        <p:txBody>
          <a:bodyPr lIns="0" tIns="0" rIns="0" bIns="0" anchor="t"/>
          <a:lstStyle/>
          <a:p>
            <a:pPr defTabSz="822596">
              <a:lnSpc>
                <a:spcPct val="95000"/>
              </a:lnSpc>
            </a:pPr>
            <a:r>
              <a:rPr lang="en-US" sz="43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Group Testing and New Algorithmic Applications</a:t>
            </a:r>
            <a:endParaRPr lang="en-US" dirty="0"/>
          </a:p>
        </p:txBody>
      </p:sp>
      <p:pic>
        <p:nvPicPr>
          <p:cNvPr id="5" name="Picture 4" descr="mlss_mario-h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4323" y="2133600"/>
            <a:ext cx="4269677" cy="4724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val 89"/>
          <p:cNvSpPr/>
          <p:nvPr/>
        </p:nvSpPr>
        <p:spPr>
          <a:xfrm>
            <a:off x="6477000" y="44958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019800" y="33528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191000" y="33528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505200" y="33528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048000" y="45720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362200" y="45720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2438400" y="33528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1143000" y="33528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143000" y="45720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09600" y="45720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0" y="3352800"/>
            <a:ext cx="8382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adaptive group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the tests set in advance.</a:t>
            </a:r>
            <a:endParaRPr lang="en-US" dirty="0"/>
          </a:p>
        </p:txBody>
      </p:sp>
      <p:pic>
        <p:nvPicPr>
          <p:cNvPr id="4" name="Picture 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838371"/>
            <a:ext cx="638629" cy="638629"/>
          </a:xfrm>
          <a:prstGeom prst="rect">
            <a:avLst/>
          </a:prstGeom>
        </p:spPr>
      </p:pic>
      <p:pic>
        <p:nvPicPr>
          <p:cNvPr id="5" name="Picture 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838371"/>
            <a:ext cx="638629" cy="638629"/>
          </a:xfrm>
          <a:prstGeom prst="rect">
            <a:avLst/>
          </a:prstGeom>
        </p:spPr>
      </p:pic>
      <p:pic>
        <p:nvPicPr>
          <p:cNvPr id="6" name="Picture 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838371"/>
            <a:ext cx="638629" cy="638629"/>
          </a:xfrm>
          <a:prstGeom prst="rect">
            <a:avLst/>
          </a:prstGeom>
        </p:spPr>
      </p:pic>
      <p:pic>
        <p:nvPicPr>
          <p:cNvPr id="7" name="Picture 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828800" y="5838371"/>
            <a:ext cx="638629" cy="638629"/>
          </a:xfrm>
          <a:prstGeom prst="rect">
            <a:avLst/>
          </a:prstGeom>
        </p:spPr>
      </p:pic>
      <p:pic>
        <p:nvPicPr>
          <p:cNvPr id="8" name="Picture 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5838371"/>
            <a:ext cx="638629" cy="638629"/>
          </a:xfrm>
          <a:prstGeom prst="rect">
            <a:avLst/>
          </a:prstGeom>
        </p:spPr>
      </p:pic>
      <p:pic>
        <p:nvPicPr>
          <p:cNvPr id="9" name="Picture 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838371"/>
            <a:ext cx="638629" cy="638629"/>
          </a:xfrm>
          <a:prstGeom prst="rect">
            <a:avLst/>
          </a:prstGeom>
        </p:spPr>
      </p:pic>
      <p:pic>
        <p:nvPicPr>
          <p:cNvPr id="10" name="Picture 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838371"/>
            <a:ext cx="638629" cy="638629"/>
          </a:xfrm>
          <a:prstGeom prst="rect">
            <a:avLst/>
          </a:prstGeom>
        </p:spPr>
      </p:pic>
      <p:pic>
        <p:nvPicPr>
          <p:cNvPr id="11" name="Picture 1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838371"/>
            <a:ext cx="638629" cy="638629"/>
          </a:xfrm>
          <a:prstGeom prst="rect">
            <a:avLst/>
          </a:prstGeom>
        </p:spPr>
      </p:pic>
      <p:pic>
        <p:nvPicPr>
          <p:cNvPr id="12" name="Picture 1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1571" y="5838371"/>
            <a:ext cx="638629" cy="638629"/>
          </a:xfrm>
          <a:prstGeom prst="rect">
            <a:avLst/>
          </a:prstGeom>
        </p:spPr>
      </p:pic>
      <p:pic>
        <p:nvPicPr>
          <p:cNvPr id="13" name="Picture 1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838371"/>
            <a:ext cx="638629" cy="638629"/>
          </a:xfrm>
          <a:prstGeom prst="rect">
            <a:avLst/>
          </a:prstGeom>
        </p:spPr>
      </p:pic>
      <p:pic>
        <p:nvPicPr>
          <p:cNvPr id="15" name="Picture 1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838371"/>
            <a:ext cx="638629" cy="638629"/>
          </a:xfrm>
          <a:prstGeom prst="rect">
            <a:avLst/>
          </a:prstGeom>
        </p:spPr>
      </p:pic>
      <p:pic>
        <p:nvPicPr>
          <p:cNvPr id="17" name="Picture 1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5334000" y="5838371"/>
            <a:ext cx="638629" cy="638629"/>
          </a:xfrm>
          <a:prstGeom prst="rect">
            <a:avLst/>
          </a:prstGeom>
        </p:spPr>
      </p:pic>
      <p:pic>
        <p:nvPicPr>
          <p:cNvPr id="19" name="Picture 18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410200"/>
            <a:ext cx="579120" cy="482600"/>
          </a:xfrm>
          <a:prstGeom prst="rect">
            <a:avLst/>
          </a:prstGeom>
        </p:spPr>
      </p:pic>
      <p:pic>
        <p:nvPicPr>
          <p:cNvPr id="20" name="Picture 19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257800"/>
            <a:ext cx="609600" cy="609600"/>
          </a:xfrm>
          <a:prstGeom prst="rect">
            <a:avLst/>
          </a:prstGeom>
        </p:spPr>
      </p:pic>
      <p:pic>
        <p:nvPicPr>
          <p:cNvPr id="21" name="Picture 20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5257800"/>
            <a:ext cx="609600" cy="609600"/>
          </a:xfrm>
          <a:prstGeom prst="rect">
            <a:avLst/>
          </a:prstGeom>
        </p:spPr>
      </p:pic>
      <p:pic>
        <p:nvPicPr>
          <p:cNvPr id="22" name="Picture 21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257800"/>
            <a:ext cx="609600" cy="609600"/>
          </a:xfrm>
          <a:prstGeom prst="rect">
            <a:avLst/>
          </a:prstGeom>
        </p:spPr>
      </p:pic>
      <p:pic>
        <p:nvPicPr>
          <p:cNvPr id="23" name="Picture 22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5257800"/>
            <a:ext cx="609600" cy="609600"/>
          </a:xfrm>
          <a:prstGeom prst="rect">
            <a:avLst/>
          </a:prstGeom>
        </p:spPr>
      </p:pic>
      <p:pic>
        <p:nvPicPr>
          <p:cNvPr id="24" name="Picture 23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5257800"/>
            <a:ext cx="609600" cy="609600"/>
          </a:xfrm>
          <a:prstGeom prst="rect">
            <a:avLst/>
          </a:prstGeom>
        </p:spPr>
      </p:pic>
      <p:pic>
        <p:nvPicPr>
          <p:cNvPr id="25" name="Picture 24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257800"/>
            <a:ext cx="609600" cy="609600"/>
          </a:xfrm>
          <a:prstGeom prst="rect">
            <a:avLst/>
          </a:prstGeom>
        </p:spPr>
      </p:pic>
      <p:pic>
        <p:nvPicPr>
          <p:cNvPr id="26" name="Picture 25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648200"/>
            <a:ext cx="609600" cy="609600"/>
          </a:xfrm>
          <a:prstGeom prst="rect">
            <a:avLst/>
          </a:prstGeom>
        </p:spPr>
      </p:pic>
      <p:pic>
        <p:nvPicPr>
          <p:cNvPr id="27" name="Picture 26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648200"/>
            <a:ext cx="609600" cy="609600"/>
          </a:xfrm>
          <a:prstGeom prst="rect">
            <a:avLst/>
          </a:prstGeom>
        </p:spPr>
      </p:pic>
      <p:pic>
        <p:nvPicPr>
          <p:cNvPr id="28" name="Picture 27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648200"/>
            <a:ext cx="609600" cy="609600"/>
          </a:xfrm>
          <a:prstGeom prst="rect">
            <a:avLst/>
          </a:prstGeom>
        </p:spPr>
      </p:pic>
      <p:pic>
        <p:nvPicPr>
          <p:cNvPr id="29" name="Picture 28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648200"/>
            <a:ext cx="609600" cy="609600"/>
          </a:xfrm>
          <a:prstGeom prst="rect">
            <a:avLst/>
          </a:prstGeom>
        </p:spPr>
      </p:pic>
      <p:pic>
        <p:nvPicPr>
          <p:cNvPr id="30" name="Picture 29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648200"/>
            <a:ext cx="609600" cy="609600"/>
          </a:xfrm>
          <a:prstGeom prst="rect">
            <a:avLst/>
          </a:prstGeom>
        </p:spPr>
      </p:pic>
      <p:pic>
        <p:nvPicPr>
          <p:cNvPr id="31" name="Picture 30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  <p:pic>
        <p:nvPicPr>
          <p:cNvPr id="32" name="Picture 31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038600"/>
            <a:ext cx="609600" cy="609600"/>
          </a:xfrm>
          <a:prstGeom prst="rect">
            <a:avLst/>
          </a:prstGeom>
        </p:spPr>
      </p:pic>
      <p:pic>
        <p:nvPicPr>
          <p:cNvPr id="33" name="Picture 32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38600"/>
            <a:ext cx="609600" cy="609600"/>
          </a:xfrm>
          <a:prstGeom prst="rect">
            <a:avLst/>
          </a:prstGeom>
        </p:spPr>
      </p:pic>
      <p:pic>
        <p:nvPicPr>
          <p:cNvPr id="34" name="Picture 33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038600"/>
            <a:ext cx="609600" cy="609600"/>
          </a:xfrm>
          <a:prstGeom prst="rect">
            <a:avLst/>
          </a:prstGeom>
        </p:spPr>
      </p:pic>
      <p:pic>
        <p:nvPicPr>
          <p:cNvPr id="35" name="Picture 34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609600" cy="609600"/>
          </a:xfrm>
          <a:prstGeom prst="rect">
            <a:avLst/>
          </a:prstGeom>
        </p:spPr>
      </p:pic>
      <p:pic>
        <p:nvPicPr>
          <p:cNvPr id="36" name="Picture 35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038600"/>
            <a:ext cx="609600" cy="609600"/>
          </a:xfrm>
          <a:prstGeom prst="rect">
            <a:avLst/>
          </a:prstGeom>
        </p:spPr>
      </p:pic>
      <p:pic>
        <p:nvPicPr>
          <p:cNvPr id="37" name="Picture 36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038600"/>
            <a:ext cx="609600" cy="609600"/>
          </a:xfrm>
          <a:prstGeom prst="rect">
            <a:avLst/>
          </a:prstGeom>
        </p:spPr>
      </p:pic>
      <p:pic>
        <p:nvPicPr>
          <p:cNvPr id="38" name="Picture 37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429000"/>
            <a:ext cx="609600" cy="609600"/>
          </a:xfrm>
          <a:prstGeom prst="rect">
            <a:avLst/>
          </a:prstGeom>
        </p:spPr>
      </p:pic>
      <p:pic>
        <p:nvPicPr>
          <p:cNvPr id="39" name="Picture 38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429000"/>
            <a:ext cx="609600" cy="609600"/>
          </a:xfrm>
          <a:prstGeom prst="rect">
            <a:avLst/>
          </a:prstGeom>
        </p:spPr>
      </p:pic>
      <p:pic>
        <p:nvPicPr>
          <p:cNvPr id="40" name="Picture 39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429000"/>
            <a:ext cx="609600" cy="609600"/>
          </a:xfrm>
          <a:prstGeom prst="rect">
            <a:avLst/>
          </a:prstGeom>
        </p:spPr>
      </p:pic>
      <p:pic>
        <p:nvPicPr>
          <p:cNvPr id="41" name="Picture 40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429000"/>
            <a:ext cx="609600" cy="609600"/>
          </a:xfrm>
          <a:prstGeom prst="rect">
            <a:avLst/>
          </a:prstGeom>
        </p:spPr>
      </p:pic>
      <p:pic>
        <p:nvPicPr>
          <p:cNvPr id="42" name="Picture 41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429000"/>
            <a:ext cx="609600" cy="609600"/>
          </a:xfrm>
          <a:prstGeom prst="rect">
            <a:avLst/>
          </a:prstGeom>
        </p:spPr>
      </p:pic>
      <p:pic>
        <p:nvPicPr>
          <p:cNvPr id="43" name="Picture 42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429000"/>
            <a:ext cx="609600" cy="609600"/>
          </a:xfrm>
          <a:prstGeom prst="rect">
            <a:avLst/>
          </a:prstGeom>
        </p:spPr>
      </p:pic>
      <p:pic>
        <p:nvPicPr>
          <p:cNvPr id="44" name="Picture 43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819400"/>
            <a:ext cx="609600" cy="609600"/>
          </a:xfrm>
          <a:prstGeom prst="rect">
            <a:avLst/>
          </a:prstGeom>
        </p:spPr>
      </p:pic>
      <p:pic>
        <p:nvPicPr>
          <p:cNvPr id="45" name="Picture 44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819400"/>
            <a:ext cx="609600" cy="609600"/>
          </a:xfrm>
          <a:prstGeom prst="rect">
            <a:avLst/>
          </a:prstGeom>
        </p:spPr>
      </p:pic>
      <p:pic>
        <p:nvPicPr>
          <p:cNvPr id="46" name="Picture 45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819400"/>
            <a:ext cx="609600" cy="609600"/>
          </a:xfrm>
          <a:prstGeom prst="rect">
            <a:avLst/>
          </a:prstGeom>
        </p:spPr>
      </p:pic>
      <p:pic>
        <p:nvPicPr>
          <p:cNvPr id="47" name="Picture 46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819400"/>
            <a:ext cx="609600" cy="609600"/>
          </a:xfrm>
          <a:prstGeom prst="rect">
            <a:avLst/>
          </a:prstGeom>
        </p:spPr>
      </p:pic>
      <p:pic>
        <p:nvPicPr>
          <p:cNvPr id="48" name="Picture 47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819400"/>
            <a:ext cx="609600" cy="609600"/>
          </a:xfrm>
          <a:prstGeom prst="rect">
            <a:avLst/>
          </a:prstGeom>
        </p:spPr>
      </p:pic>
      <p:pic>
        <p:nvPicPr>
          <p:cNvPr id="49" name="Picture 48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819400"/>
            <a:ext cx="609600" cy="609600"/>
          </a:xfrm>
          <a:prstGeom prst="rect">
            <a:avLst/>
          </a:prstGeom>
        </p:spPr>
      </p:pic>
      <p:pic>
        <p:nvPicPr>
          <p:cNvPr id="50" name="Picture 49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209800"/>
            <a:ext cx="609600" cy="609600"/>
          </a:xfrm>
          <a:prstGeom prst="rect">
            <a:avLst/>
          </a:prstGeom>
        </p:spPr>
      </p:pic>
      <p:pic>
        <p:nvPicPr>
          <p:cNvPr id="51" name="Picture 50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209800"/>
            <a:ext cx="609600" cy="609600"/>
          </a:xfrm>
          <a:prstGeom prst="rect">
            <a:avLst/>
          </a:prstGeom>
        </p:spPr>
      </p:pic>
      <p:pic>
        <p:nvPicPr>
          <p:cNvPr id="52" name="Picture 51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209800"/>
            <a:ext cx="609600" cy="609600"/>
          </a:xfrm>
          <a:prstGeom prst="rect">
            <a:avLst/>
          </a:prstGeom>
        </p:spPr>
      </p:pic>
      <p:pic>
        <p:nvPicPr>
          <p:cNvPr id="53" name="Picture 52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209800"/>
            <a:ext cx="609600" cy="609600"/>
          </a:xfrm>
          <a:prstGeom prst="rect">
            <a:avLst/>
          </a:prstGeom>
        </p:spPr>
      </p:pic>
      <p:pic>
        <p:nvPicPr>
          <p:cNvPr id="54" name="Picture 53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209800"/>
            <a:ext cx="609600" cy="609600"/>
          </a:xfrm>
          <a:prstGeom prst="rect">
            <a:avLst/>
          </a:prstGeom>
        </p:spPr>
      </p:pic>
      <p:pic>
        <p:nvPicPr>
          <p:cNvPr id="55" name="Picture 54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09800"/>
            <a:ext cx="609600" cy="609600"/>
          </a:xfrm>
          <a:prstGeom prst="rect">
            <a:avLst/>
          </a:prstGeom>
        </p:spPr>
      </p:pic>
      <p:pic>
        <p:nvPicPr>
          <p:cNvPr id="56" name="Picture 55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724400"/>
            <a:ext cx="579120" cy="482600"/>
          </a:xfrm>
          <a:prstGeom prst="rect">
            <a:avLst/>
          </a:prstGeom>
        </p:spPr>
      </p:pic>
      <p:pic>
        <p:nvPicPr>
          <p:cNvPr id="57" name="Picture 56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114800"/>
            <a:ext cx="579120" cy="482600"/>
          </a:xfrm>
          <a:prstGeom prst="rect">
            <a:avLst/>
          </a:prstGeom>
        </p:spPr>
      </p:pic>
      <p:pic>
        <p:nvPicPr>
          <p:cNvPr id="58" name="Picture 57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429000"/>
            <a:ext cx="579120" cy="482600"/>
          </a:xfrm>
          <a:prstGeom prst="rect">
            <a:avLst/>
          </a:prstGeom>
        </p:spPr>
      </p:pic>
      <p:pic>
        <p:nvPicPr>
          <p:cNvPr id="59" name="Picture 58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819400"/>
            <a:ext cx="579120" cy="482600"/>
          </a:xfrm>
          <a:prstGeom prst="rect">
            <a:avLst/>
          </a:prstGeom>
        </p:spPr>
      </p:pic>
      <p:pic>
        <p:nvPicPr>
          <p:cNvPr id="60" name="Picture 59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133600"/>
            <a:ext cx="579120" cy="482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162800" y="6324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772400" y="57150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63" name="Picture 62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057400"/>
            <a:ext cx="767618" cy="563880"/>
          </a:xfrm>
          <a:prstGeom prst="rect">
            <a:avLst/>
          </a:prstGeom>
        </p:spPr>
      </p:pic>
      <p:pic>
        <p:nvPicPr>
          <p:cNvPr id="64" name="Picture 63" descr="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3429000"/>
            <a:ext cx="557338" cy="557338"/>
          </a:xfrm>
          <a:prstGeom prst="rect">
            <a:avLst/>
          </a:prstGeom>
        </p:spPr>
      </p:pic>
      <p:pic>
        <p:nvPicPr>
          <p:cNvPr id="67" name="Picture 66" descr="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4648200"/>
            <a:ext cx="557338" cy="557338"/>
          </a:xfrm>
          <a:prstGeom prst="rect">
            <a:avLst/>
          </a:prstGeom>
        </p:spPr>
      </p:pic>
      <p:pic>
        <p:nvPicPr>
          <p:cNvPr id="68" name="Picture 67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5334000"/>
            <a:ext cx="767618" cy="563880"/>
          </a:xfrm>
          <a:prstGeom prst="rect">
            <a:avLst/>
          </a:prstGeom>
        </p:spPr>
      </p:pic>
      <p:pic>
        <p:nvPicPr>
          <p:cNvPr id="69" name="Picture 68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" y="6400800"/>
            <a:ext cx="533400" cy="457200"/>
          </a:xfrm>
          <a:prstGeom prst="rect">
            <a:avLst/>
          </a:prstGeom>
        </p:spPr>
      </p:pic>
      <p:pic>
        <p:nvPicPr>
          <p:cNvPr id="73" name="Picture 72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0" y="6400800"/>
            <a:ext cx="533400" cy="457200"/>
          </a:xfrm>
          <a:prstGeom prst="rect">
            <a:avLst/>
          </a:prstGeom>
        </p:spPr>
      </p:pic>
      <p:pic>
        <p:nvPicPr>
          <p:cNvPr id="76" name="Picture 75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6400800"/>
            <a:ext cx="533400" cy="457200"/>
          </a:xfrm>
          <a:prstGeom prst="rect">
            <a:avLst/>
          </a:prstGeom>
        </p:spPr>
      </p:pic>
      <p:pic>
        <p:nvPicPr>
          <p:cNvPr id="79" name="Picture 78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4600" y="6400800"/>
            <a:ext cx="533400" cy="457200"/>
          </a:xfrm>
          <a:prstGeom prst="rect">
            <a:avLst/>
          </a:prstGeom>
        </p:spPr>
      </p:pic>
      <p:pic>
        <p:nvPicPr>
          <p:cNvPr id="80" name="Picture 79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6400800"/>
            <a:ext cx="533400" cy="457200"/>
          </a:xfrm>
          <a:prstGeom prst="rect">
            <a:avLst/>
          </a:prstGeom>
        </p:spPr>
      </p:pic>
      <p:pic>
        <p:nvPicPr>
          <p:cNvPr id="81" name="Picture 80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6400800"/>
            <a:ext cx="533400" cy="457200"/>
          </a:xfrm>
          <a:prstGeom prst="rect">
            <a:avLst/>
          </a:prstGeom>
        </p:spPr>
      </p:pic>
      <p:pic>
        <p:nvPicPr>
          <p:cNvPr id="82" name="Picture 81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6400800"/>
            <a:ext cx="533400" cy="457200"/>
          </a:xfrm>
          <a:prstGeom prst="rect">
            <a:avLst/>
          </a:prstGeom>
        </p:spPr>
      </p:pic>
      <p:pic>
        <p:nvPicPr>
          <p:cNvPr id="83" name="Picture 82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6400800"/>
            <a:ext cx="533400" cy="457200"/>
          </a:xfrm>
          <a:prstGeom prst="rect">
            <a:avLst/>
          </a:prstGeom>
        </p:spPr>
      </p:pic>
      <p:pic>
        <p:nvPicPr>
          <p:cNvPr id="84" name="Picture 83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9800" y="6400800"/>
            <a:ext cx="533400" cy="457200"/>
          </a:xfrm>
          <a:prstGeom prst="rect">
            <a:avLst/>
          </a:prstGeom>
        </p:spPr>
      </p:pic>
      <p:pic>
        <p:nvPicPr>
          <p:cNvPr id="85" name="Picture 84" descr="v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29400" y="6400800"/>
            <a:ext cx="533400" cy="457200"/>
          </a:xfrm>
          <a:prstGeom prst="rect">
            <a:avLst/>
          </a:prstGeom>
        </p:spPr>
      </p:pic>
      <p:pic>
        <p:nvPicPr>
          <p:cNvPr id="91" name="Picture 90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712720"/>
            <a:ext cx="767618" cy="563880"/>
          </a:xfrm>
          <a:prstGeom prst="rect">
            <a:avLst/>
          </a:prstGeom>
        </p:spPr>
      </p:pic>
      <p:pic>
        <p:nvPicPr>
          <p:cNvPr id="92" name="Picture 91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4008120"/>
            <a:ext cx="767618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89" grpId="0" animBg="1"/>
      <p:bldP spid="88" grpId="0" animBg="1"/>
      <p:bldP spid="87" grpId="0" animBg="1"/>
      <p:bldP spid="86" grpId="0" animBg="1"/>
      <p:bldP spid="78" grpId="0" animBg="1"/>
      <p:bldP spid="77" grpId="0" animBg="1"/>
      <p:bldP spid="75" grpId="0" animBg="1"/>
      <p:bldP spid="74" grpId="0" animBg="1"/>
      <p:bldP spid="72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adaptive group testing</a:t>
            </a:r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76200" y="5838371"/>
            <a:ext cx="7115629" cy="638629"/>
            <a:chOff x="76200" y="5838371"/>
            <a:chExt cx="7115629" cy="638629"/>
          </a:xfrm>
        </p:grpSpPr>
        <p:pic>
          <p:nvPicPr>
            <p:cNvPr id="4" name="Picture 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5838371"/>
              <a:ext cx="638629" cy="638629"/>
            </a:xfrm>
            <a:prstGeom prst="rect">
              <a:avLst/>
            </a:prstGeom>
          </p:spPr>
        </p:pic>
        <p:pic>
          <p:nvPicPr>
            <p:cNvPr id="5" name="Picture 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838371"/>
              <a:ext cx="638629" cy="638629"/>
            </a:xfrm>
            <a:prstGeom prst="rect">
              <a:avLst/>
            </a:prstGeom>
          </p:spPr>
        </p:pic>
        <p:pic>
          <p:nvPicPr>
            <p:cNvPr id="6" name="Picture 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5838371"/>
              <a:ext cx="638629" cy="638629"/>
            </a:xfrm>
            <a:prstGeom prst="rect">
              <a:avLst/>
            </a:prstGeom>
          </p:spPr>
        </p:pic>
        <p:pic>
          <p:nvPicPr>
            <p:cNvPr id="7" name="Picture 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1828800" y="5838371"/>
              <a:ext cx="638629" cy="638629"/>
            </a:xfrm>
            <a:prstGeom prst="rect">
              <a:avLst/>
            </a:prstGeom>
          </p:spPr>
        </p:pic>
        <p:pic>
          <p:nvPicPr>
            <p:cNvPr id="8" name="Picture 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5838371"/>
              <a:ext cx="638629" cy="638629"/>
            </a:xfrm>
            <a:prstGeom prst="rect">
              <a:avLst/>
            </a:prstGeom>
          </p:spPr>
        </p:pic>
        <p:pic>
          <p:nvPicPr>
            <p:cNvPr id="9" name="Picture 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5838371"/>
              <a:ext cx="638629" cy="638629"/>
            </a:xfrm>
            <a:prstGeom prst="rect">
              <a:avLst/>
            </a:prstGeom>
          </p:spPr>
        </p:pic>
        <p:pic>
          <p:nvPicPr>
            <p:cNvPr id="10" name="Picture 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5838371"/>
              <a:ext cx="638629" cy="638629"/>
            </a:xfrm>
            <a:prstGeom prst="rect">
              <a:avLst/>
            </a:prstGeom>
          </p:spPr>
        </p:pic>
        <p:pic>
          <p:nvPicPr>
            <p:cNvPr id="11" name="Picture 1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5838371"/>
              <a:ext cx="638629" cy="638629"/>
            </a:xfrm>
            <a:prstGeom prst="rect">
              <a:avLst/>
            </a:prstGeom>
          </p:spPr>
        </p:pic>
        <p:pic>
          <p:nvPicPr>
            <p:cNvPr id="12" name="Picture 1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571" y="5838371"/>
              <a:ext cx="638629" cy="638629"/>
            </a:xfrm>
            <a:prstGeom prst="rect">
              <a:avLst/>
            </a:prstGeom>
          </p:spPr>
        </p:pic>
        <p:pic>
          <p:nvPicPr>
            <p:cNvPr id="13" name="Picture 1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5838371"/>
              <a:ext cx="638629" cy="638629"/>
            </a:xfrm>
            <a:prstGeom prst="rect">
              <a:avLst/>
            </a:prstGeom>
          </p:spPr>
        </p:pic>
        <p:pic>
          <p:nvPicPr>
            <p:cNvPr id="15" name="Picture 1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5838371"/>
              <a:ext cx="638629" cy="638629"/>
            </a:xfrm>
            <a:prstGeom prst="rect">
              <a:avLst/>
            </a:prstGeom>
          </p:spPr>
        </p:pic>
        <p:pic>
          <p:nvPicPr>
            <p:cNvPr id="17" name="Picture 1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5334000" y="5838371"/>
              <a:ext cx="638629" cy="638629"/>
            </a:xfrm>
            <a:prstGeom prst="rect">
              <a:avLst/>
            </a:prstGeom>
          </p:spPr>
        </p:pic>
      </p:grpSp>
      <p:pic>
        <p:nvPicPr>
          <p:cNvPr id="19" name="Picture 18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410200"/>
            <a:ext cx="579120" cy="482600"/>
          </a:xfrm>
          <a:prstGeom prst="rect">
            <a:avLst/>
          </a:prstGeom>
        </p:spPr>
      </p:pic>
      <p:pic>
        <p:nvPicPr>
          <p:cNvPr id="20" name="Picture 19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257800"/>
            <a:ext cx="609600" cy="609600"/>
          </a:xfrm>
          <a:prstGeom prst="rect">
            <a:avLst/>
          </a:prstGeom>
        </p:spPr>
      </p:pic>
      <p:pic>
        <p:nvPicPr>
          <p:cNvPr id="21" name="Picture 20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5257800"/>
            <a:ext cx="609600" cy="609600"/>
          </a:xfrm>
          <a:prstGeom prst="rect">
            <a:avLst/>
          </a:prstGeom>
        </p:spPr>
      </p:pic>
      <p:pic>
        <p:nvPicPr>
          <p:cNvPr id="22" name="Picture 21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5257800"/>
            <a:ext cx="609600" cy="609600"/>
          </a:xfrm>
          <a:prstGeom prst="rect">
            <a:avLst/>
          </a:prstGeom>
        </p:spPr>
      </p:pic>
      <p:pic>
        <p:nvPicPr>
          <p:cNvPr id="23" name="Picture 22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5257800"/>
            <a:ext cx="609600" cy="609600"/>
          </a:xfrm>
          <a:prstGeom prst="rect">
            <a:avLst/>
          </a:prstGeom>
        </p:spPr>
      </p:pic>
      <p:pic>
        <p:nvPicPr>
          <p:cNvPr id="24" name="Picture 23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5257800"/>
            <a:ext cx="609600" cy="609600"/>
          </a:xfrm>
          <a:prstGeom prst="rect">
            <a:avLst/>
          </a:prstGeom>
        </p:spPr>
      </p:pic>
      <p:pic>
        <p:nvPicPr>
          <p:cNvPr id="25" name="Picture 24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5257800"/>
            <a:ext cx="609600" cy="609600"/>
          </a:xfrm>
          <a:prstGeom prst="rect">
            <a:avLst/>
          </a:prstGeom>
        </p:spPr>
      </p:pic>
      <p:pic>
        <p:nvPicPr>
          <p:cNvPr id="26" name="Picture 25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4648200"/>
            <a:ext cx="609600" cy="609600"/>
          </a:xfrm>
          <a:prstGeom prst="rect">
            <a:avLst/>
          </a:prstGeom>
        </p:spPr>
      </p:pic>
      <p:pic>
        <p:nvPicPr>
          <p:cNvPr id="27" name="Picture 26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4648200"/>
            <a:ext cx="609600" cy="609600"/>
          </a:xfrm>
          <a:prstGeom prst="rect">
            <a:avLst/>
          </a:prstGeom>
        </p:spPr>
      </p:pic>
      <p:pic>
        <p:nvPicPr>
          <p:cNvPr id="28" name="Picture 27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648200"/>
            <a:ext cx="609600" cy="609600"/>
          </a:xfrm>
          <a:prstGeom prst="rect">
            <a:avLst/>
          </a:prstGeom>
        </p:spPr>
      </p:pic>
      <p:pic>
        <p:nvPicPr>
          <p:cNvPr id="29" name="Picture 28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648200"/>
            <a:ext cx="609600" cy="609600"/>
          </a:xfrm>
          <a:prstGeom prst="rect">
            <a:avLst/>
          </a:prstGeom>
        </p:spPr>
      </p:pic>
      <p:pic>
        <p:nvPicPr>
          <p:cNvPr id="30" name="Picture 29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4648200"/>
            <a:ext cx="609600" cy="609600"/>
          </a:xfrm>
          <a:prstGeom prst="rect">
            <a:avLst/>
          </a:prstGeom>
        </p:spPr>
      </p:pic>
      <p:pic>
        <p:nvPicPr>
          <p:cNvPr id="31" name="Picture 30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  <p:pic>
        <p:nvPicPr>
          <p:cNvPr id="32" name="Picture 31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4038600"/>
            <a:ext cx="609600" cy="609600"/>
          </a:xfrm>
          <a:prstGeom prst="rect">
            <a:avLst/>
          </a:prstGeom>
        </p:spPr>
      </p:pic>
      <p:pic>
        <p:nvPicPr>
          <p:cNvPr id="33" name="Picture 32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4038600"/>
            <a:ext cx="609600" cy="609600"/>
          </a:xfrm>
          <a:prstGeom prst="rect">
            <a:avLst/>
          </a:prstGeom>
        </p:spPr>
      </p:pic>
      <p:pic>
        <p:nvPicPr>
          <p:cNvPr id="34" name="Picture 33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4038600"/>
            <a:ext cx="609600" cy="609600"/>
          </a:xfrm>
          <a:prstGeom prst="rect">
            <a:avLst/>
          </a:prstGeom>
        </p:spPr>
      </p:pic>
      <p:pic>
        <p:nvPicPr>
          <p:cNvPr id="35" name="Picture 34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4038600"/>
            <a:ext cx="609600" cy="609600"/>
          </a:xfrm>
          <a:prstGeom prst="rect">
            <a:avLst/>
          </a:prstGeom>
        </p:spPr>
      </p:pic>
      <p:pic>
        <p:nvPicPr>
          <p:cNvPr id="36" name="Picture 35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038600"/>
            <a:ext cx="609600" cy="609600"/>
          </a:xfrm>
          <a:prstGeom prst="rect">
            <a:avLst/>
          </a:prstGeom>
        </p:spPr>
      </p:pic>
      <p:pic>
        <p:nvPicPr>
          <p:cNvPr id="37" name="Picture 36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4038600"/>
            <a:ext cx="609600" cy="609600"/>
          </a:xfrm>
          <a:prstGeom prst="rect">
            <a:avLst/>
          </a:prstGeom>
        </p:spPr>
      </p:pic>
      <p:pic>
        <p:nvPicPr>
          <p:cNvPr id="38" name="Picture 37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3429000"/>
            <a:ext cx="609600" cy="609600"/>
          </a:xfrm>
          <a:prstGeom prst="rect">
            <a:avLst/>
          </a:prstGeom>
        </p:spPr>
      </p:pic>
      <p:pic>
        <p:nvPicPr>
          <p:cNvPr id="39" name="Picture 38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429000"/>
            <a:ext cx="609600" cy="609600"/>
          </a:xfrm>
          <a:prstGeom prst="rect">
            <a:avLst/>
          </a:prstGeom>
        </p:spPr>
      </p:pic>
      <p:pic>
        <p:nvPicPr>
          <p:cNvPr id="40" name="Picture 39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429000"/>
            <a:ext cx="609600" cy="609600"/>
          </a:xfrm>
          <a:prstGeom prst="rect">
            <a:avLst/>
          </a:prstGeom>
        </p:spPr>
      </p:pic>
      <p:pic>
        <p:nvPicPr>
          <p:cNvPr id="41" name="Picture 40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429000"/>
            <a:ext cx="609600" cy="609600"/>
          </a:xfrm>
          <a:prstGeom prst="rect">
            <a:avLst/>
          </a:prstGeom>
        </p:spPr>
      </p:pic>
      <p:pic>
        <p:nvPicPr>
          <p:cNvPr id="42" name="Picture 41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3429000"/>
            <a:ext cx="609600" cy="609600"/>
          </a:xfrm>
          <a:prstGeom prst="rect">
            <a:avLst/>
          </a:prstGeom>
        </p:spPr>
      </p:pic>
      <p:pic>
        <p:nvPicPr>
          <p:cNvPr id="43" name="Picture 42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429000"/>
            <a:ext cx="609600" cy="609600"/>
          </a:xfrm>
          <a:prstGeom prst="rect">
            <a:avLst/>
          </a:prstGeom>
        </p:spPr>
      </p:pic>
      <p:pic>
        <p:nvPicPr>
          <p:cNvPr id="44" name="Picture 43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819400"/>
            <a:ext cx="609600" cy="609600"/>
          </a:xfrm>
          <a:prstGeom prst="rect">
            <a:avLst/>
          </a:prstGeom>
        </p:spPr>
      </p:pic>
      <p:pic>
        <p:nvPicPr>
          <p:cNvPr id="45" name="Picture 44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819400"/>
            <a:ext cx="609600" cy="609600"/>
          </a:xfrm>
          <a:prstGeom prst="rect">
            <a:avLst/>
          </a:prstGeom>
        </p:spPr>
      </p:pic>
      <p:pic>
        <p:nvPicPr>
          <p:cNvPr id="46" name="Picture 45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2819400"/>
            <a:ext cx="609600" cy="609600"/>
          </a:xfrm>
          <a:prstGeom prst="rect">
            <a:avLst/>
          </a:prstGeom>
        </p:spPr>
      </p:pic>
      <p:pic>
        <p:nvPicPr>
          <p:cNvPr id="47" name="Picture 46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200" y="2819400"/>
            <a:ext cx="609600" cy="609600"/>
          </a:xfrm>
          <a:prstGeom prst="rect">
            <a:avLst/>
          </a:prstGeom>
        </p:spPr>
      </p:pic>
      <p:pic>
        <p:nvPicPr>
          <p:cNvPr id="48" name="Picture 47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2819400"/>
            <a:ext cx="609600" cy="609600"/>
          </a:xfrm>
          <a:prstGeom prst="rect">
            <a:avLst/>
          </a:prstGeom>
        </p:spPr>
      </p:pic>
      <p:pic>
        <p:nvPicPr>
          <p:cNvPr id="49" name="Picture 48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2819400"/>
            <a:ext cx="609600" cy="609600"/>
          </a:xfrm>
          <a:prstGeom prst="rect">
            <a:avLst/>
          </a:prstGeom>
        </p:spPr>
      </p:pic>
      <p:pic>
        <p:nvPicPr>
          <p:cNvPr id="50" name="Picture 49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2209800"/>
            <a:ext cx="609600" cy="609600"/>
          </a:xfrm>
          <a:prstGeom prst="rect">
            <a:avLst/>
          </a:prstGeom>
        </p:spPr>
      </p:pic>
      <p:pic>
        <p:nvPicPr>
          <p:cNvPr id="51" name="Picture 50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2209800"/>
            <a:ext cx="609600" cy="609600"/>
          </a:xfrm>
          <a:prstGeom prst="rect">
            <a:avLst/>
          </a:prstGeom>
        </p:spPr>
      </p:pic>
      <p:pic>
        <p:nvPicPr>
          <p:cNvPr id="52" name="Picture 51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2209800"/>
            <a:ext cx="609600" cy="609600"/>
          </a:xfrm>
          <a:prstGeom prst="rect">
            <a:avLst/>
          </a:prstGeom>
        </p:spPr>
      </p:pic>
      <p:pic>
        <p:nvPicPr>
          <p:cNvPr id="53" name="Picture 52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2209800"/>
            <a:ext cx="609600" cy="609600"/>
          </a:xfrm>
          <a:prstGeom prst="rect">
            <a:avLst/>
          </a:prstGeom>
        </p:spPr>
      </p:pic>
      <p:pic>
        <p:nvPicPr>
          <p:cNvPr id="54" name="Picture 53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29400" y="2209800"/>
            <a:ext cx="609600" cy="609600"/>
          </a:xfrm>
          <a:prstGeom prst="rect">
            <a:avLst/>
          </a:prstGeom>
        </p:spPr>
      </p:pic>
      <p:pic>
        <p:nvPicPr>
          <p:cNvPr id="55" name="Picture 54" descr="injection_blo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2209800"/>
            <a:ext cx="609600" cy="609600"/>
          </a:xfrm>
          <a:prstGeom prst="rect">
            <a:avLst/>
          </a:prstGeom>
        </p:spPr>
      </p:pic>
      <p:pic>
        <p:nvPicPr>
          <p:cNvPr id="56" name="Picture 55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724400"/>
            <a:ext cx="579120" cy="482600"/>
          </a:xfrm>
          <a:prstGeom prst="rect">
            <a:avLst/>
          </a:prstGeom>
        </p:spPr>
      </p:pic>
      <p:pic>
        <p:nvPicPr>
          <p:cNvPr id="57" name="Picture 56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114800"/>
            <a:ext cx="579120" cy="482600"/>
          </a:xfrm>
          <a:prstGeom prst="rect">
            <a:avLst/>
          </a:prstGeom>
        </p:spPr>
      </p:pic>
      <p:pic>
        <p:nvPicPr>
          <p:cNvPr id="58" name="Picture 57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3429000"/>
            <a:ext cx="579120" cy="482600"/>
          </a:xfrm>
          <a:prstGeom prst="rect">
            <a:avLst/>
          </a:prstGeom>
        </p:spPr>
      </p:pic>
      <p:pic>
        <p:nvPicPr>
          <p:cNvPr id="59" name="Picture 58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819400"/>
            <a:ext cx="579120" cy="482600"/>
          </a:xfrm>
          <a:prstGeom prst="rect">
            <a:avLst/>
          </a:prstGeom>
        </p:spPr>
      </p:pic>
      <p:pic>
        <p:nvPicPr>
          <p:cNvPr id="60" name="Picture 59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133600"/>
            <a:ext cx="579120" cy="482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618306" y="647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8729990" y="57150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63" name="Picture 62" descr="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0182" y="2057400"/>
            <a:ext cx="767618" cy="563880"/>
          </a:xfrm>
          <a:prstGeom prst="rect">
            <a:avLst/>
          </a:prstGeom>
        </p:spPr>
      </p:pic>
      <p:pic>
        <p:nvPicPr>
          <p:cNvPr id="64" name="Picture 63" descr="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0182" y="3429000"/>
            <a:ext cx="557338" cy="557338"/>
          </a:xfrm>
          <a:prstGeom prst="rect">
            <a:avLst/>
          </a:prstGeom>
        </p:spPr>
      </p:pic>
      <p:pic>
        <p:nvPicPr>
          <p:cNvPr id="67" name="Picture 66" descr="x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0182" y="4648200"/>
            <a:ext cx="557338" cy="557338"/>
          </a:xfrm>
          <a:prstGeom prst="rect">
            <a:avLst/>
          </a:prstGeom>
        </p:spPr>
      </p:pic>
      <p:pic>
        <p:nvPicPr>
          <p:cNvPr id="68" name="Picture 67" descr="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0182" y="5334000"/>
            <a:ext cx="767618" cy="563880"/>
          </a:xfrm>
          <a:prstGeom prst="rect">
            <a:avLst/>
          </a:prstGeom>
        </p:spPr>
      </p:pic>
      <p:pic>
        <p:nvPicPr>
          <p:cNvPr id="91" name="Picture 90" descr="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0182" y="2712720"/>
            <a:ext cx="767618" cy="563880"/>
          </a:xfrm>
          <a:prstGeom prst="rect">
            <a:avLst/>
          </a:prstGeom>
        </p:spPr>
      </p:pic>
      <p:pic>
        <p:nvPicPr>
          <p:cNvPr id="92" name="Picture 91" descr="v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0182" y="4008120"/>
            <a:ext cx="767618" cy="56388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382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5" name="TextBox 94"/>
          <p:cNvSpPr txBox="1"/>
          <p:nvPr/>
        </p:nvSpPr>
        <p:spPr>
          <a:xfrm>
            <a:off x="1371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96" name="TextBox 95"/>
          <p:cNvSpPr txBox="1"/>
          <p:nvPr/>
        </p:nvSpPr>
        <p:spPr>
          <a:xfrm>
            <a:off x="19812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8" name="TextBox 97"/>
          <p:cNvSpPr txBox="1"/>
          <p:nvPr/>
        </p:nvSpPr>
        <p:spPr>
          <a:xfrm>
            <a:off x="3200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99" name="TextBox 98"/>
          <p:cNvSpPr txBox="1"/>
          <p:nvPr/>
        </p:nvSpPr>
        <p:spPr>
          <a:xfrm>
            <a:off x="37338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0" name="TextBox 99"/>
          <p:cNvSpPr txBox="1"/>
          <p:nvPr/>
        </p:nvSpPr>
        <p:spPr>
          <a:xfrm>
            <a:off x="4343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8768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562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960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629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28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382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71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9812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514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200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7338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343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768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562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0960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29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28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382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371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9812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514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200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7338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343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8768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562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0960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629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28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8382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371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9812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514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200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37338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343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8768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562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0960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629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228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382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371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9812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14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3200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37338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343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48768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562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60960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629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28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8382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371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9812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514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200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7338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0" name="TextBox 159"/>
          <p:cNvSpPr txBox="1"/>
          <p:nvPr/>
        </p:nvSpPr>
        <p:spPr>
          <a:xfrm>
            <a:off x="4343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48768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562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0960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629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28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8376382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8376382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74" name="TextBox 173"/>
          <p:cNvSpPr txBox="1"/>
          <p:nvPr/>
        </p:nvSpPr>
        <p:spPr>
          <a:xfrm>
            <a:off x="8376382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8376382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376382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376382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grpSp>
        <p:nvGrpSpPr>
          <p:cNvPr id="190" name="Group 189"/>
          <p:cNvGrpSpPr/>
          <p:nvPr/>
        </p:nvGrpSpPr>
        <p:grpSpPr>
          <a:xfrm rot="5400000">
            <a:off x="4838700" y="3848100"/>
            <a:ext cx="5515429" cy="257629"/>
            <a:chOff x="228600" y="5990771"/>
            <a:chExt cx="7115629" cy="638629"/>
          </a:xfrm>
        </p:grpSpPr>
        <p:pic>
          <p:nvPicPr>
            <p:cNvPr id="178" name="Picture 17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990771"/>
              <a:ext cx="638629" cy="638629"/>
            </a:xfrm>
            <a:prstGeom prst="rect">
              <a:avLst/>
            </a:prstGeom>
          </p:spPr>
        </p:pic>
        <p:pic>
          <p:nvPicPr>
            <p:cNvPr id="179" name="Picture 17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5990771"/>
              <a:ext cx="638629" cy="638629"/>
            </a:xfrm>
            <a:prstGeom prst="rect">
              <a:avLst/>
            </a:prstGeom>
          </p:spPr>
        </p:pic>
        <p:pic>
          <p:nvPicPr>
            <p:cNvPr id="180" name="Picture 17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5990771"/>
              <a:ext cx="638629" cy="638629"/>
            </a:xfrm>
            <a:prstGeom prst="rect">
              <a:avLst/>
            </a:prstGeom>
          </p:spPr>
        </p:pic>
        <p:pic>
          <p:nvPicPr>
            <p:cNvPr id="181" name="Picture 18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1981200" y="5990771"/>
              <a:ext cx="638629" cy="638629"/>
            </a:xfrm>
            <a:prstGeom prst="rect">
              <a:avLst/>
            </a:prstGeom>
          </p:spPr>
        </p:pic>
        <p:pic>
          <p:nvPicPr>
            <p:cNvPr id="182" name="Picture 18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5990771"/>
              <a:ext cx="638629" cy="638629"/>
            </a:xfrm>
            <a:prstGeom prst="rect">
              <a:avLst/>
            </a:prstGeom>
          </p:spPr>
        </p:pic>
        <p:pic>
          <p:nvPicPr>
            <p:cNvPr id="183" name="Picture 18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5990771"/>
              <a:ext cx="638629" cy="638629"/>
            </a:xfrm>
            <a:prstGeom prst="rect">
              <a:avLst/>
            </a:prstGeom>
          </p:spPr>
        </p:pic>
        <p:pic>
          <p:nvPicPr>
            <p:cNvPr id="184" name="Picture 18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5990771"/>
              <a:ext cx="638629" cy="638629"/>
            </a:xfrm>
            <a:prstGeom prst="rect">
              <a:avLst/>
            </a:prstGeom>
          </p:spPr>
        </p:pic>
        <p:pic>
          <p:nvPicPr>
            <p:cNvPr id="185" name="Picture 18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5990771"/>
              <a:ext cx="638629" cy="638629"/>
            </a:xfrm>
            <a:prstGeom prst="rect">
              <a:avLst/>
            </a:prstGeom>
          </p:spPr>
        </p:pic>
        <p:pic>
          <p:nvPicPr>
            <p:cNvPr id="186" name="Picture 18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3971" y="5990771"/>
              <a:ext cx="638629" cy="638629"/>
            </a:xfrm>
            <a:prstGeom prst="rect">
              <a:avLst/>
            </a:prstGeom>
          </p:spPr>
        </p:pic>
        <p:pic>
          <p:nvPicPr>
            <p:cNvPr id="187" name="Picture 18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5990771"/>
              <a:ext cx="638629" cy="638629"/>
            </a:xfrm>
            <a:prstGeom prst="rect">
              <a:avLst/>
            </a:prstGeom>
          </p:spPr>
        </p:pic>
        <p:pic>
          <p:nvPicPr>
            <p:cNvPr id="188" name="Picture 18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5990771"/>
              <a:ext cx="638629" cy="638629"/>
            </a:xfrm>
            <a:prstGeom prst="rect">
              <a:avLst/>
            </a:prstGeom>
          </p:spPr>
        </p:pic>
        <p:pic>
          <p:nvPicPr>
            <p:cNvPr id="189" name="Picture 18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5486400" y="5990771"/>
              <a:ext cx="638629" cy="638629"/>
            </a:xfrm>
            <a:prstGeom prst="rect">
              <a:avLst/>
            </a:prstGeom>
          </p:spPr>
        </p:pic>
      </p:grpSp>
      <p:sp>
        <p:nvSpPr>
          <p:cNvPr id="193" name="Left Bracket 192"/>
          <p:cNvSpPr/>
          <p:nvPr/>
        </p:nvSpPr>
        <p:spPr>
          <a:xfrm>
            <a:off x="228600" y="2133600"/>
            <a:ext cx="457200" cy="3733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ket 194"/>
          <p:cNvSpPr/>
          <p:nvPr/>
        </p:nvSpPr>
        <p:spPr>
          <a:xfrm>
            <a:off x="6705600" y="2133600"/>
            <a:ext cx="304800" cy="3733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7470714" y="130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7467600" y="168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7467600" y="2145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7467600" y="267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74676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7467600" y="359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74676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7467600" y="450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7470714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7467600" y="534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74676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7467600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8" name="Double Bracket 207"/>
          <p:cNvSpPr/>
          <p:nvPr/>
        </p:nvSpPr>
        <p:spPr>
          <a:xfrm>
            <a:off x="7315200" y="1219200"/>
            <a:ext cx="457200" cy="5410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Double Bracket 208"/>
          <p:cNvSpPr/>
          <p:nvPr/>
        </p:nvSpPr>
        <p:spPr>
          <a:xfrm>
            <a:off x="8382000" y="2057400"/>
            <a:ext cx="381000" cy="3733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7848600" y="3733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11" name="TextBox 210"/>
          <p:cNvSpPr txBox="1"/>
          <p:nvPr/>
        </p:nvSpPr>
        <p:spPr>
          <a:xfrm>
            <a:off x="2438400" y="14478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and,or</a:t>
            </a:r>
            <a:r>
              <a:rPr lang="en-US" dirty="0" smtClean="0"/>
              <a:t>) matrix vector multiplication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72" grpId="0"/>
      <p:bldP spid="173" grpId="0"/>
      <p:bldP spid="174" grpId="0"/>
      <p:bldP spid="175" grpId="0"/>
      <p:bldP spid="176" grpId="0"/>
      <p:bldP spid="177" grpId="0"/>
      <p:bldP spid="193" grpId="0" animBg="1"/>
      <p:bldP spid="195" grpId="0" animBg="1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 animBg="1"/>
      <p:bldP spid="209" grpId="0" animBg="1"/>
      <p:bldP spid="210" grpId="0"/>
      <p:bldP spid="2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adaptive group testing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23888" y="2228850"/>
            <a:ext cx="3189287" cy="2762250"/>
            <a:chOff x="1574768" y="2179359"/>
            <a:chExt cx="3188282" cy="2762694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1574768" y="2179359"/>
              <a:ext cx="3188282" cy="2762694"/>
              <a:chOff x="5800178" y="3435831"/>
              <a:chExt cx="3188282" cy="2762694"/>
            </a:xfrm>
          </p:grpSpPr>
          <p:sp>
            <p:nvSpPr>
              <p:cNvPr id="18486" name="TextBox 29"/>
              <p:cNvSpPr txBox="1">
                <a:spLocks noChangeArrowheads="1"/>
              </p:cNvSpPr>
              <p:nvPr/>
            </p:nvSpPr>
            <p:spPr bwMode="auto">
              <a:xfrm>
                <a:off x="5948553" y="3484635"/>
                <a:ext cx="301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10091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8487" name="TextBox 30"/>
              <p:cNvSpPr txBox="1">
                <a:spLocks noChangeArrowheads="1"/>
              </p:cNvSpPr>
              <p:nvPr/>
            </p:nvSpPr>
            <p:spPr bwMode="auto">
              <a:xfrm>
                <a:off x="6402613" y="3484635"/>
                <a:ext cx="301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10091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8488" name="TextBox 31"/>
              <p:cNvSpPr txBox="1">
                <a:spLocks noChangeArrowheads="1"/>
              </p:cNvSpPr>
              <p:nvPr/>
            </p:nvSpPr>
            <p:spPr bwMode="auto">
              <a:xfrm>
                <a:off x="6856673" y="3484635"/>
                <a:ext cx="301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10091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8489" name="TextBox 32"/>
              <p:cNvSpPr txBox="1">
                <a:spLocks noChangeArrowheads="1"/>
              </p:cNvSpPr>
              <p:nvPr/>
            </p:nvSpPr>
            <p:spPr bwMode="auto">
              <a:xfrm>
                <a:off x="8122268" y="3484635"/>
                <a:ext cx="30594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10091"/>
                    </a:solidFill>
                    <a:latin typeface="Calibri" pitchFamily="34" charset="0"/>
                  </a:rPr>
                  <a:t>n</a:t>
                </a:r>
              </a:p>
            </p:txBody>
          </p:sp>
          <p:sp>
            <p:nvSpPr>
              <p:cNvPr id="18490" name="TextBox 33"/>
              <p:cNvSpPr txBox="1">
                <a:spLocks noChangeArrowheads="1"/>
              </p:cNvSpPr>
              <p:nvPr/>
            </p:nvSpPr>
            <p:spPr bwMode="auto">
              <a:xfrm>
                <a:off x="7212608" y="3435831"/>
                <a:ext cx="8563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…………</a:t>
                </a:r>
              </a:p>
            </p:txBody>
          </p:sp>
          <p:sp>
            <p:nvSpPr>
              <p:cNvPr id="35" name="Left Bracket 34"/>
              <p:cNvSpPr>
                <a:spLocks/>
              </p:cNvSpPr>
              <p:nvPr/>
            </p:nvSpPr>
            <p:spPr bwMode="auto">
              <a:xfrm>
                <a:off x="5800178" y="3853411"/>
                <a:ext cx="147590" cy="2345114"/>
              </a:xfrm>
              <a:prstGeom prst="leftBracket">
                <a:avLst>
                  <a:gd name="adj" fmla="val 831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36" name="Right Bracket 35"/>
              <p:cNvSpPr>
                <a:spLocks/>
              </p:cNvSpPr>
              <p:nvPr/>
            </p:nvSpPr>
            <p:spPr bwMode="auto">
              <a:xfrm>
                <a:off x="8556796" y="3853411"/>
                <a:ext cx="130134" cy="2345114"/>
              </a:xfrm>
              <a:prstGeom prst="rightBracket">
                <a:avLst>
                  <a:gd name="adj" fmla="val 834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ea typeface="+mn-ea"/>
                </a:endParaRPr>
              </a:p>
            </p:txBody>
          </p:sp>
          <p:sp>
            <p:nvSpPr>
              <p:cNvPr id="18493" name="TextBox 36"/>
              <p:cNvSpPr txBox="1">
                <a:spLocks noChangeArrowheads="1"/>
              </p:cNvSpPr>
              <p:nvPr/>
            </p:nvSpPr>
            <p:spPr bwMode="auto">
              <a:xfrm>
                <a:off x="8686800" y="3875302"/>
                <a:ext cx="301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10091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18494" name="TextBox 37"/>
              <p:cNvSpPr txBox="1">
                <a:spLocks noChangeArrowheads="1"/>
              </p:cNvSpPr>
              <p:nvPr/>
            </p:nvSpPr>
            <p:spPr bwMode="auto">
              <a:xfrm>
                <a:off x="8686800" y="4277202"/>
                <a:ext cx="301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10091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18495" name="TextBox 38"/>
              <p:cNvSpPr txBox="1">
                <a:spLocks noChangeArrowheads="1"/>
              </p:cNvSpPr>
              <p:nvPr/>
            </p:nvSpPr>
            <p:spPr bwMode="auto">
              <a:xfrm>
                <a:off x="8686800" y="4646534"/>
                <a:ext cx="30166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10091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18496" name="TextBox 39"/>
              <p:cNvSpPr txBox="1">
                <a:spLocks noChangeArrowheads="1"/>
              </p:cNvSpPr>
              <p:nvPr/>
            </p:nvSpPr>
            <p:spPr bwMode="auto">
              <a:xfrm>
                <a:off x="8686800" y="5759195"/>
                <a:ext cx="26198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910091"/>
                    </a:solidFill>
                    <a:latin typeface="Calibri" pitchFamily="34" charset="0"/>
                  </a:rPr>
                  <a:t>t</a:t>
                </a:r>
              </a:p>
            </p:txBody>
          </p:sp>
          <p:sp>
            <p:nvSpPr>
              <p:cNvPr id="18497" name="TextBox 40"/>
              <p:cNvSpPr txBox="1">
                <a:spLocks noChangeArrowheads="1"/>
              </p:cNvSpPr>
              <p:nvPr/>
            </p:nvSpPr>
            <p:spPr bwMode="auto">
              <a:xfrm>
                <a:off x="8686800" y="4950730"/>
                <a:ext cx="24293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.</a:t>
                </a:r>
              </a:p>
              <a:p>
                <a:r>
                  <a:rPr lang="en-US">
                    <a:latin typeface="Calibri" pitchFamily="34" charset="0"/>
                  </a:rPr>
                  <a:t>.</a:t>
                </a:r>
              </a:p>
              <a:p>
                <a:r>
                  <a:rPr lang="en-US">
                    <a:latin typeface="Calibri" pitchFamily="34" charset="0"/>
                  </a:rPr>
                  <a:t>.</a:t>
                </a:r>
              </a:p>
            </p:txBody>
          </p:sp>
        </p:grpSp>
        <p:grpSp>
          <p:nvGrpSpPr>
            <p:cNvPr id="4" name="Group 41"/>
            <p:cNvGrpSpPr>
              <a:grpSpLocks/>
            </p:cNvGrpSpPr>
            <p:nvPr/>
          </p:nvGrpSpPr>
          <p:grpSpPr bwMode="auto">
            <a:xfrm>
              <a:off x="1723143" y="2542838"/>
              <a:ext cx="2523452" cy="2308268"/>
              <a:chOff x="5948553" y="3799310"/>
              <a:chExt cx="2523452" cy="2308268"/>
            </a:xfrm>
          </p:grpSpPr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5948553" y="3799310"/>
                <a:ext cx="2475375" cy="445324"/>
                <a:chOff x="5948553" y="3799310"/>
                <a:chExt cx="2475375" cy="445324"/>
              </a:xfrm>
            </p:grpSpPr>
            <p:sp>
              <p:nvSpPr>
                <p:cNvPr id="18481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594855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482" name="TextBox 30"/>
                <p:cNvSpPr txBox="1">
                  <a:spLocks noChangeArrowheads="1"/>
                </p:cNvSpPr>
                <p:nvPr/>
              </p:nvSpPr>
              <p:spPr bwMode="auto">
                <a:xfrm>
                  <a:off x="640261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83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685667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84" name="TextBox 65"/>
                <p:cNvSpPr txBox="1">
                  <a:spLocks noChangeArrowheads="1"/>
                </p:cNvSpPr>
                <p:nvPr/>
              </p:nvSpPr>
              <p:spPr bwMode="auto">
                <a:xfrm>
                  <a:off x="8122268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485" name="TextBox 66"/>
                <p:cNvSpPr txBox="1">
                  <a:spLocks noChangeArrowheads="1"/>
                </p:cNvSpPr>
                <p:nvPr/>
              </p:nvSpPr>
              <p:spPr bwMode="auto">
                <a:xfrm>
                  <a:off x="7188547" y="3799310"/>
                  <a:ext cx="88043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………….</a:t>
                  </a:r>
                </a:p>
              </p:txBody>
            </p:sp>
          </p:grpSp>
          <p:grpSp>
            <p:nvGrpSpPr>
              <p:cNvPr id="6" name="Group 35"/>
              <p:cNvGrpSpPr>
                <a:grpSpLocks/>
              </p:cNvGrpSpPr>
              <p:nvPr/>
            </p:nvGrpSpPr>
            <p:grpSpPr bwMode="auto">
              <a:xfrm>
                <a:off x="5948553" y="4201626"/>
                <a:ext cx="2475375" cy="445324"/>
                <a:chOff x="5948553" y="3799310"/>
                <a:chExt cx="2475375" cy="445324"/>
              </a:xfrm>
            </p:grpSpPr>
            <p:sp>
              <p:nvSpPr>
                <p:cNvPr id="18476" name="TextBox 57"/>
                <p:cNvSpPr txBox="1">
                  <a:spLocks noChangeArrowheads="1"/>
                </p:cNvSpPr>
                <p:nvPr/>
              </p:nvSpPr>
              <p:spPr bwMode="auto">
                <a:xfrm>
                  <a:off x="594855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77" name="TextBox 58"/>
                <p:cNvSpPr txBox="1">
                  <a:spLocks noChangeArrowheads="1"/>
                </p:cNvSpPr>
                <p:nvPr/>
              </p:nvSpPr>
              <p:spPr bwMode="auto">
                <a:xfrm>
                  <a:off x="640261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78" name="TextBox 59"/>
                <p:cNvSpPr txBox="1">
                  <a:spLocks noChangeArrowheads="1"/>
                </p:cNvSpPr>
                <p:nvPr/>
              </p:nvSpPr>
              <p:spPr bwMode="auto">
                <a:xfrm>
                  <a:off x="685667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479" name="TextBox 60"/>
                <p:cNvSpPr txBox="1">
                  <a:spLocks noChangeArrowheads="1"/>
                </p:cNvSpPr>
                <p:nvPr/>
              </p:nvSpPr>
              <p:spPr bwMode="auto">
                <a:xfrm>
                  <a:off x="8122268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80" name="TextBox 61"/>
                <p:cNvSpPr txBox="1">
                  <a:spLocks noChangeArrowheads="1"/>
                </p:cNvSpPr>
                <p:nvPr/>
              </p:nvSpPr>
              <p:spPr bwMode="auto">
                <a:xfrm>
                  <a:off x="7188547" y="3799310"/>
                  <a:ext cx="88043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………….</a:t>
                  </a:r>
                </a:p>
              </p:txBody>
            </p:sp>
          </p:grp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>
                <a:off x="5959838" y="4582002"/>
                <a:ext cx="2475375" cy="445324"/>
                <a:chOff x="5948553" y="3799310"/>
                <a:chExt cx="2475375" cy="445324"/>
              </a:xfrm>
            </p:grpSpPr>
            <p:sp>
              <p:nvSpPr>
                <p:cNvPr id="18471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594855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72" name="TextBox 53"/>
                <p:cNvSpPr txBox="1">
                  <a:spLocks noChangeArrowheads="1"/>
                </p:cNvSpPr>
                <p:nvPr/>
              </p:nvSpPr>
              <p:spPr bwMode="auto">
                <a:xfrm>
                  <a:off x="640261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73" name="TextBox 54"/>
                <p:cNvSpPr txBox="1">
                  <a:spLocks noChangeArrowheads="1"/>
                </p:cNvSpPr>
                <p:nvPr/>
              </p:nvSpPr>
              <p:spPr bwMode="auto">
                <a:xfrm>
                  <a:off x="685667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74" name="TextBox 55"/>
                <p:cNvSpPr txBox="1">
                  <a:spLocks noChangeArrowheads="1"/>
                </p:cNvSpPr>
                <p:nvPr/>
              </p:nvSpPr>
              <p:spPr bwMode="auto">
                <a:xfrm>
                  <a:off x="8122268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475" name="TextBox 56"/>
                <p:cNvSpPr txBox="1">
                  <a:spLocks noChangeArrowheads="1"/>
                </p:cNvSpPr>
                <p:nvPr/>
              </p:nvSpPr>
              <p:spPr bwMode="auto">
                <a:xfrm>
                  <a:off x="7188547" y="3799310"/>
                  <a:ext cx="88043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………….</a:t>
                  </a:r>
                </a:p>
              </p:txBody>
            </p:sp>
          </p:grpSp>
          <p:grpSp>
            <p:nvGrpSpPr>
              <p:cNvPr id="8" name="Group 47"/>
              <p:cNvGrpSpPr>
                <a:grpSpLocks/>
              </p:cNvGrpSpPr>
              <p:nvPr/>
            </p:nvGrpSpPr>
            <p:grpSpPr bwMode="auto">
              <a:xfrm>
                <a:off x="5996630" y="5662254"/>
                <a:ext cx="2475375" cy="445324"/>
                <a:chOff x="5948553" y="3799310"/>
                <a:chExt cx="2475375" cy="445324"/>
              </a:xfrm>
            </p:grpSpPr>
            <p:sp>
              <p:nvSpPr>
                <p:cNvPr id="18466" name="TextBox 47"/>
                <p:cNvSpPr txBox="1">
                  <a:spLocks noChangeArrowheads="1"/>
                </p:cNvSpPr>
                <p:nvPr/>
              </p:nvSpPr>
              <p:spPr bwMode="auto">
                <a:xfrm>
                  <a:off x="594855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467" name="TextBox 48"/>
                <p:cNvSpPr txBox="1">
                  <a:spLocks noChangeArrowheads="1"/>
                </p:cNvSpPr>
                <p:nvPr/>
              </p:nvSpPr>
              <p:spPr bwMode="auto">
                <a:xfrm>
                  <a:off x="640261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468" name="TextBox 49"/>
                <p:cNvSpPr txBox="1">
                  <a:spLocks noChangeArrowheads="1"/>
                </p:cNvSpPr>
                <p:nvPr/>
              </p:nvSpPr>
              <p:spPr bwMode="auto">
                <a:xfrm>
                  <a:off x="6856673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1</a:t>
                  </a:r>
                </a:p>
              </p:txBody>
            </p:sp>
            <p:sp>
              <p:nvSpPr>
                <p:cNvPr id="18469" name="TextBox 50"/>
                <p:cNvSpPr txBox="1">
                  <a:spLocks noChangeArrowheads="1"/>
                </p:cNvSpPr>
                <p:nvPr/>
              </p:nvSpPr>
              <p:spPr bwMode="auto">
                <a:xfrm>
                  <a:off x="8122268" y="3875302"/>
                  <a:ext cx="30166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0</a:t>
                  </a:r>
                </a:p>
              </p:txBody>
            </p:sp>
            <p:sp>
              <p:nvSpPr>
                <p:cNvPr id="18470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7188547" y="3799310"/>
                  <a:ext cx="880432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>
                      <a:latin typeface="Calibri" pitchFamily="34" charset="0"/>
                    </a:rPr>
                    <a:t>………….</a:t>
                  </a:r>
                </a:p>
              </p:txBody>
            </p:sp>
          </p:grpSp>
          <p:sp>
            <p:nvSpPr>
              <p:cNvPr id="18465" name="TextBox 46"/>
              <p:cNvSpPr txBox="1">
                <a:spLocks noChangeArrowheads="1"/>
              </p:cNvSpPr>
              <p:nvPr/>
            </p:nvSpPr>
            <p:spPr bwMode="auto">
              <a:xfrm>
                <a:off x="7446546" y="4896450"/>
                <a:ext cx="24293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latin typeface="Calibri" pitchFamily="34" charset="0"/>
                  </a:rPr>
                  <a:t>.</a:t>
                </a:r>
              </a:p>
              <a:p>
                <a:r>
                  <a:rPr lang="en-US">
                    <a:latin typeface="Calibri" pitchFamily="34" charset="0"/>
                  </a:rPr>
                  <a:t>.</a:t>
                </a:r>
              </a:p>
              <a:p>
                <a:r>
                  <a:rPr lang="en-US">
                    <a:latin typeface="Calibri" pitchFamily="34" charset="0"/>
                  </a:rPr>
                  <a:t>.</a:t>
                </a:r>
              </a:p>
            </p:txBody>
          </p:sp>
        </p:grp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4841875" y="2613025"/>
            <a:ext cx="407988" cy="3422650"/>
            <a:chOff x="4797920" y="2667634"/>
            <a:chExt cx="408912" cy="3422581"/>
          </a:xfrm>
        </p:grpSpPr>
        <p:sp>
          <p:nvSpPr>
            <p:cNvPr id="18452" name="TextBox 68"/>
            <p:cNvSpPr txBox="1">
              <a:spLocks noChangeArrowheads="1"/>
            </p:cNvSpPr>
            <p:nvPr/>
          </p:nvSpPr>
          <p:spPr bwMode="auto">
            <a:xfrm>
              <a:off x="4841340" y="2667634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10091"/>
                  </a:solidFill>
                  <a:latin typeface="Calibri" pitchFamily="34" charset="0"/>
                </a:rPr>
                <a:t>x</a:t>
              </a:r>
              <a:r>
                <a:rPr lang="en-US" baseline="-25000">
                  <a:solidFill>
                    <a:srgbClr val="91009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53" name="TextBox 69"/>
            <p:cNvSpPr txBox="1">
              <a:spLocks noChangeArrowheads="1"/>
            </p:cNvSpPr>
            <p:nvPr/>
          </p:nvSpPr>
          <p:spPr bwMode="auto">
            <a:xfrm>
              <a:off x="4841340" y="3069950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10091"/>
                  </a:solidFill>
                  <a:latin typeface="Calibri" pitchFamily="34" charset="0"/>
                </a:rPr>
                <a:t>x</a:t>
              </a:r>
              <a:r>
                <a:rPr lang="en-US" baseline="-25000">
                  <a:solidFill>
                    <a:srgbClr val="91009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8454" name="TextBox 70"/>
            <p:cNvSpPr txBox="1">
              <a:spLocks noChangeArrowheads="1"/>
            </p:cNvSpPr>
            <p:nvPr/>
          </p:nvSpPr>
          <p:spPr bwMode="auto">
            <a:xfrm>
              <a:off x="4841340" y="3450326"/>
              <a:ext cx="3642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10091"/>
                  </a:solidFill>
                  <a:latin typeface="Calibri" pitchFamily="34" charset="0"/>
                </a:rPr>
                <a:t>x</a:t>
              </a:r>
              <a:r>
                <a:rPr lang="en-US" baseline="-25000">
                  <a:solidFill>
                    <a:srgbClr val="91009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8455" name="TextBox 71"/>
            <p:cNvSpPr txBox="1">
              <a:spLocks noChangeArrowheads="1"/>
            </p:cNvSpPr>
            <p:nvPr/>
          </p:nvSpPr>
          <p:spPr bwMode="auto">
            <a:xfrm>
              <a:off x="4841340" y="5655747"/>
              <a:ext cx="3654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10091"/>
                  </a:solidFill>
                  <a:latin typeface="Calibri" pitchFamily="34" charset="0"/>
                </a:rPr>
                <a:t>x</a:t>
              </a:r>
              <a:r>
                <a:rPr lang="en-US" baseline="-25000">
                  <a:solidFill>
                    <a:srgbClr val="910091"/>
                  </a:solidFill>
                  <a:latin typeface="Calibri" pitchFamily="34" charset="0"/>
                </a:rPr>
                <a:t>n</a:t>
              </a:r>
            </a:p>
          </p:txBody>
        </p:sp>
        <p:sp>
          <p:nvSpPr>
            <p:cNvPr id="18456" name="TextBox 72"/>
            <p:cNvSpPr txBox="1">
              <a:spLocks noChangeArrowheads="1"/>
            </p:cNvSpPr>
            <p:nvPr/>
          </p:nvSpPr>
          <p:spPr bwMode="auto">
            <a:xfrm>
              <a:off x="4875764" y="3849050"/>
              <a:ext cx="242938" cy="1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.</a:t>
              </a:r>
            </a:p>
            <a:p>
              <a:r>
                <a:rPr lang="en-US">
                  <a:latin typeface="Calibri" pitchFamily="34" charset="0"/>
                </a:rPr>
                <a:t>.</a:t>
              </a:r>
            </a:p>
            <a:p>
              <a:r>
                <a:rPr lang="en-US">
                  <a:latin typeface="Calibri" pitchFamily="34" charset="0"/>
                </a:rPr>
                <a:t>.</a:t>
              </a:r>
            </a:p>
            <a:p>
              <a:r>
                <a:rPr lang="en-US">
                  <a:latin typeface="Calibri" pitchFamily="34" charset="0"/>
                </a:rPr>
                <a:t>.</a:t>
              </a:r>
            </a:p>
            <a:p>
              <a:r>
                <a:rPr lang="en-US">
                  <a:latin typeface="Calibri" pitchFamily="34" charset="0"/>
                </a:rPr>
                <a:t>.</a:t>
              </a:r>
            </a:p>
            <a:p>
              <a:r>
                <a:rPr lang="en-US">
                  <a:latin typeface="Calibri" pitchFamily="34" charset="0"/>
                </a:rPr>
                <a:t>.</a:t>
              </a:r>
            </a:p>
          </p:txBody>
        </p:sp>
        <p:sp>
          <p:nvSpPr>
            <p:cNvPr id="74" name="Left Bracket 73"/>
            <p:cNvSpPr>
              <a:spLocks/>
            </p:cNvSpPr>
            <p:nvPr/>
          </p:nvSpPr>
          <p:spPr bwMode="auto">
            <a:xfrm>
              <a:off x="4797920" y="2732721"/>
              <a:ext cx="65235" cy="3357494"/>
            </a:xfrm>
            <a:prstGeom prst="leftBracket">
              <a:avLst>
                <a:gd name="adj" fmla="val 834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75" name="Right Bracket 74"/>
            <p:cNvSpPr>
              <a:spLocks/>
            </p:cNvSpPr>
            <p:nvPr/>
          </p:nvSpPr>
          <p:spPr bwMode="auto">
            <a:xfrm>
              <a:off x="5133642" y="2732721"/>
              <a:ext cx="46141" cy="3357494"/>
            </a:xfrm>
            <a:prstGeom prst="rightBracket">
              <a:avLst>
                <a:gd name="adj" fmla="val 8422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6413500" y="2613025"/>
            <a:ext cx="385763" cy="2378075"/>
            <a:chOff x="6282760" y="2613731"/>
            <a:chExt cx="386558" cy="2377127"/>
          </a:xfrm>
        </p:grpSpPr>
        <p:sp>
          <p:nvSpPr>
            <p:cNvPr id="18445" name="TextBox 84"/>
            <p:cNvSpPr txBox="1">
              <a:spLocks noChangeArrowheads="1"/>
            </p:cNvSpPr>
            <p:nvPr/>
          </p:nvSpPr>
          <p:spPr bwMode="auto">
            <a:xfrm>
              <a:off x="6326180" y="2613731"/>
              <a:ext cx="3431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10091"/>
                  </a:solidFill>
                  <a:latin typeface="Calibri" pitchFamily="34" charset="0"/>
                </a:rPr>
                <a:t>r</a:t>
              </a:r>
              <a:r>
                <a:rPr lang="en-US" baseline="-25000">
                  <a:solidFill>
                    <a:srgbClr val="910091"/>
                  </a:solidFill>
                  <a:latin typeface="Calibri" pitchFamily="34" charset="0"/>
                </a:rPr>
                <a:t>1</a:t>
              </a:r>
            </a:p>
          </p:txBody>
        </p:sp>
        <p:sp>
          <p:nvSpPr>
            <p:cNvPr id="18446" name="TextBox 85"/>
            <p:cNvSpPr txBox="1">
              <a:spLocks noChangeArrowheads="1"/>
            </p:cNvSpPr>
            <p:nvPr/>
          </p:nvSpPr>
          <p:spPr bwMode="auto">
            <a:xfrm>
              <a:off x="6326180" y="3016047"/>
              <a:ext cx="3431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10091"/>
                  </a:solidFill>
                  <a:latin typeface="Calibri" pitchFamily="34" charset="0"/>
                </a:rPr>
                <a:t>r</a:t>
              </a:r>
              <a:r>
                <a:rPr lang="en-US" baseline="-25000">
                  <a:solidFill>
                    <a:srgbClr val="910091"/>
                  </a:solidFill>
                  <a:latin typeface="Calibri" pitchFamily="34" charset="0"/>
                </a:rPr>
                <a:t>2</a:t>
              </a:r>
            </a:p>
          </p:txBody>
        </p:sp>
        <p:sp>
          <p:nvSpPr>
            <p:cNvPr id="18447" name="TextBox 86"/>
            <p:cNvSpPr txBox="1">
              <a:spLocks noChangeArrowheads="1"/>
            </p:cNvSpPr>
            <p:nvPr/>
          </p:nvSpPr>
          <p:spPr bwMode="auto">
            <a:xfrm>
              <a:off x="6326180" y="3396423"/>
              <a:ext cx="3431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10091"/>
                  </a:solidFill>
                  <a:latin typeface="Calibri" pitchFamily="34" charset="0"/>
                </a:rPr>
                <a:t>r</a:t>
              </a:r>
              <a:r>
                <a:rPr lang="en-US" baseline="-25000">
                  <a:solidFill>
                    <a:srgbClr val="910091"/>
                  </a:solidFill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TextBox 87"/>
            <p:cNvSpPr txBox="1">
              <a:spLocks noChangeArrowheads="1"/>
            </p:cNvSpPr>
            <p:nvPr/>
          </p:nvSpPr>
          <p:spPr bwMode="auto">
            <a:xfrm>
              <a:off x="6304470" y="4476412"/>
              <a:ext cx="3166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910091"/>
                  </a:solidFill>
                  <a:latin typeface="Calibri" pitchFamily="34" charset="0"/>
                </a:rPr>
                <a:t>r</a:t>
              </a:r>
              <a:r>
                <a:rPr lang="en-US" baseline="-25000">
                  <a:solidFill>
                    <a:srgbClr val="910091"/>
                  </a:solidFill>
                  <a:latin typeface="Calibri" pitchFamily="34" charset="0"/>
                </a:rPr>
                <a:t>t</a:t>
              </a:r>
            </a:p>
          </p:txBody>
        </p:sp>
        <p:sp>
          <p:nvSpPr>
            <p:cNvPr id="18449" name="TextBox 88"/>
            <p:cNvSpPr txBox="1">
              <a:spLocks noChangeArrowheads="1"/>
            </p:cNvSpPr>
            <p:nvPr/>
          </p:nvSpPr>
          <p:spPr bwMode="auto">
            <a:xfrm>
              <a:off x="6360604" y="3654019"/>
              <a:ext cx="24293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.</a:t>
              </a:r>
            </a:p>
            <a:p>
              <a:r>
                <a:rPr lang="en-US">
                  <a:latin typeface="Calibri" pitchFamily="34" charset="0"/>
                </a:rPr>
                <a:t>.</a:t>
              </a:r>
            </a:p>
            <a:p>
              <a:r>
                <a:rPr lang="en-US">
                  <a:latin typeface="Calibri" pitchFamily="34" charset="0"/>
                </a:rPr>
                <a:t>.</a:t>
              </a:r>
            </a:p>
          </p:txBody>
        </p:sp>
        <p:sp>
          <p:nvSpPr>
            <p:cNvPr id="90" name="Left Bracket 89"/>
            <p:cNvSpPr>
              <a:spLocks/>
            </p:cNvSpPr>
            <p:nvPr/>
          </p:nvSpPr>
          <p:spPr bwMode="auto">
            <a:xfrm>
              <a:off x="6282760" y="2678793"/>
              <a:ext cx="65222" cy="2312065"/>
            </a:xfrm>
            <a:prstGeom prst="leftBracket">
              <a:avLst>
                <a:gd name="adj" fmla="val 837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91" name="Right Bracket 90"/>
            <p:cNvSpPr>
              <a:spLocks/>
            </p:cNvSpPr>
            <p:nvPr/>
          </p:nvSpPr>
          <p:spPr bwMode="auto">
            <a:xfrm>
              <a:off x="6620004" y="2678793"/>
              <a:ext cx="44542" cy="2312065"/>
            </a:xfrm>
            <a:prstGeom prst="rightBracket">
              <a:avLst>
                <a:gd name="adj" fmla="val 8411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sp>
        <p:nvSpPr>
          <p:cNvPr id="93" name="Rounded Rectangular Callout 92"/>
          <p:cNvSpPr>
            <a:spLocks noChangeArrowheads="1"/>
          </p:cNvSpPr>
          <p:nvPr/>
        </p:nvSpPr>
        <p:spPr bwMode="auto">
          <a:xfrm>
            <a:off x="4287838" y="1844675"/>
            <a:ext cx="1758950" cy="431800"/>
          </a:xfrm>
          <a:prstGeom prst="wedgeRoundRectCallout">
            <a:avLst>
              <a:gd name="adj1" fmla="val -5403"/>
              <a:gd name="adj2" fmla="val 125389"/>
              <a:gd name="adj3" fmla="val 16667"/>
            </a:avLst>
          </a:prstGeom>
          <a:solidFill>
            <a:srgbClr val="FF0000">
              <a:alpha val="72940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unknown</a:t>
            </a:r>
          </a:p>
        </p:txBody>
      </p:sp>
      <p:sp>
        <p:nvSpPr>
          <p:cNvPr id="94" name="Rounded Rectangular Callout 93"/>
          <p:cNvSpPr>
            <a:spLocks noChangeArrowheads="1"/>
          </p:cNvSpPr>
          <p:nvPr/>
        </p:nvSpPr>
        <p:spPr bwMode="auto">
          <a:xfrm>
            <a:off x="820738" y="1417638"/>
            <a:ext cx="2071687" cy="427037"/>
          </a:xfrm>
          <a:prstGeom prst="wedgeRoundRectCallout">
            <a:avLst>
              <a:gd name="adj1" fmla="val 2213"/>
              <a:gd name="adj2" fmla="val 151310"/>
              <a:gd name="adj3" fmla="val 16667"/>
            </a:avLst>
          </a:prstGeom>
          <a:solidFill>
            <a:srgbClr val="37441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To be designed</a:t>
            </a:r>
          </a:p>
        </p:txBody>
      </p:sp>
      <p:sp>
        <p:nvSpPr>
          <p:cNvPr id="95" name="Multiply 94"/>
          <p:cNvSpPr>
            <a:spLocks noChangeArrowheads="1"/>
          </p:cNvSpPr>
          <p:nvPr/>
        </p:nvSpPr>
        <p:spPr bwMode="auto">
          <a:xfrm>
            <a:off x="3902075" y="3535363"/>
            <a:ext cx="531813" cy="611187"/>
          </a:xfrm>
          <a:custGeom>
            <a:avLst/>
            <a:gdLst>
              <a:gd name="T0" fmla="*/ 127728 w 531813"/>
              <a:gd name="T1" fmla="*/ 146792 h 611187"/>
              <a:gd name="T2" fmla="*/ 404085 w 531813"/>
              <a:gd name="T3" fmla="*/ 146792 h 611187"/>
              <a:gd name="T4" fmla="*/ 404085 w 531813"/>
              <a:gd name="T5" fmla="*/ 464395 h 611187"/>
              <a:gd name="T6" fmla="*/ 127728 w 531813"/>
              <a:gd name="T7" fmla="*/ 464395 h 611187"/>
              <a:gd name="T8" fmla="*/ 2 60000 65536"/>
              <a:gd name="T9" fmla="*/ 3 60000 65536"/>
              <a:gd name="T10" fmla="*/ 0 60000 65536"/>
              <a:gd name="T11" fmla="*/ 1 60000 65536"/>
              <a:gd name="T12" fmla="*/ 80547 w 531813"/>
              <a:gd name="T13" fmla="*/ 105738 h 611187"/>
              <a:gd name="T14" fmla="*/ 451266 w 531813"/>
              <a:gd name="T15" fmla="*/ 505449 h 6111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31813" h="611187">
                <a:moveTo>
                  <a:pt x="80547" y="187845"/>
                </a:moveTo>
                <a:lnTo>
                  <a:pt x="174909" y="105738"/>
                </a:lnTo>
                <a:lnTo>
                  <a:pt x="265907" y="210318"/>
                </a:lnTo>
                <a:lnTo>
                  <a:pt x="356904" y="105738"/>
                </a:lnTo>
                <a:lnTo>
                  <a:pt x="451266" y="187845"/>
                </a:lnTo>
                <a:lnTo>
                  <a:pt x="348809" y="305594"/>
                </a:lnTo>
                <a:lnTo>
                  <a:pt x="451266" y="423342"/>
                </a:lnTo>
                <a:lnTo>
                  <a:pt x="356904" y="505449"/>
                </a:lnTo>
                <a:lnTo>
                  <a:pt x="265907" y="400869"/>
                </a:lnTo>
                <a:lnTo>
                  <a:pt x="174909" y="505449"/>
                </a:lnTo>
                <a:lnTo>
                  <a:pt x="80547" y="423342"/>
                </a:lnTo>
                <a:lnTo>
                  <a:pt x="183004" y="305594"/>
                </a:lnTo>
                <a:close/>
              </a:path>
            </a:pathLst>
          </a:cu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96" name="Equal 95"/>
          <p:cNvSpPr>
            <a:spLocks noChangeArrowheads="1"/>
          </p:cNvSpPr>
          <p:nvPr/>
        </p:nvSpPr>
        <p:spPr bwMode="auto">
          <a:xfrm>
            <a:off x="5645150" y="3689350"/>
            <a:ext cx="401638" cy="273050"/>
          </a:xfrm>
          <a:custGeom>
            <a:avLst/>
            <a:gdLst>
              <a:gd name="T0" fmla="*/ 348401 w 401638"/>
              <a:gd name="T1" fmla="*/ 88359 h 273050"/>
              <a:gd name="T2" fmla="*/ 348401 w 401638"/>
              <a:gd name="T3" fmla="*/ 184691 h 273050"/>
              <a:gd name="T4" fmla="*/ 200819 w 401638"/>
              <a:gd name="T5" fmla="*/ 216802 h 273050"/>
              <a:gd name="T6" fmla="*/ 53237 w 401638"/>
              <a:gd name="T7" fmla="*/ 88359 h 273050"/>
              <a:gd name="T8" fmla="*/ 53237 w 401638"/>
              <a:gd name="T9" fmla="*/ 184691 h 273050"/>
              <a:gd name="T10" fmla="*/ 200819 w 401638"/>
              <a:gd name="T11" fmla="*/ 56248 h 273050"/>
              <a:gd name="T12" fmla="*/ 0 60000 65536"/>
              <a:gd name="T13" fmla="*/ 0 60000 65536"/>
              <a:gd name="T14" fmla="*/ 1 60000 65536"/>
              <a:gd name="T15" fmla="*/ 2 60000 65536"/>
              <a:gd name="T16" fmla="*/ 2 60000 65536"/>
              <a:gd name="T17" fmla="*/ 3 60000 65536"/>
              <a:gd name="T18" fmla="*/ 53237 w 401638"/>
              <a:gd name="T19" fmla="*/ 56248 h 273050"/>
              <a:gd name="T20" fmla="*/ 348401 w 401638"/>
              <a:gd name="T21" fmla="*/ 216802 h 27305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1638" h="273050">
                <a:moveTo>
                  <a:pt x="53237" y="56248"/>
                </a:moveTo>
                <a:lnTo>
                  <a:pt x="348401" y="56248"/>
                </a:lnTo>
                <a:lnTo>
                  <a:pt x="348401" y="120470"/>
                </a:lnTo>
                <a:lnTo>
                  <a:pt x="53237" y="120470"/>
                </a:lnTo>
                <a:close/>
                <a:moveTo>
                  <a:pt x="53237" y="152580"/>
                </a:moveTo>
                <a:lnTo>
                  <a:pt x="348401" y="152580"/>
                </a:lnTo>
                <a:lnTo>
                  <a:pt x="348401" y="216802"/>
                </a:lnTo>
                <a:lnTo>
                  <a:pt x="53237" y="216802"/>
                </a:lnTo>
                <a:close/>
              </a:path>
            </a:pathLst>
          </a:custGeom>
          <a:solidFill>
            <a:srgbClr val="000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98" name="Rounded Rectangular Callout 97"/>
          <p:cNvSpPr>
            <a:spLocks noChangeArrowheads="1"/>
          </p:cNvSpPr>
          <p:nvPr/>
        </p:nvSpPr>
        <p:spPr bwMode="auto">
          <a:xfrm>
            <a:off x="6799263" y="1844675"/>
            <a:ext cx="1627187" cy="431800"/>
          </a:xfrm>
          <a:prstGeom prst="wedgeRoundRectCallout">
            <a:avLst>
              <a:gd name="adj1" fmla="val -58870"/>
              <a:gd name="adj2" fmla="val 130421"/>
              <a:gd name="adj3" fmla="val 16667"/>
            </a:avLst>
          </a:prstGeom>
          <a:solidFill>
            <a:srgbClr val="376092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Observed</a:t>
            </a:r>
          </a:p>
        </p:txBody>
      </p:sp>
      <p:sp>
        <p:nvSpPr>
          <p:cNvPr id="100" name="Bent Arrow 99"/>
          <p:cNvSpPr>
            <a:spLocks noChangeArrowheads="1"/>
          </p:cNvSpPr>
          <p:nvPr/>
        </p:nvSpPr>
        <p:spPr bwMode="auto">
          <a:xfrm rot="10800000">
            <a:off x="5376863" y="5102225"/>
            <a:ext cx="1357312" cy="979488"/>
          </a:xfrm>
          <a:custGeom>
            <a:avLst/>
            <a:gdLst>
              <a:gd name="T0" fmla="*/ 1112440 w 1357312"/>
              <a:gd name="T1" fmla="*/ 0 h 979488"/>
              <a:gd name="T2" fmla="*/ 1112440 w 1357312"/>
              <a:gd name="T3" fmla="*/ 489744 h 979488"/>
              <a:gd name="T4" fmla="*/ 122436 w 1357312"/>
              <a:gd name="T5" fmla="*/ 979488 h 979488"/>
              <a:gd name="T6" fmla="*/ 1357312 w 1357312"/>
              <a:gd name="T7" fmla="*/ 244872 h 979488"/>
              <a:gd name="T8" fmla="*/ 3 60000 65536"/>
              <a:gd name="T9" fmla="*/ 1 60000 65536"/>
              <a:gd name="T10" fmla="*/ 1 60000 65536"/>
              <a:gd name="T11" fmla="*/ 0 60000 65536"/>
              <a:gd name="T12" fmla="*/ 0 w 1357312"/>
              <a:gd name="T13" fmla="*/ 0 h 979488"/>
              <a:gd name="T14" fmla="*/ 1357312 w 1357312"/>
              <a:gd name="T15" fmla="*/ 979488 h 9794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57312" h="979488">
                <a:moveTo>
                  <a:pt x="0" y="979488"/>
                </a:moveTo>
                <a:lnTo>
                  <a:pt x="0" y="550962"/>
                </a:lnTo>
                <a:cubicBezTo>
                  <a:pt x="0" y="314293"/>
                  <a:pt x="191857" y="122436"/>
                  <a:pt x="428525" y="122436"/>
                </a:cubicBezTo>
                <a:lnTo>
                  <a:pt x="1112440" y="122436"/>
                </a:lnTo>
                <a:lnTo>
                  <a:pt x="1112440" y="0"/>
                </a:lnTo>
                <a:lnTo>
                  <a:pt x="1357312" y="244872"/>
                </a:lnTo>
                <a:lnTo>
                  <a:pt x="1112440" y="489744"/>
                </a:lnTo>
                <a:lnTo>
                  <a:pt x="1112440" y="367308"/>
                </a:lnTo>
                <a:lnTo>
                  <a:pt x="428526" y="367308"/>
                </a:lnTo>
                <a:lnTo>
                  <a:pt x="428525" y="367308"/>
                </a:lnTo>
                <a:cubicBezTo>
                  <a:pt x="327096" y="367308"/>
                  <a:pt x="244872" y="449532"/>
                  <a:pt x="244872" y="550961"/>
                </a:cubicBezTo>
                <a:lnTo>
                  <a:pt x="244872" y="979488"/>
                </a:lnTo>
                <a:close/>
              </a:path>
            </a:pathLst>
          </a:cu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33400" y="5486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Upper bound: </a:t>
            </a:r>
            <a:r>
              <a:rPr lang="en-US" dirty="0" smtClean="0"/>
              <a:t>t=O(d</a:t>
            </a:r>
            <a:r>
              <a:rPr lang="en-US" baseline="30000" dirty="0" smtClean="0"/>
              <a:t>2</a:t>
            </a:r>
            <a:r>
              <a:rPr lang="en-US" dirty="0" smtClean="0"/>
              <a:t>logn) [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R08]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Lower bound: </a:t>
            </a:r>
            <a:r>
              <a:rPr lang="en-US" dirty="0" smtClean="0"/>
              <a:t>t=</a:t>
            </a:r>
            <a:r>
              <a:rPr lang="el-GR" dirty="0" smtClean="0"/>
              <a:t>Ω</a:t>
            </a:r>
            <a:r>
              <a:rPr lang="en-US" dirty="0" smtClean="0"/>
              <a:t>(d</a:t>
            </a:r>
            <a:r>
              <a:rPr lang="en-US" baseline="30000" dirty="0" smtClean="0"/>
              <a:t>2</a:t>
            </a:r>
            <a:r>
              <a:rPr lang="en-US" dirty="0" smtClean="0"/>
              <a:t>log</a:t>
            </a:r>
            <a:r>
              <a:rPr lang="en-US" baseline="-25000" dirty="0" smtClean="0"/>
              <a:t>d</a:t>
            </a:r>
            <a:r>
              <a:rPr lang="en-US" dirty="0" smtClean="0"/>
              <a:t>n) [DR82]</a:t>
            </a:r>
            <a:endParaRPr lang="en-US" baseline="-25000" dirty="0"/>
          </a:p>
        </p:txBody>
      </p:sp>
    </p:spTree>
    <p:custDataLst>
      <p:tags r:id="rId1"/>
    </p:custDataLst>
  </p:cSld>
  <p:clrMapOvr>
    <a:masterClrMapping/>
  </p:clrMapOvr>
  <p:transition advTm="513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8" grpId="0" animBg="1"/>
      <p:bldP spid="100" grpId="0" animBg="1"/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adaptive group testing</a:t>
            </a:r>
            <a:endParaRPr lang="en-US" dirty="0"/>
          </a:p>
        </p:txBody>
      </p:sp>
      <p:pic>
        <p:nvPicPr>
          <p:cNvPr id="7" name="Picture 6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080000"/>
            <a:ext cx="304800" cy="254000"/>
          </a:xfrm>
          <a:prstGeom prst="rect">
            <a:avLst/>
          </a:prstGeom>
        </p:spPr>
      </p:pic>
      <p:pic>
        <p:nvPicPr>
          <p:cNvPr id="8" name="Picture 7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470400"/>
            <a:ext cx="304800" cy="254000"/>
          </a:xfrm>
          <a:prstGeom prst="rect">
            <a:avLst/>
          </a:prstGeom>
        </p:spPr>
      </p:pic>
      <p:pic>
        <p:nvPicPr>
          <p:cNvPr id="9" name="Picture 8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860800"/>
            <a:ext cx="304800" cy="254000"/>
          </a:xfrm>
          <a:prstGeom prst="rect">
            <a:avLst/>
          </a:prstGeom>
        </p:spPr>
      </p:pic>
      <p:pic>
        <p:nvPicPr>
          <p:cNvPr id="10" name="Picture 9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51200"/>
            <a:ext cx="304800" cy="254000"/>
          </a:xfrm>
          <a:prstGeom prst="rect">
            <a:avLst/>
          </a:prstGeom>
        </p:spPr>
      </p:pic>
      <p:pic>
        <p:nvPicPr>
          <p:cNvPr id="11" name="Picture 10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641600"/>
            <a:ext cx="304800" cy="254000"/>
          </a:xfrm>
          <a:prstGeom prst="rect">
            <a:avLst/>
          </a:prstGeom>
        </p:spPr>
      </p:pic>
      <p:pic>
        <p:nvPicPr>
          <p:cNvPr id="12" name="Picture 11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384800"/>
            <a:ext cx="304800" cy="254000"/>
          </a:xfrm>
          <a:prstGeom prst="rect">
            <a:avLst/>
          </a:prstGeom>
        </p:spPr>
      </p:pic>
      <p:pic>
        <p:nvPicPr>
          <p:cNvPr id="13" name="Picture 1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775200"/>
            <a:ext cx="304800" cy="254000"/>
          </a:xfrm>
          <a:prstGeom prst="rect">
            <a:avLst/>
          </a:prstGeom>
        </p:spPr>
      </p:pic>
      <p:pic>
        <p:nvPicPr>
          <p:cNvPr id="14" name="Picture 1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165600"/>
            <a:ext cx="304800" cy="254000"/>
          </a:xfrm>
          <a:prstGeom prst="rect">
            <a:avLst/>
          </a:prstGeom>
        </p:spPr>
      </p:pic>
      <p:pic>
        <p:nvPicPr>
          <p:cNvPr id="15" name="Picture 14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556000"/>
            <a:ext cx="304800" cy="254000"/>
          </a:xfrm>
          <a:prstGeom prst="rect">
            <a:avLst/>
          </a:prstGeom>
        </p:spPr>
      </p:pic>
      <p:pic>
        <p:nvPicPr>
          <p:cNvPr id="16" name="Picture 15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946400"/>
            <a:ext cx="304800" cy="254000"/>
          </a:xfrm>
          <a:prstGeom prst="rect">
            <a:avLst/>
          </a:prstGeom>
        </p:spPr>
      </p:pic>
      <p:pic>
        <p:nvPicPr>
          <p:cNvPr id="46" name="Picture 4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76400"/>
            <a:ext cx="638629" cy="638629"/>
          </a:xfrm>
          <a:prstGeom prst="rect">
            <a:avLst/>
          </a:prstGeom>
        </p:spPr>
      </p:pic>
      <p:pic>
        <p:nvPicPr>
          <p:cNvPr id="48" name="Picture 47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18971"/>
            <a:ext cx="638629" cy="638629"/>
          </a:xfrm>
          <a:prstGeom prst="rect">
            <a:avLst/>
          </a:prstGeom>
        </p:spPr>
      </p:pic>
      <p:pic>
        <p:nvPicPr>
          <p:cNvPr id="49" name="Picture 48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704771"/>
            <a:ext cx="638629" cy="638629"/>
          </a:xfrm>
          <a:prstGeom prst="rect">
            <a:avLst/>
          </a:prstGeom>
        </p:spPr>
      </p:pic>
      <p:pic>
        <p:nvPicPr>
          <p:cNvPr id="51" name="Picture 50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29200"/>
            <a:ext cx="638629" cy="638629"/>
          </a:xfrm>
          <a:prstGeom prst="rect">
            <a:avLst/>
          </a:prstGeom>
        </p:spPr>
      </p:pic>
      <p:pic>
        <p:nvPicPr>
          <p:cNvPr id="52" name="Picture 51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685971"/>
            <a:ext cx="638629" cy="638629"/>
          </a:xfrm>
          <a:prstGeom prst="rect">
            <a:avLst/>
          </a:prstGeom>
        </p:spPr>
      </p:pic>
      <p:pic>
        <p:nvPicPr>
          <p:cNvPr id="54" name="Picture 53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524000" y="2333171"/>
            <a:ext cx="638629" cy="638629"/>
          </a:xfrm>
          <a:prstGeom prst="rect">
            <a:avLst/>
          </a:prstGeom>
        </p:spPr>
      </p:pic>
      <p:pic>
        <p:nvPicPr>
          <p:cNvPr id="55" name="Picture 54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524000" y="4390571"/>
            <a:ext cx="638629" cy="638629"/>
          </a:xfrm>
          <a:prstGeom prst="rect">
            <a:avLst/>
          </a:prstGeom>
        </p:spPr>
      </p:pic>
      <p:cxnSp>
        <p:nvCxnSpPr>
          <p:cNvPr id="57" name="Straight Arrow Connector 56"/>
          <p:cNvCxnSpPr>
            <a:stCxn id="46" idx="3"/>
            <a:endCxn id="11" idx="1"/>
          </p:cNvCxnSpPr>
          <p:nvPr/>
        </p:nvCxnSpPr>
        <p:spPr>
          <a:xfrm>
            <a:off x="2162629" y="1995715"/>
            <a:ext cx="2028371" cy="772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6" idx="3"/>
            <a:endCxn id="9" idx="1"/>
          </p:cNvCxnSpPr>
          <p:nvPr/>
        </p:nvCxnSpPr>
        <p:spPr>
          <a:xfrm>
            <a:off x="2162629" y="1995715"/>
            <a:ext cx="2028371" cy="1992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13" idx="1"/>
          </p:cNvCxnSpPr>
          <p:nvPr/>
        </p:nvCxnSpPr>
        <p:spPr>
          <a:xfrm>
            <a:off x="2162629" y="1995715"/>
            <a:ext cx="2028371" cy="2906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4" idx="3"/>
            <a:endCxn id="16" idx="1"/>
          </p:cNvCxnSpPr>
          <p:nvPr/>
        </p:nvCxnSpPr>
        <p:spPr>
          <a:xfrm>
            <a:off x="2162629" y="2652486"/>
            <a:ext cx="2028371" cy="420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3"/>
            <a:endCxn id="14" idx="1"/>
          </p:cNvCxnSpPr>
          <p:nvPr/>
        </p:nvCxnSpPr>
        <p:spPr>
          <a:xfrm>
            <a:off x="2162629" y="2652486"/>
            <a:ext cx="2028371" cy="1640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54" idx="3"/>
            <a:endCxn id="7" idx="1"/>
          </p:cNvCxnSpPr>
          <p:nvPr/>
        </p:nvCxnSpPr>
        <p:spPr>
          <a:xfrm>
            <a:off x="2162629" y="2652486"/>
            <a:ext cx="2028371" cy="255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8" idx="3"/>
            <a:endCxn id="10" idx="1"/>
          </p:cNvCxnSpPr>
          <p:nvPr/>
        </p:nvCxnSpPr>
        <p:spPr>
          <a:xfrm>
            <a:off x="2162629" y="3338286"/>
            <a:ext cx="2028371" cy="3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8" idx="3"/>
            <a:endCxn id="8" idx="1"/>
          </p:cNvCxnSpPr>
          <p:nvPr/>
        </p:nvCxnSpPr>
        <p:spPr>
          <a:xfrm>
            <a:off x="2162629" y="3338286"/>
            <a:ext cx="2028371" cy="1259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8" idx="3"/>
            <a:endCxn id="12" idx="1"/>
          </p:cNvCxnSpPr>
          <p:nvPr/>
        </p:nvCxnSpPr>
        <p:spPr>
          <a:xfrm>
            <a:off x="2162629" y="3338286"/>
            <a:ext cx="2028371" cy="217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3"/>
            <a:endCxn id="15" idx="1"/>
          </p:cNvCxnSpPr>
          <p:nvPr/>
        </p:nvCxnSpPr>
        <p:spPr>
          <a:xfrm flipV="1">
            <a:off x="2162629" y="3683000"/>
            <a:ext cx="2028371" cy="34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9" idx="3"/>
            <a:endCxn id="13" idx="1"/>
          </p:cNvCxnSpPr>
          <p:nvPr/>
        </p:nvCxnSpPr>
        <p:spPr>
          <a:xfrm>
            <a:off x="2162629" y="4024086"/>
            <a:ext cx="2028371" cy="87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9" idx="3"/>
            <a:endCxn id="11" idx="1"/>
          </p:cNvCxnSpPr>
          <p:nvPr/>
        </p:nvCxnSpPr>
        <p:spPr>
          <a:xfrm flipV="1">
            <a:off x="2162629" y="2768600"/>
            <a:ext cx="2028371" cy="1255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55" idx="3"/>
            <a:endCxn id="16" idx="1"/>
          </p:cNvCxnSpPr>
          <p:nvPr/>
        </p:nvCxnSpPr>
        <p:spPr>
          <a:xfrm flipV="1">
            <a:off x="2162629" y="3073400"/>
            <a:ext cx="2028371" cy="1636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5" idx="3"/>
            <a:endCxn id="9" idx="1"/>
          </p:cNvCxnSpPr>
          <p:nvPr/>
        </p:nvCxnSpPr>
        <p:spPr>
          <a:xfrm flipV="1">
            <a:off x="2162629" y="3987800"/>
            <a:ext cx="2028371" cy="722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5" idx="3"/>
            <a:endCxn id="7" idx="1"/>
          </p:cNvCxnSpPr>
          <p:nvPr/>
        </p:nvCxnSpPr>
        <p:spPr>
          <a:xfrm>
            <a:off x="2162629" y="4709886"/>
            <a:ext cx="2028371" cy="497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1" idx="3"/>
            <a:endCxn id="12" idx="1"/>
          </p:cNvCxnSpPr>
          <p:nvPr/>
        </p:nvCxnSpPr>
        <p:spPr>
          <a:xfrm>
            <a:off x="2162629" y="5348515"/>
            <a:ext cx="2028371" cy="163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1" idx="3"/>
            <a:endCxn id="14" idx="1"/>
          </p:cNvCxnSpPr>
          <p:nvPr/>
        </p:nvCxnSpPr>
        <p:spPr>
          <a:xfrm flipV="1">
            <a:off x="2162629" y="4292600"/>
            <a:ext cx="2028371" cy="105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3"/>
            <a:endCxn id="10" idx="1"/>
          </p:cNvCxnSpPr>
          <p:nvPr/>
        </p:nvCxnSpPr>
        <p:spPr>
          <a:xfrm flipV="1">
            <a:off x="2162629" y="3378200"/>
            <a:ext cx="2028371" cy="1970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2" idx="3"/>
            <a:endCxn id="15" idx="1"/>
          </p:cNvCxnSpPr>
          <p:nvPr/>
        </p:nvCxnSpPr>
        <p:spPr>
          <a:xfrm flipV="1">
            <a:off x="2162629" y="3683000"/>
            <a:ext cx="2028371" cy="232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52" idx="3"/>
            <a:endCxn id="11" idx="1"/>
          </p:cNvCxnSpPr>
          <p:nvPr/>
        </p:nvCxnSpPr>
        <p:spPr>
          <a:xfrm flipV="1">
            <a:off x="2162629" y="2768600"/>
            <a:ext cx="2028371" cy="3236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" idx="1"/>
          </p:cNvCxnSpPr>
          <p:nvPr/>
        </p:nvCxnSpPr>
        <p:spPr>
          <a:xfrm flipV="1">
            <a:off x="2209800" y="4597400"/>
            <a:ext cx="1981200" cy="142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114800" y="50292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38100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4800" y="28956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14800" y="41148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adaptive group testing</a:t>
            </a:r>
            <a:endParaRPr lang="en-US" dirty="0"/>
          </a:p>
        </p:txBody>
      </p:sp>
      <p:pic>
        <p:nvPicPr>
          <p:cNvPr id="7" name="Picture 6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080000"/>
            <a:ext cx="304800" cy="254000"/>
          </a:xfrm>
          <a:prstGeom prst="rect">
            <a:avLst/>
          </a:prstGeom>
        </p:spPr>
      </p:pic>
      <p:pic>
        <p:nvPicPr>
          <p:cNvPr id="8" name="Picture 7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470400"/>
            <a:ext cx="304800" cy="254000"/>
          </a:xfrm>
          <a:prstGeom prst="rect">
            <a:avLst/>
          </a:prstGeom>
        </p:spPr>
      </p:pic>
      <p:pic>
        <p:nvPicPr>
          <p:cNvPr id="9" name="Picture 8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860800"/>
            <a:ext cx="304800" cy="254000"/>
          </a:xfrm>
          <a:prstGeom prst="rect">
            <a:avLst/>
          </a:prstGeom>
        </p:spPr>
      </p:pic>
      <p:pic>
        <p:nvPicPr>
          <p:cNvPr id="10" name="Picture 9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51200"/>
            <a:ext cx="304800" cy="254000"/>
          </a:xfrm>
          <a:prstGeom prst="rect">
            <a:avLst/>
          </a:prstGeom>
        </p:spPr>
      </p:pic>
      <p:pic>
        <p:nvPicPr>
          <p:cNvPr id="11" name="Picture 10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641600"/>
            <a:ext cx="304800" cy="254000"/>
          </a:xfrm>
          <a:prstGeom prst="rect">
            <a:avLst/>
          </a:prstGeom>
        </p:spPr>
      </p:pic>
      <p:pic>
        <p:nvPicPr>
          <p:cNvPr id="12" name="Picture 11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384800"/>
            <a:ext cx="304800" cy="254000"/>
          </a:xfrm>
          <a:prstGeom prst="rect">
            <a:avLst/>
          </a:prstGeom>
        </p:spPr>
      </p:pic>
      <p:pic>
        <p:nvPicPr>
          <p:cNvPr id="13" name="Picture 1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775200"/>
            <a:ext cx="304800" cy="254000"/>
          </a:xfrm>
          <a:prstGeom prst="rect">
            <a:avLst/>
          </a:prstGeom>
        </p:spPr>
      </p:pic>
      <p:pic>
        <p:nvPicPr>
          <p:cNvPr id="14" name="Picture 1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165600"/>
            <a:ext cx="304800" cy="254000"/>
          </a:xfrm>
          <a:prstGeom prst="rect">
            <a:avLst/>
          </a:prstGeom>
        </p:spPr>
      </p:pic>
      <p:pic>
        <p:nvPicPr>
          <p:cNvPr id="15" name="Picture 14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556000"/>
            <a:ext cx="304800" cy="254000"/>
          </a:xfrm>
          <a:prstGeom prst="rect">
            <a:avLst/>
          </a:prstGeom>
        </p:spPr>
      </p:pic>
      <p:pic>
        <p:nvPicPr>
          <p:cNvPr id="16" name="Picture 15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946400"/>
            <a:ext cx="304800" cy="254000"/>
          </a:xfrm>
          <a:prstGeom prst="rect">
            <a:avLst/>
          </a:prstGeom>
        </p:spPr>
      </p:pic>
      <p:pic>
        <p:nvPicPr>
          <p:cNvPr id="46" name="Picture 4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76400"/>
            <a:ext cx="638629" cy="638629"/>
          </a:xfrm>
          <a:prstGeom prst="rect">
            <a:avLst/>
          </a:prstGeom>
        </p:spPr>
      </p:pic>
      <p:pic>
        <p:nvPicPr>
          <p:cNvPr id="48" name="Picture 47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18971"/>
            <a:ext cx="638629" cy="638629"/>
          </a:xfrm>
          <a:prstGeom prst="rect">
            <a:avLst/>
          </a:prstGeom>
        </p:spPr>
      </p:pic>
      <p:pic>
        <p:nvPicPr>
          <p:cNvPr id="49" name="Picture 48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704771"/>
            <a:ext cx="638629" cy="638629"/>
          </a:xfrm>
          <a:prstGeom prst="rect">
            <a:avLst/>
          </a:prstGeom>
        </p:spPr>
      </p:pic>
      <p:pic>
        <p:nvPicPr>
          <p:cNvPr id="51" name="Picture 50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29200"/>
            <a:ext cx="638629" cy="638629"/>
          </a:xfrm>
          <a:prstGeom prst="rect">
            <a:avLst/>
          </a:prstGeom>
        </p:spPr>
      </p:pic>
      <p:pic>
        <p:nvPicPr>
          <p:cNvPr id="52" name="Picture 51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685971"/>
            <a:ext cx="638629" cy="638629"/>
          </a:xfrm>
          <a:prstGeom prst="rect">
            <a:avLst/>
          </a:prstGeom>
        </p:spPr>
      </p:pic>
      <p:cxnSp>
        <p:nvCxnSpPr>
          <p:cNvPr id="57" name="Straight Arrow Connector 56"/>
          <p:cNvCxnSpPr>
            <a:stCxn id="46" idx="3"/>
            <a:endCxn id="11" idx="1"/>
          </p:cNvCxnSpPr>
          <p:nvPr/>
        </p:nvCxnSpPr>
        <p:spPr>
          <a:xfrm>
            <a:off x="2162629" y="1995715"/>
            <a:ext cx="2028371" cy="772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6" idx="3"/>
            <a:endCxn id="9" idx="1"/>
          </p:cNvCxnSpPr>
          <p:nvPr/>
        </p:nvCxnSpPr>
        <p:spPr>
          <a:xfrm>
            <a:off x="2162629" y="1995715"/>
            <a:ext cx="2028371" cy="1992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13" idx="1"/>
          </p:cNvCxnSpPr>
          <p:nvPr/>
        </p:nvCxnSpPr>
        <p:spPr>
          <a:xfrm>
            <a:off x="2162629" y="1995715"/>
            <a:ext cx="2028371" cy="2906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8" idx="3"/>
            <a:endCxn id="10" idx="1"/>
          </p:cNvCxnSpPr>
          <p:nvPr/>
        </p:nvCxnSpPr>
        <p:spPr>
          <a:xfrm>
            <a:off x="2162629" y="3338286"/>
            <a:ext cx="2028371" cy="3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8" idx="3"/>
            <a:endCxn id="8" idx="1"/>
          </p:cNvCxnSpPr>
          <p:nvPr/>
        </p:nvCxnSpPr>
        <p:spPr>
          <a:xfrm>
            <a:off x="2162629" y="3338286"/>
            <a:ext cx="2028371" cy="1259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8" idx="3"/>
            <a:endCxn id="12" idx="1"/>
          </p:cNvCxnSpPr>
          <p:nvPr/>
        </p:nvCxnSpPr>
        <p:spPr>
          <a:xfrm>
            <a:off x="2162629" y="3338286"/>
            <a:ext cx="2028371" cy="217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3"/>
            <a:endCxn id="15" idx="1"/>
          </p:cNvCxnSpPr>
          <p:nvPr/>
        </p:nvCxnSpPr>
        <p:spPr>
          <a:xfrm flipV="1">
            <a:off x="2162629" y="3683000"/>
            <a:ext cx="2028371" cy="34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9" idx="3"/>
            <a:endCxn id="13" idx="1"/>
          </p:cNvCxnSpPr>
          <p:nvPr/>
        </p:nvCxnSpPr>
        <p:spPr>
          <a:xfrm>
            <a:off x="2162629" y="4024086"/>
            <a:ext cx="2028371" cy="87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9" idx="3"/>
            <a:endCxn id="11" idx="1"/>
          </p:cNvCxnSpPr>
          <p:nvPr/>
        </p:nvCxnSpPr>
        <p:spPr>
          <a:xfrm flipV="1">
            <a:off x="2162629" y="2768600"/>
            <a:ext cx="2028371" cy="1255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1" idx="3"/>
            <a:endCxn id="12" idx="1"/>
          </p:cNvCxnSpPr>
          <p:nvPr/>
        </p:nvCxnSpPr>
        <p:spPr>
          <a:xfrm>
            <a:off x="2162629" y="5348515"/>
            <a:ext cx="2028371" cy="163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1" idx="3"/>
            <a:endCxn id="14" idx="1"/>
          </p:cNvCxnSpPr>
          <p:nvPr/>
        </p:nvCxnSpPr>
        <p:spPr>
          <a:xfrm flipV="1">
            <a:off x="2162629" y="4292600"/>
            <a:ext cx="2028371" cy="105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3"/>
            <a:endCxn id="10" idx="1"/>
          </p:cNvCxnSpPr>
          <p:nvPr/>
        </p:nvCxnSpPr>
        <p:spPr>
          <a:xfrm flipV="1">
            <a:off x="2162629" y="3378200"/>
            <a:ext cx="2028371" cy="1970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2" idx="3"/>
            <a:endCxn id="15" idx="1"/>
          </p:cNvCxnSpPr>
          <p:nvPr/>
        </p:nvCxnSpPr>
        <p:spPr>
          <a:xfrm flipV="1">
            <a:off x="2162629" y="3683000"/>
            <a:ext cx="2028371" cy="232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52" idx="3"/>
            <a:endCxn id="11" idx="1"/>
          </p:cNvCxnSpPr>
          <p:nvPr/>
        </p:nvCxnSpPr>
        <p:spPr>
          <a:xfrm flipV="1">
            <a:off x="2162629" y="2768600"/>
            <a:ext cx="2028371" cy="3236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" idx="1"/>
          </p:cNvCxnSpPr>
          <p:nvPr/>
        </p:nvCxnSpPr>
        <p:spPr>
          <a:xfrm flipV="1">
            <a:off x="2209800" y="4597400"/>
            <a:ext cx="1981200" cy="142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114800" y="50292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38100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4800" y="28956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14800" y="41148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adaptive group testing</a:t>
            </a:r>
            <a:endParaRPr lang="en-US" dirty="0"/>
          </a:p>
        </p:txBody>
      </p:sp>
      <p:pic>
        <p:nvPicPr>
          <p:cNvPr id="7" name="Picture 6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080000"/>
            <a:ext cx="304800" cy="254000"/>
          </a:xfrm>
          <a:prstGeom prst="rect">
            <a:avLst/>
          </a:prstGeom>
        </p:spPr>
      </p:pic>
      <p:pic>
        <p:nvPicPr>
          <p:cNvPr id="8" name="Picture 7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470400"/>
            <a:ext cx="304800" cy="254000"/>
          </a:xfrm>
          <a:prstGeom prst="rect">
            <a:avLst/>
          </a:prstGeom>
        </p:spPr>
      </p:pic>
      <p:pic>
        <p:nvPicPr>
          <p:cNvPr id="9" name="Picture 8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860800"/>
            <a:ext cx="304800" cy="254000"/>
          </a:xfrm>
          <a:prstGeom prst="rect">
            <a:avLst/>
          </a:prstGeom>
        </p:spPr>
      </p:pic>
      <p:pic>
        <p:nvPicPr>
          <p:cNvPr id="10" name="Picture 9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51200"/>
            <a:ext cx="304800" cy="254000"/>
          </a:xfrm>
          <a:prstGeom prst="rect">
            <a:avLst/>
          </a:prstGeom>
        </p:spPr>
      </p:pic>
      <p:pic>
        <p:nvPicPr>
          <p:cNvPr id="11" name="Picture 10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641600"/>
            <a:ext cx="304800" cy="254000"/>
          </a:xfrm>
          <a:prstGeom prst="rect">
            <a:avLst/>
          </a:prstGeom>
        </p:spPr>
      </p:pic>
      <p:pic>
        <p:nvPicPr>
          <p:cNvPr id="12" name="Picture 11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384800"/>
            <a:ext cx="304800" cy="254000"/>
          </a:xfrm>
          <a:prstGeom prst="rect">
            <a:avLst/>
          </a:prstGeom>
        </p:spPr>
      </p:pic>
      <p:pic>
        <p:nvPicPr>
          <p:cNvPr id="13" name="Picture 1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775200"/>
            <a:ext cx="304800" cy="254000"/>
          </a:xfrm>
          <a:prstGeom prst="rect">
            <a:avLst/>
          </a:prstGeom>
        </p:spPr>
      </p:pic>
      <p:pic>
        <p:nvPicPr>
          <p:cNvPr id="14" name="Picture 1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165600"/>
            <a:ext cx="304800" cy="254000"/>
          </a:xfrm>
          <a:prstGeom prst="rect">
            <a:avLst/>
          </a:prstGeom>
        </p:spPr>
      </p:pic>
      <p:pic>
        <p:nvPicPr>
          <p:cNvPr id="15" name="Picture 14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556000"/>
            <a:ext cx="304800" cy="254000"/>
          </a:xfrm>
          <a:prstGeom prst="rect">
            <a:avLst/>
          </a:prstGeom>
        </p:spPr>
      </p:pic>
      <p:pic>
        <p:nvPicPr>
          <p:cNvPr id="16" name="Picture 15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2946400"/>
            <a:ext cx="304800" cy="254000"/>
          </a:xfrm>
          <a:prstGeom prst="rect">
            <a:avLst/>
          </a:prstGeom>
        </p:spPr>
      </p:pic>
      <p:pic>
        <p:nvPicPr>
          <p:cNvPr id="46" name="Picture 4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76400"/>
            <a:ext cx="638629" cy="638629"/>
          </a:xfrm>
          <a:prstGeom prst="rect">
            <a:avLst/>
          </a:prstGeom>
        </p:spPr>
      </p:pic>
      <p:pic>
        <p:nvPicPr>
          <p:cNvPr id="48" name="Picture 47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18971"/>
            <a:ext cx="638629" cy="638629"/>
          </a:xfrm>
          <a:prstGeom prst="rect">
            <a:avLst/>
          </a:prstGeom>
        </p:spPr>
      </p:pic>
      <p:pic>
        <p:nvPicPr>
          <p:cNvPr id="49" name="Picture 48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704771"/>
            <a:ext cx="638629" cy="638629"/>
          </a:xfrm>
          <a:prstGeom prst="rect">
            <a:avLst/>
          </a:prstGeom>
        </p:spPr>
      </p:pic>
      <p:pic>
        <p:nvPicPr>
          <p:cNvPr id="51" name="Picture 50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29200"/>
            <a:ext cx="638629" cy="638629"/>
          </a:xfrm>
          <a:prstGeom prst="rect">
            <a:avLst/>
          </a:prstGeom>
        </p:spPr>
      </p:pic>
      <p:pic>
        <p:nvPicPr>
          <p:cNvPr id="52" name="Picture 51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685971"/>
            <a:ext cx="638629" cy="638629"/>
          </a:xfrm>
          <a:prstGeom prst="rect">
            <a:avLst/>
          </a:prstGeom>
        </p:spPr>
      </p:pic>
      <p:cxnSp>
        <p:nvCxnSpPr>
          <p:cNvPr id="57" name="Straight Arrow Connector 56"/>
          <p:cNvCxnSpPr>
            <a:stCxn id="46" idx="3"/>
            <a:endCxn id="11" idx="1"/>
          </p:cNvCxnSpPr>
          <p:nvPr/>
        </p:nvCxnSpPr>
        <p:spPr>
          <a:xfrm>
            <a:off x="2162629" y="1995715"/>
            <a:ext cx="2028371" cy="772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13" idx="1"/>
          </p:cNvCxnSpPr>
          <p:nvPr/>
        </p:nvCxnSpPr>
        <p:spPr>
          <a:xfrm>
            <a:off x="2162629" y="1995715"/>
            <a:ext cx="2028371" cy="2906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8" idx="3"/>
            <a:endCxn id="10" idx="1"/>
          </p:cNvCxnSpPr>
          <p:nvPr/>
        </p:nvCxnSpPr>
        <p:spPr>
          <a:xfrm>
            <a:off x="2162629" y="3338286"/>
            <a:ext cx="2028371" cy="3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8" idx="3"/>
            <a:endCxn id="8" idx="1"/>
          </p:cNvCxnSpPr>
          <p:nvPr/>
        </p:nvCxnSpPr>
        <p:spPr>
          <a:xfrm>
            <a:off x="2162629" y="3338286"/>
            <a:ext cx="2028371" cy="1259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48" idx="3"/>
            <a:endCxn id="12" idx="1"/>
          </p:cNvCxnSpPr>
          <p:nvPr/>
        </p:nvCxnSpPr>
        <p:spPr>
          <a:xfrm>
            <a:off x="2162629" y="3338286"/>
            <a:ext cx="2028371" cy="217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3"/>
            <a:endCxn id="15" idx="1"/>
          </p:cNvCxnSpPr>
          <p:nvPr/>
        </p:nvCxnSpPr>
        <p:spPr>
          <a:xfrm flipV="1">
            <a:off x="2162629" y="3683000"/>
            <a:ext cx="2028371" cy="34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9" idx="3"/>
            <a:endCxn id="13" idx="1"/>
          </p:cNvCxnSpPr>
          <p:nvPr/>
        </p:nvCxnSpPr>
        <p:spPr>
          <a:xfrm>
            <a:off x="2162629" y="4024086"/>
            <a:ext cx="2028371" cy="87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49" idx="3"/>
            <a:endCxn id="11" idx="1"/>
          </p:cNvCxnSpPr>
          <p:nvPr/>
        </p:nvCxnSpPr>
        <p:spPr>
          <a:xfrm flipV="1">
            <a:off x="2162629" y="2768600"/>
            <a:ext cx="2028371" cy="1255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1" idx="3"/>
            <a:endCxn id="12" idx="1"/>
          </p:cNvCxnSpPr>
          <p:nvPr/>
        </p:nvCxnSpPr>
        <p:spPr>
          <a:xfrm>
            <a:off x="2162629" y="5348515"/>
            <a:ext cx="2028371" cy="163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3"/>
            <a:endCxn id="10" idx="1"/>
          </p:cNvCxnSpPr>
          <p:nvPr/>
        </p:nvCxnSpPr>
        <p:spPr>
          <a:xfrm flipV="1">
            <a:off x="2162629" y="3378200"/>
            <a:ext cx="2028371" cy="1970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2" idx="3"/>
            <a:endCxn id="15" idx="1"/>
          </p:cNvCxnSpPr>
          <p:nvPr/>
        </p:nvCxnSpPr>
        <p:spPr>
          <a:xfrm flipV="1">
            <a:off x="2162629" y="3683000"/>
            <a:ext cx="2028371" cy="232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52" idx="3"/>
            <a:endCxn id="11" idx="1"/>
          </p:cNvCxnSpPr>
          <p:nvPr/>
        </p:nvCxnSpPr>
        <p:spPr>
          <a:xfrm flipV="1">
            <a:off x="2162629" y="2768600"/>
            <a:ext cx="2028371" cy="3236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52" idx="3"/>
            <a:endCxn id="8" idx="1"/>
          </p:cNvCxnSpPr>
          <p:nvPr/>
        </p:nvCxnSpPr>
        <p:spPr>
          <a:xfrm flipV="1">
            <a:off x="2162629" y="4597400"/>
            <a:ext cx="2028371" cy="14078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114800" y="50292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114800" y="38100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114800" y="28956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14800" y="41148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257800" y="1828800"/>
            <a:ext cx="33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one has at least 2 good tests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27077" y="2438400"/>
            <a:ext cx="3362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This means that we can deal with </a:t>
            </a:r>
          </a:p>
          <a:p>
            <a:pPr algn="ctr"/>
            <a:r>
              <a:rPr lang="en-US" dirty="0" smtClean="0"/>
              <a:t>One false positive error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572000" y="3468469"/>
            <a:ext cx="4624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Dealing with any</a:t>
            </a:r>
            <a:r>
              <a:rPr lang="en-US" dirty="0" smtClean="0">
                <a:solidFill>
                  <a:srgbClr val="0066FF"/>
                </a:solidFill>
              </a:rPr>
              <a:t> r </a:t>
            </a:r>
            <a:r>
              <a:rPr lang="en-US" dirty="0" smtClean="0"/>
              <a:t>errors, can be done </a:t>
            </a:r>
          </a:p>
          <a:p>
            <a:pPr algn="ctr"/>
            <a:r>
              <a:rPr lang="en-US" dirty="0" smtClean="0"/>
              <a:t>with scheme of size </a:t>
            </a:r>
            <a:r>
              <a:rPr lang="en-US" dirty="0" smtClean="0">
                <a:solidFill>
                  <a:srgbClr val="0066FF"/>
                </a:solidFill>
              </a:rPr>
              <a:t>O(rdlog</a:t>
            </a:r>
            <a:r>
              <a:rPr lang="en-US" baseline="-25000" dirty="0" smtClean="0">
                <a:solidFill>
                  <a:srgbClr val="0066FF"/>
                </a:solidFill>
              </a:rPr>
              <a:t>d</a:t>
            </a:r>
            <a:r>
              <a:rPr lang="en-US" dirty="0" smtClean="0">
                <a:solidFill>
                  <a:srgbClr val="0066FF"/>
                </a:solidFill>
              </a:rPr>
              <a:t>n+d</a:t>
            </a:r>
            <a:r>
              <a:rPr lang="en-US" baseline="30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logn)</a:t>
            </a:r>
            <a:r>
              <a:rPr lang="en-US" dirty="0" smtClean="0"/>
              <a:t>[N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R11]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2-Stage group testing</a:t>
            </a:r>
            <a:endParaRPr lang="en-US" dirty="0"/>
          </a:p>
        </p:txBody>
      </p:sp>
      <p:pic>
        <p:nvPicPr>
          <p:cNvPr id="8" name="Picture 7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470400"/>
            <a:ext cx="304800" cy="254000"/>
          </a:xfrm>
          <a:prstGeom prst="rect">
            <a:avLst/>
          </a:prstGeom>
        </p:spPr>
      </p:pic>
      <p:pic>
        <p:nvPicPr>
          <p:cNvPr id="9" name="Picture 8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860800"/>
            <a:ext cx="304800" cy="254000"/>
          </a:xfrm>
          <a:prstGeom prst="rect">
            <a:avLst/>
          </a:prstGeom>
        </p:spPr>
      </p:pic>
      <p:pic>
        <p:nvPicPr>
          <p:cNvPr id="10" name="Picture 9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51200"/>
            <a:ext cx="304800" cy="254000"/>
          </a:xfrm>
          <a:prstGeom prst="rect">
            <a:avLst/>
          </a:prstGeom>
        </p:spPr>
      </p:pic>
      <p:pic>
        <p:nvPicPr>
          <p:cNvPr id="13" name="Picture 1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775200"/>
            <a:ext cx="304800" cy="254000"/>
          </a:xfrm>
          <a:prstGeom prst="rect">
            <a:avLst/>
          </a:prstGeom>
        </p:spPr>
      </p:pic>
      <p:pic>
        <p:nvPicPr>
          <p:cNvPr id="14" name="Picture 1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165600"/>
            <a:ext cx="304800" cy="254000"/>
          </a:xfrm>
          <a:prstGeom prst="rect">
            <a:avLst/>
          </a:prstGeom>
        </p:spPr>
      </p:pic>
      <p:pic>
        <p:nvPicPr>
          <p:cNvPr id="15" name="Picture 14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556000"/>
            <a:ext cx="304800" cy="254000"/>
          </a:xfrm>
          <a:prstGeom prst="rect">
            <a:avLst/>
          </a:prstGeom>
        </p:spPr>
      </p:pic>
      <p:pic>
        <p:nvPicPr>
          <p:cNvPr id="46" name="Picture 4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76400"/>
            <a:ext cx="638629" cy="638629"/>
          </a:xfrm>
          <a:prstGeom prst="rect">
            <a:avLst/>
          </a:prstGeom>
        </p:spPr>
      </p:pic>
      <p:pic>
        <p:nvPicPr>
          <p:cNvPr id="48" name="Picture 47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18971"/>
            <a:ext cx="638629" cy="638629"/>
          </a:xfrm>
          <a:prstGeom prst="rect">
            <a:avLst/>
          </a:prstGeom>
        </p:spPr>
      </p:pic>
      <p:pic>
        <p:nvPicPr>
          <p:cNvPr id="49" name="Picture 48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704771"/>
            <a:ext cx="638629" cy="638629"/>
          </a:xfrm>
          <a:prstGeom prst="rect">
            <a:avLst/>
          </a:prstGeom>
        </p:spPr>
      </p:pic>
      <p:pic>
        <p:nvPicPr>
          <p:cNvPr id="51" name="Picture 50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29200"/>
            <a:ext cx="638629" cy="638629"/>
          </a:xfrm>
          <a:prstGeom prst="rect">
            <a:avLst/>
          </a:prstGeom>
        </p:spPr>
      </p:pic>
      <p:pic>
        <p:nvPicPr>
          <p:cNvPr id="52" name="Picture 51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685971"/>
            <a:ext cx="638629" cy="638629"/>
          </a:xfrm>
          <a:prstGeom prst="rect">
            <a:avLst/>
          </a:prstGeom>
        </p:spPr>
      </p:pic>
      <p:pic>
        <p:nvPicPr>
          <p:cNvPr id="54" name="Picture 53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524000" y="2333171"/>
            <a:ext cx="638629" cy="638629"/>
          </a:xfrm>
          <a:prstGeom prst="rect">
            <a:avLst/>
          </a:prstGeom>
        </p:spPr>
      </p:pic>
      <p:pic>
        <p:nvPicPr>
          <p:cNvPr id="55" name="Picture 54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524000" y="4390571"/>
            <a:ext cx="638629" cy="638629"/>
          </a:xfrm>
          <a:prstGeom prst="rect">
            <a:avLst/>
          </a:prstGeom>
        </p:spPr>
      </p:pic>
      <p:cxnSp>
        <p:nvCxnSpPr>
          <p:cNvPr id="59" name="Straight Arrow Connector 58"/>
          <p:cNvCxnSpPr>
            <a:stCxn id="46" idx="3"/>
            <a:endCxn id="10" idx="1"/>
          </p:cNvCxnSpPr>
          <p:nvPr/>
        </p:nvCxnSpPr>
        <p:spPr>
          <a:xfrm>
            <a:off x="2162629" y="1995715"/>
            <a:ext cx="2028371" cy="1382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13" idx="1"/>
          </p:cNvCxnSpPr>
          <p:nvPr/>
        </p:nvCxnSpPr>
        <p:spPr>
          <a:xfrm>
            <a:off x="2162629" y="1995715"/>
            <a:ext cx="2028371" cy="2906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54" idx="3"/>
            <a:endCxn id="14" idx="1"/>
          </p:cNvCxnSpPr>
          <p:nvPr/>
        </p:nvCxnSpPr>
        <p:spPr>
          <a:xfrm>
            <a:off x="2162629" y="2652486"/>
            <a:ext cx="2028371" cy="1640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8" idx="3"/>
            <a:endCxn id="10" idx="1"/>
          </p:cNvCxnSpPr>
          <p:nvPr/>
        </p:nvCxnSpPr>
        <p:spPr>
          <a:xfrm>
            <a:off x="2162629" y="3338286"/>
            <a:ext cx="2028371" cy="3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8" idx="3"/>
            <a:endCxn id="58" idx="2"/>
          </p:cNvCxnSpPr>
          <p:nvPr/>
        </p:nvCxnSpPr>
        <p:spPr>
          <a:xfrm>
            <a:off x="2162629" y="3338286"/>
            <a:ext cx="1952171" cy="967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3"/>
            <a:endCxn id="15" idx="1"/>
          </p:cNvCxnSpPr>
          <p:nvPr/>
        </p:nvCxnSpPr>
        <p:spPr>
          <a:xfrm flipV="1">
            <a:off x="2162629" y="3683000"/>
            <a:ext cx="2028371" cy="34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9" idx="3"/>
            <a:endCxn id="13" idx="1"/>
          </p:cNvCxnSpPr>
          <p:nvPr/>
        </p:nvCxnSpPr>
        <p:spPr>
          <a:xfrm>
            <a:off x="2162629" y="4024086"/>
            <a:ext cx="2028371" cy="87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55" idx="3"/>
            <a:endCxn id="14" idx="1"/>
          </p:cNvCxnSpPr>
          <p:nvPr/>
        </p:nvCxnSpPr>
        <p:spPr>
          <a:xfrm flipV="1">
            <a:off x="2162629" y="4292600"/>
            <a:ext cx="2028371" cy="417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1" idx="3"/>
            <a:endCxn id="14" idx="1"/>
          </p:cNvCxnSpPr>
          <p:nvPr/>
        </p:nvCxnSpPr>
        <p:spPr>
          <a:xfrm flipV="1">
            <a:off x="2162629" y="4292600"/>
            <a:ext cx="2028371" cy="105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3"/>
            <a:endCxn id="15" idx="1"/>
          </p:cNvCxnSpPr>
          <p:nvPr/>
        </p:nvCxnSpPr>
        <p:spPr>
          <a:xfrm flipV="1">
            <a:off x="2162629" y="3683000"/>
            <a:ext cx="2028371" cy="1665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2" idx="3"/>
            <a:endCxn id="15" idx="1"/>
          </p:cNvCxnSpPr>
          <p:nvPr/>
        </p:nvCxnSpPr>
        <p:spPr>
          <a:xfrm flipV="1">
            <a:off x="2162629" y="3683000"/>
            <a:ext cx="2028371" cy="232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" idx="1"/>
          </p:cNvCxnSpPr>
          <p:nvPr/>
        </p:nvCxnSpPr>
        <p:spPr>
          <a:xfrm flipV="1">
            <a:off x="2209800" y="4597400"/>
            <a:ext cx="1981200" cy="142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54" idx="3"/>
            <a:endCxn id="10" idx="1"/>
          </p:cNvCxnSpPr>
          <p:nvPr/>
        </p:nvCxnSpPr>
        <p:spPr>
          <a:xfrm>
            <a:off x="2162629" y="2652486"/>
            <a:ext cx="2028371" cy="7257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5" idx="3"/>
            <a:endCxn id="13" idx="1"/>
          </p:cNvCxnSpPr>
          <p:nvPr/>
        </p:nvCxnSpPr>
        <p:spPr>
          <a:xfrm>
            <a:off x="2162629" y="4709886"/>
            <a:ext cx="2028371" cy="192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114800" y="41148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14800" y="47244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114800" y="32004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2-Stage group testing</a:t>
            </a:r>
            <a:endParaRPr lang="en-US" dirty="0"/>
          </a:p>
        </p:txBody>
      </p:sp>
      <p:pic>
        <p:nvPicPr>
          <p:cNvPr id="8" name="Picture 7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470400"/>
            <a:ext cx="304800" cy="254000"/>
          </a:xfrm>
          <a:prstGeom prst="rect">
            <a:avLst/>
          </a:prstGeom>
        </p:spPr>
      </p:pic>
      <p:pic>
        <p:nvPicPr>
          <p:cNvPr id="9" name="Picture 8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860800"/>
            <a:ext cx="304800" cy="254000"/>
          </a:xfrm>
          <a:prstGeom prst="rect">
            <a:avLst/>
          </a:prstGeom>
        </p:spPr>
      </p:pic>
      <p:pic>
        <p:nvPicPr>
          <p:cNvPr id="10" name="Picture 9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251200"/>
            <a:ext cx="304800" cy="254000"/>
          </a:xfrm>
          <a:prstGeom prst="rect">
            <a:avLst/>
          </a:prstGeom>
        </p:spPr>
      </p:pic>
      <p:pic>
        <p:nvPicPr>
          <p:cNvPr id="13" name="Picture 1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775200"/>
            <a:ext cx="304800" cy="254000"/>
          </a:xfrm>
          <a:prstGeom prst="rect">
            <a:avLst/>
          </a:prstGeom>
        </p:spPr>
      </p:pic>
      <p:pic>
        <p:nvPicPr>
          <p:cNvPr id="14" name="Picture 1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4165600"/>
            <a:ext cx="304800" cy="254000"/>
          </a:xfrm>
          <a:prstGeom prst="rect">
            <a:avLst/>
          </a:prstGeom>
        </p:spPr>
      </p:pic>
      <p:pic>
        <p:nvPicPr>
          <p:cNvPr id="15" name="Picture 14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556000"/>
            <a:ext cx="304800" cy="254000"/>
          </a:xfrm>
          <a:prstGeom prst="rect">
            <a:avLst/>
          </a:prstGeom>
        </p:spPr>
      </p:pic>
      <p:pic>
        <p:nvPicPr>
          <p:cNvPr id="46" name="Picture 4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676400"/>
            <a:ext cx="638629" cy="638629"/>
          </a:xfrm>
          <a:prstGeom prst="rect">
            <a:avLst/>
          </a:prstGeom>
        </p:spPr>
      </p:pic>
      <p:pic>
        <p:nvPicPr>
          <p:cNvPr id="48" name="Picture 47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18971"/>
            <a:ext cx="638629" cy="638629"/>
          </a:xfrm>
          <a:prstGeom prst="rect">
            <a:avLst/>
          </a:prstGeom>
        </p:spPr>
      </p:pic>
      <p:pic>
        <p:nvPicPr>
          <p:cNvPr id="49" name="Picture 48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704771"/>
            <a:ext cx="638629" cy="638629"/>
          </a:xfrm>
          <a:prstGeom prst="rect">
            <a:avLst/>
          </a:prstGeom>
        </p:spPr>
      </p:pic>
      <p:pic>
        <p:nvPicPr>
          <p:cNvPr id="51" name="Picture 50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029200"/>
            <a:ext cx="638629" cy="638629"/>
          </a:xfrm>
          <a:prstGeom prst="rect">
            <a:avLst/>
          </a:prstGeom>
        </p:spPr>
      </p:pic>
      <p:pic>
        <p:nvPicPr>
          <p:cNvPr id="52" name="Picture 51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5685971"/>
            <a:ext cx="638629" cy="638629"/>
          </a:xfrm>
          <a:prstGeom prst="rect">
            <a:avLst/>
          </a:prstGeom>
        </p:spPr>
      </p:pic>
      <p:cxnSp>
        <p:nvCxnSpPr>
          <p:cNvPr id="59" name="Straight Arrow Connector 58"/>
          <p:cNvCxnSpPr>
            <a:stCxn id="46" idx="3"/>
            <a:endCxn id="10" idx="1"/>
          </p:cNvCxnSpPr>
          <p:nvPr/>
        </p:nvCxnSpPr>
        <p:spPr>
          <a:xfrm>
            <a:off x="2162629" y="1995715"/>
            <a:ext cx="2028371" cy="1382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6" idx="3"/>
            <a:endCxn id="13" idx="1"/>
          </p:cNvCxnSpPr>
          <p:nvPr/>
        </p:nvCxnSpPr>
        <p:spPr>
          <a:xfrm>
            <a:off x="2162629" y="1995715"/>
            <a:ext cx="2028371" cy="2906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48" idx="3"/>
            <a:endCxn id="10" idx="1"/>
          </p:cNvCxnSpPr>
          <p:nvPr/>
        </p:nvCxnSpPr>
        <p:spPr>
          <a:xfrm>
            <a:off x="2162629" y="3338286"/>
            <a:ext cx="2028371" cy="3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48" idx="3"/>
            <a:endCxn id="14" idx="1"/>
          </p:cNvCxnSpPr>
          <p:nvPr/>
        </p:nvCxnSpPr>
        <p:spPr>
          <a:xfrm>
            <a:off x="2162629" y="3338286"/>
            <a:ext cx="2028371" cy="95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3"/>
            <a:endCxn id="15" idx="1"/>
          </p:cNvCxnSpPr>
          <p:nvPr/>
        </p:nvCxnSpPr>
        <p:spPr>
          <a:xfrm flipV="1">
            <a:off x="2162629" y="3683000"/>
            <a:ext cx="2028371" cy="34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9" idx="3"/>
            <a:endCxn id="13" idx="1"/>
          </p:cNvCxnSpPr>
          <p:nvPr/>
        </p:nvCxnSpPr>
        <p:spPr>
          <a:xfrm>
            <a:off x="2162629" y="4024086"/>
            <a:ext cx="2028371" cy="87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51" idx="3"/>
            <a:endCxn id="14" idx="1"/>
          </p:cNvCxnSpPr>
          <p:nvPr/>
        </p:nvCxnSpPr>
        <p:spPr>
          <a:xfrm flipV="1">
            <a:off x="2162629" y="4292600"/>
            <a:ext cx="2028371" cy="105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51" idx="3"/>
            <a:endCxn id="15" idx="1"/>
          </p:cNvCxnSpPr>
          <p:nvPr/>
        </p:nvCxnSpPr>
        <p:spPr>
          <a:xfrm flipV="1">
            <a:off x="2162629" y="3683000"/>
            <a:ext cx="2028371" cy="1665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52" idx="3"/>
            <a:endCxn id="15" idx="1"/>
          </p:cNvCxnSpPr>
          <p:nvPr/>
        </p:nvCxnSpPr>
        <p:spPr>
          <a:xfrm flipV="1">
            <a:off x="2162629" y="3683000"/>
            <a:ext cx="2028371" cy="232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endCxn id="8" idx="1"/>
          </p:cNvCxnSpPr>
          <p:nvPr/>
        </p:nvCxnSpPr>
        <p:spPr>
          <a:xfrm flipV="1">
            <a:off x="2209800" y="4597400"/>
            <a:ext cx="1981200" cy="142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4114800" y="41148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114800" y="47244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114800" y="32004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447800" y="16002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447800" y="2895600"/>
            <a:ext cx="8382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181600" y="1752600"/>
            <a:ext cx="287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 misclassified 2 soldiers.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296134" y="2133600"/>
            <a:ext cx="4847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Using </a:t>
            </a:r>
            <a:r>
              <a:rPr lang="en-US" dirty="0" smtClean="0">
                <a:solidFill>
                  <a:srgbClr val="0066FF"/>
                </a:solidFill>
              </a:rPr>
              <a:t>O(</a:t>
            </a:r>
            <a:r>
              <a:rPr lang="en-US" dirty="0" err="1" smtClean="0">
                <a:solidFill>
                  <a:srgbClr val="0066FF"/>
                </a:solidFill>
              </a:rPr>
              <a:t>dlog</a:t>
            </a:r>
            <a:r>
              <a:rPr lang="en-US" dirty="0" smtClean="0">
                <a:solidFill>
                  <a:srgbClr val="0066FF"/>
                </a:solidFill>
              </a:rPr>
              <a:t> n/d)</a:t>
            </a:r>
            <a:r>
              <a:rPr lang="en-US" dirty="0" smtClean="0"/>
              <a:t> measurement.</a:t>
            </a:r>
            <a:br>
              <a:rPr lang="en-US" dirty="0" smtClean="0"/>
            </a:br>
            <a:r>
              <a:rPr lang="en-US" dirty="0" smtClean="0"/>
              <a:t>We will misclassified </a:t>
            </a:r>
            <a:r>
              <a:rPr lang="en-US" dirty="0" smtClean="0">
                <a:solidFill>
                  <a:srgbClr val="0066FF"/>
                </a:solidFill>
              </a:rPr>
              <a:t>O(d)</a:t>
            </a:r>
            <a:r>
              <a:rPr lang="en-US" dirty="0" smtClean="0"/>
              <a:t> soldiers,</a:t>
            </a:r>
          </a:p>
          <a:p>
            <a:pPr algn="ctr"/>
            <a:r>
              <a:rPr lang="en-US" dirty="0" smtClean="0"/>
              <a:t>which we can easily one by one in  a second stage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4953000" y="3810000"/>
            <a:ext cx="336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Property of unbalanced expander.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  <p:bldP spid="43" grpId="0"/>
      <p:bldP spid="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dirty="0" err="1" smtClean="0"/>
              <a:t>vs</a:t>
            </a:r>
            <a:r>
              <a:rPr lang="en-US" dirty="0" smtClean="0"/>
              <a:t> Non adaptive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95800"/>
            <a:ext cx="2324100" cy="1257300"/>
          </a:xfrm>
          <a:prstGeom prst="rect">
            <a:avLst/>
          </a:prstGeom>
        </p:spPr>
      </p:pic>
      <p:pic>
        <p:nvPicPr>
          <p:cNvPr id="5" name="Picture 4" descr="Lots-of-m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524000"/>
            <a:ext cx="21336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1524000"/>
            <a:ext cx="3595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one test take a day performing.</a:t>
            </a:r>
          </a:p>
          <a:p>
            <a:r>
              <a:rPr lang="en-US" dirty="0" smtClean="0"/>
              <a:t>Adaptive testing might take a month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514600"/>
            <a:ext cx="340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stage group testing – take 2 days</a:t>
            </a:r>
            <a:endParaRPr lang="en-US" dirty="0"/>
          </a:p>
        </p:txBody>
      </p:sp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3124200"/>
            <a:ext cx="977607" cy="914400"/>
          </a:xfrm>
          <a:prstGeom prst="rect">
            <a:avLst/>
          </a:prstGeom>
        </p:spPr>
      </p:pic>
      <p:pic>
        <p:nvPicPr>
          <p:cNvPr id="15" name="Picture 14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4793" y="4038600"/>
            <a:ext cx="977607" cy="914400"/>
          </a:xfrm>
          <a:prstGeom prst="rect">
            <a:avLst/>
          </a:prstGeom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1800" y="4876800"/>
            <a:ext cx="977607" cy="914400"/>
          </a:xfrm>
          <a:prstGeom prst="rect">
            <a:avLst/>
          </a:prstGeom>
        </p:spPr>
      </p:pic>
      <p:pic>
        <p:nvPicPr>
          <p:cNvPr id="17" name="Picture 16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4793" y="5791200"/>
            <a:ext cx="977607" cy="914400"/>
          </a:xfrm>
          <a:prstGeom prst="rect">
            <a:avLst/>
          </a:prstGeom>
        </p:spPr>
      </p:pic>
      <p:pic>
        <p:nvPicPr>
          <p:cNvPr id="18" name="Picture 1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3124200"/>
            <a:ext cx="977607" cy="914400"/>
          </a:xfrm>
          <a:prstGeom prst="rect">
            <a:avLst/>
          </a:prstGeom>
        </p:spPr>
      </p:pic>
      <p:pic>
        <p:nvPicPr>
          <p:cNvPr id="19" name="Picture 18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9193" y="4038600"/>
            <a:ext cx="977607" cy="914400"/>
          </a:xfrm>
          <a:prstGeom prst="rect">
            <a:avLst/>
          </a:prstGeom>
        </p:spPr>
      </p:pic>
      <p:pic>
        <p:nvPicPr>
          <p:cNvPr id="20" name="Picture 19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4876800"/>
            <a:ext cx="977607" cy="914400"/>
          </a:xfrm>
          <a:prstGeom prst="rect">
            <a:avLst/>
          </a:prstGeom>
        </p:spPr>
      </p:pic>
      <p:pic>
        <p:nvPicPr>
          <p:cNvPr id="21" name="Picture 20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99193" y="5791200"/>
            <a:ext cx="977607" cy="914400"/>
          </a:xfrm>
          <a:prstGeom prst="rect">
            <a:avLst/>
          </a:prstGeom>
        </p:spPr>
      </p:pic>
      <p:pic>
        <p:nvPicPr>
          <p:cNvPr id="26" name="Picture 25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3124200"/>
            <a:ext cx="977607" cy="914400"/>
          </a:xfrm>
          <a:prstGeom prst="rect">
            <a:avLst/>
          </a:prstGeom>
        </p:spPr>
      </p:pic>
      <p:pic>
        <p:nvPicPr>
          <p:cNvPr id="27" name="Picture 26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3593" y="4038600"/>
            <a:ext cx="977607" cy="914400"/>
          </a:xfrm>
          <a:prstGeom prst="rect">
            <a:avLst/>
          </a:prstGeom>
        </p:spPr>
      </p:pic>
      <p:pic>
        <p:nvPicPr>
          <p:cNvPr id="28" name="Picture 2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4876800"/>
            <a:ext cx="977607" cy="914400"/>
          </a:xfrm>
          <a:prstGeom prst="rect">
            <a:avLst/>
          </a:prstGeom>
        </p:spPr>
      </p:pic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3593" y="5791200"/>
            <a:ext cx="977607" cy="914400"/>
          </a:xfrm>
          <a:prstGeom prst="rect">
            <a:avLst/>
          </a:prstGeom>
        </p:spPr>
      </p:pic>
      <p:pic>
        <p:nvPicPr>
          <p:cNvPr id="30" name="Picture 29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3124200"/>
            <a:ext cx="977607" cy="914400"/>
          </a:xfrm>
          <a:prstGeom prst="rect">
            <a:avLst/>
          </a:prstGeom>
        </p:spPr>
      </p:pic>
      <p:pic>
        <p:nvPicPr>
          <p:cNvPr id="31" name="Picture 30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7993" y="4038600"/>
            <a:ext cx="977607" cy="914400"/>
          </a:xfrm>
          <a:prstGeom prst="rect">
            <a:avLst/>
          </a:prstGeom>
        </p:spPr>
      </p:pic>
      <p:pic>
        <p:nvPicPr>
          <p:cNvPr id="32" name="Picture 31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4876800"/>
            <a:ext cx="977607" cy="914400"/>
          </a:xfrm>
          <a:prstGeom prst="rect">
            <a:avLst/>
          </a:prstGeom>
        </p:spPr>
      </p:pic>
      <p:pic>
        <p:nvPicPr>
          <p:cNvPr id="33" name="Picture 32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7993" y="5791200"/>
            <a:ext cx="977607" cy="914400"/>
          </a:xfrm>
          <a:prstGeom prst="rect">
            <a:avLst/>
          </a:prstGeom>
        </p:spPr>
      </p:pic>
      <p:pic>
        <p:nvPicPr>
          <p:cNvPr id="34" name="Picture 3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4800" y="3962400"/>
            <a:ext cx="977607" cy="91440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858000" y="4572000"/>
            <a:ext cx="838200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10400" y="1981200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Time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1528" y="4876800"/>
            <a:ext cx="2472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Store less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to be check 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later</a:t>
            </a:r>
            <a:endParaRPr lang="en-US" sz="36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</a:t>
            </a:r>
            <a:r>
              <a:rPr lang="en-US" dirty="0" err="1" smtClean="0"/>
              <a:t>vs</a:t>
            </a:r>
            <a:r>
              <a:rPr lang="en-US" dirty="0" smtClean="0"/>
              <a:t> Non adaptive</a:t>
            </a:r>
            <a:endParaRPr lang="en-US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4495800"/>
            <a:ext cx="2324100" cy="1257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1524000"/>
            <a:ext cx="3595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one test take a day performing.</a:t>
            </a:r>
          </a:p>
          <a:p>
            <a:r>
              <a:rPr lang="en-US" dirty="0" smtClean="0"/>
              <a:t>Adaptive testing might take a month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514600"/>
            <a:ext cx="340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stage group testing – take 2 days</a:t>
            </a:r>
            <a:endParaRPr lang="en-US" dirty="0"/>
          </a:p>
        </p:txBody>
      </p:sp>
      <p:pic>
        <p:nvPicPr>
          <p:cNvPr id="13" name="Picture 1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3124200"/>
            <a:ext cx="977607" cy="914400"/>
          </a:xfrm>
          <a:prstGeom prst="rect">
            <a:avLst/>
          </a:prstGeom>
        </p:spPr>
      </p:pic>
      <p:pic>
        <p:nvPicPr>
          <p:cNvPr id="15" name="Picture 1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793" y="4038600"/>
            <a:ext cx="977607" cy="914400"/>
          </a:xfrm>
          <a:prstGeom prst="rect">
            <a:avLst/>
          </a:prstGeom>
        </p:spPr>
      </p:pic>
      <p:pic>
        <p:nvPicPr>
          <p:cNvPr id="16" name="Picture 1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4876800"/>
            <a:ext cx="977607" cy="914400"/>
          </a:xfrm>
          <a:prstGeom prst="rect">
            <a:avLst/>
          </a:prstGeom>
        </p:spPr>
      </p:pic>
      <p:pic>
        <p:nvPicPr>
          <p:cNvPr id="17" name="Picture 1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793" y="5791200"/>
            <a:ext cx="977607" cy="914400"/>
          </a:xfrm>
          <a:prstGeom prst="rect">
            <a:avLst/>
          </a:prstGeom>
        </p:spPr>
      </p:pic>
      <p:pic>
        <p:nvPicPr>
          <p:cNvPr id="18" name="Picture 17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3124200"/>
            <a:ext cx="977607" cy="914400"/>
          </a:xfrm>
          <a:prstGeom prst="rect">
            <a:avLst/>
          </a:prstGeom>
        </p:spPr>
      </p:pic>
      <p:pic>
        <p:nvPicPr>
          <p:cNvPr id="19" name="Picture 1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9193" y="4038600"/>
            <a:ext cx="977607" cy="914400"/>
          </a:xfrm>
          <a:prstGeom prst="rect">
            <a:avLst/>
          </a:prstGeom>
        </p:spPr>
      </p:pic>
      <p:pic>
        <p:nvPicPr>
          <p:cNvPr id="20" name="Picture 19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4876800"/>
            <a:ext cx="977607" cy="914400"/>
          </a:xfrm>
          <a:prstGeom prst="rect">
            <a:avLst/>
          </a:prstGeom>
        </p:spPr>
      </p:pic>
      <p:pic>
        <p:nvPicPr>
          <p:cNvPr id="21" name="Picture 20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9193" y="5791200"/>
            <a:ext cx="977607" cy="914400"/>
          </a:xfrm>
          <a:prstGeom prst="rect">
            <a:avLst/>
          </a:prstGeom>
        </p:spPr>
      </p:pic>
      <p:pic>
        <p:nvPicPr>
          <p:cNvPr id="26" name="Picture 2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3124200"/>
            <a:ext cx="977607" cy="914400"/>
          </a:xfrm>
          <a:prstGeom prst="rect">
            <a:avLst/>
          </a:prstGeom>
        </p:spPr>
      </p:pic>
      <p:pic>
        <p:nvPicPr>
          <p:cNvPr id="27" name="Picture 2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593" y="4038600"/>
            <a:ext cx="977607" cy="914400"/>
          </a:xfrm>
          <a:prstGeom prst="rect">
            <a:avLst/>
          </a:prstGeom>
        </p:spPr>
      </p:pic>
      <p:pic>
        <p:nvPicPr>
          <p:cNvPr id="28" name="Picture 27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4876800"/>
            <a:ext cx="977607" cy="914400"/>
          </a:xfrm>
          <a:prstGeom prst="rect">
            <a:avLst/>
          </a:prstGeom>
        </p:spPr>
      </p:pic>
      <p:pic>
        <p:nvPicPr>
          <p:cNvPr id="29" name="Picture 28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3593" y="5791200"/>
            <a:ext cx="977607" cy="914400"/>
          </a:xfrm>
          <a:prstGeom prst="rect">
            <a:avLst/>
          </a:prstGeom>
        </p:spPr>
      </p:pic>
      <p:pic>
        <p:nvPicPr>
          <p:cNvPr id="30" name="Picture 29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3124200"/>
            <a:ext cx="977607" cy="914400"/>
          </a:xfrm>
          <a:prstGeom prst="rect">
            <a:avLst/>
          </a:prstGeom>
        </p:spPr>
      </p:pic>
      <p:pic>
        <p:nvPicPr>
          <p:cNvPr id="31" name="Picture 30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7993" y="4038600"/>
            <a:ext cx="977607" cy="914400"/>
          </a:xfrm>
          <a:prstGeom prst="rect">
            <a:avLst/>
          </a:prstGeom>
        </p:spPr>
      </p:pic>
      <p:pic>
        <p:nvPicPr>
          <p:cNvPr id="32" name="Picture 31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876800"/>
            <a:ext cx="977607" cy="914400"/>
          </a:xfrm>
          <a:prstGeom prst="rect">
            <a:avLst/>
          </a:prstGeom>
        </p:spPr>
      </p:pic>
      <p:pic>
        <p:nvPicPr>
          <p:cNvPr id="33" name="Picture 3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7993" y="5791200"/>
            <a:ext cx="977607" cy="914400"/>
          </a:xfrm>
          <a:prstGeom prst="rect">
            <a:avLst/>
          </a:prstGeom>
        </p:spPr>
      </p:pic>
      <p:pic>
        <p:nvPicPr>
          <p:cNvPr id="34" name="Picture 33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4800" y="3962400"/>
            <a:ext cx="977607" cy="914400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858000" y="4572000"/>
            <a:ext cx="838200" cy="0"/>
          </a:xfrm>
          <a:prstGeom prst="straightConnector1">
            <a:avLst/>
          </a:prstGeom>
          <a:ln w="889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10400" y="1981200"/>
            <a:ext cx="11352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Time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71528" y="4876800"/>
            <a:ext cx="24724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Store less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to be check </a:t>
            </a:r>
          </a:p>
          <a:p>
            <a:r>
              <a:rPr lang="en-US" sz="3600" b="1" dirty="0" smtClean="0">
                <a:solidFill>
                  <a:schemeClr val="accent2"/>
                </a:solidFill>
              </a:rPr>
              <a:t>later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457200" y="1295400"/>
            <a:ext cx="2362200" cy="1752600"/>
            <a:chOff x="228600" y="1295400"/>
            <a:chExt cx="4524829" cy="4524829"/>
          </a:xfrm>
        </p:grpSpPr>
        <p:pic>
          <p:nvPicPr>
            <p:cNvPr id="145" name="Picture 14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295400"/>
              <a:ext cx="638629" cy="638629"/>
            </a:xfrm>
            <a:prstGeom prst="rect">
              <a:avLst/>
            </a:prstGeom>
          </p:spPr>
        </p:pic>
        <p:pic>
          <p:nvPicPr>
            <p:cNvPr id="146" name="Picture 14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371" y="1295400"/>
              <a:ext cx="638629" cy="638629"/>
            </a:xfrm>
            <a:prstGeom prst="rect">
              <a:avLst/>
            </a:prstGeom>
          </p:spPr>
        </p:pic>
        <p:pic>
          <p:nvPicPr>
            <p:cNvPr id="147" name="Picture 14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1952171"/>
              <a:ext cx="638629" cy="638629"/>
            </a:xfrm>
            <a:prstGeom prst="rect">
              <a:avLst/>
            </a:prstGeom>
          </p:spPr>
        </p:pic>
        <p:pic>
          <p:nvPicPr>
            <p:cNvPr id="148" name="Picture 14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371" y="1952171"/>
              <a:ext cx="638629" cy="638629"/>
            </a:xfrm>
            <a:prstGeom prst="rect">
              <a:avLst/>
            </a:prstGeom>
          </p:spPr>
        </p:pic>
        <p:pic>
          <p:nvPicPr>
            <p:cNvPr id="149" name="Picture 14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295400"/>
              <a:ext cx="638629" cy="638629"/>
            </a:xfrm>
            <a:prstGeom prst="rect">
              <a:avLst/>
            </a:prstGeom>
          </p:spPr>
        </p:pic>
        <p:pic>
          <p:nvPicPr>
            <p:cNvPr id="150" name="Picture 14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771" y="1295400"/>
              <a:ext cx="638629" cy="638629"/>
            </a:xfrm>
            <a:prstGeom prst="rect">
              <a:avLst/>
            </a:prstGeom>
          </p:spPr>
        </p:pic>
        <p:pic>
          <p:nvPicPr>
            <p:cNvPr id="151" name="Picture 15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1952171"/>
              <a:ext cx="638629" cy="638629"/>
            </a:xfrm>
            <a:prstGeom prst="rect">
              <a:avLst/>
            </a:prstGeom>
          </p:spPr>
        </p:pic>
        <p:pic>
          <p:nvPicPr>
            <p:cNvPr id="152" name="Picture 15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771" y="1952171"/>
              <a:ext cx="638629" cy="638629"/>
            </a:xfrm>
            <a:prstGeom prst="rect">
              <a:avLst/>
            </a:prstGeom>
          </p:spPr>
        </p:pic>
        <p:pic>
          <p:nvPicPr>
            <p:cNvPr id="153" name="Picture 15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2590800"/>
              <a:ext cx="638629" cy="638629"/>
            </a:xfrm>
            <a:prstGeom prst="rect">
              <a:avLst/>
            </a:prstGeom>
          </p:spPr>
        </p:pic>
        <p:pic>
          <p:nvPicPr>
            <p:cNvPr id="154" name="Picture 15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371" y="2590800"/>
              <a:ext cx="638629" cy="638629"/>
            </a:xfrm>
            <a:prstGeom prst="rect">
              <a:avLst/>
            </a:prstGeom>
          </p:spPr>
        </p:pic>
        <p:pic>
          <p:nvPicPr>
            <p:cNvPr id="155" name="Picture 15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3247571"/>
              <a:ext cx="638629" cy="638629"/>
            </a:xfrm>
            <a:prstGeom prst="rect">
              <a:avLst/>
            </a:prstGeom>
          </p:spPr>
        </p:pic>
        <p:pic>
          <p:nvPicPr>
            <p:cNvPr id="156" name="Picture 15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371" y="3247571"/>
              <a:ext cx="638629" cy="638629"/>
            </a:xfrm>
            <a:prstGeom prst="rect">
              <a:avLst/>
            </a:prstGeom>
          </p:spPr>
        </p:pic>
        <p:pic>
          <p:nvPicPr>
            <p:cNvPr id="157" name="Picture 15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24000" y="2590800"/>
              <a:ext cx="64008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Picture 15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771" y="2590800"/>
              <a:ext cx="638629" cy="638629"/>
            </a:xfrm>
            <a:prstGeom prst="rect">
              <a:avLst/>
            </a:prstGeom>
          </p:spPr>
        </p:pic>
        <p:pic>
          <p:nvPicPr>
            <p:cNvPr id="159" name="Picture 15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3247571"/>
              <a:ext cx="638629" cy="638629"/>
            </a:xfrm>
            <a:prstGeom prst="rect">
              <a:avLst/>
            </a:prstGeom>
          </p:spPr>
        </p:pic>
        <p:pic>
          <p:nvPicPr>
            <p:cNvPr id="160" name="Picture 15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771" y="3247571"/>
              <a:ext cx="638629" cy="638629"/>
            </a:xfrm>
            <a:prstGeom prst="rect">
              <a:avLst/>
            </a:prstGeom>
          </p:spPr>
        </p:pic>
        <p:pic>
          <p:nvPicPr>
            <p:cNvPr id="161" name="Picture 16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3886200"/>
              <a:ext cx="638629" cy="638629"/>
            </a:xfrm>
            <a:prstGeom prst="rect">
              <a:avLst/>
            </a:prstGeom>
          </p:spPr>
        </p:pic>
        <p:pic>
          <p:nvPicPr>
            <p:cNvPr id="162" name="Picture 16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371" y="3886200"/>
              <a:ext cx="638629" cy="638629"/>
            </a:xfrm>
            <a:prstGeom prst="rect">
              <a:avLst/>
            </a:prstGeom>
          </p:spPr>
        </p:pic>
        <p:pic>
          <p:nvPicPr>
            <p:cNvPr id="163" name="Picture 16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4542971"/>
              <a:ext cx="638629" cy="638629"/>
            </a:xfrm>
            <a:prstGeom prst="rect">
              <a:avLst/>
            </a:prstGeom>
          </p:spPr>
        </p:pic>
        <p:pic>
          <p:nvPicPr>
            <p:cNvPr id="164" name="Picture 16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371" y="4542971"/>
              <a:ext cx="638629" cy="638629"/>
            </a:xfrm>
            <a:prstGeom prst="rect">
              <a:avLst/>
            </a:prstGeom>
          </p:spPr>
        </p:pic>
        <p:pic>
          <p:nvPicPr>
            <p:cNvPr id="165" name="Picture 16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3886200"/>
              <a:ext cx="638629" cy="638629"/>
            </a:xfrm>
            <a:prstGeom prst="rect">
              <a:avLst/>
            </a:prstGeom>
          </p:spPr>
        </p:pic>
        <p:pic>
          <p:nvPicPr>
            <p:cNvPr id="166" name="Picture 16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771" y="3886200"/>
              <a:ext cx="638629" cy="638629"/>
            </a:xfrm>
            <a:prstGeom prst="rect">
              <a:avLst/>
            </a:prstGeom>
          </p:spPr>
        </p:pic>
        <p:pic>
          <p:nvPicPr>
            <p:cNvPr id="167" name="Picture 16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4542971"/>
              <a:ext cx="638629" cy="638629"/>
            </a:xfrm>
            <a:prstGeom prst="rect">
              <a:avLst/>
            </a:prstGeom>
          </p:spPr>
        </p:pic>
        <p:pic>
          <p:nvPicPr>
            <p:cNvPr id="168" name="Picture 16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771" y="4542971"/>
              <a:ext cx="638629" cy="638629"/>
            </a:xfrm>
            <a:prstGeom prst="rect">
              <a:avLst/>
            </a:prstGeom>
          </p:spPr>
        </p:pic>
        <p:pic>
          <p:nvPicPr>
            <p:cNvPr id="169" name="Picture 16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5181600"/>
              <a:ext cx="638629" cy="638629"/>
            </a:xfrm>
            <a:prstGeom prst="rect">
              <a:avLst/>
            </a:prstGeom>
          </p:spPr>
        </p:pic>
        <p:pic>
          <p:nvPicPr>
            <p:cNvPr id="170" name="Picture 16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5371" y="5181600"/>
              <a:ext cx="638629" cy="638629"/>
            </a:xfrm>
            <a:prstGeom prst="rect">
              <a:avLst/>
            </a:prstGeom>
          </p:spPr>
        </p:pic>
        <p:pic>
          <p:nvPicPr>
            <p:cNvPr id="171" name="Picture 17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0" y="5181600"/>
              <a:ext cx="638629" cy="638629"/>
            </a:xfrm>
            <a:prstGeom prst="rect">
              <a:avLst/>
            </a:prstGeom>
          </p:spPr>
        </p:pic>
        <p:pic>
          <p:nvPicPr>
            <p:cNvPr id="172" name="Picture 17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0771" y="5181600"/>
              <a:ext cx="638629" cy="638629"/>
            </a:xfrm>
            <a:prstGeom prst="rect">
              <a:avLst/>
            </a:prstGeom>
          </p:spPr>
        </p:pic>
        <p:pic>
          <p:nvPicPr>
            <p:cNvPr id="173" name="Picture 17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1295400"/>
              <a:ext cx="638629" cy="638629"/>
            </a:xfrm>
            <a:prstGeom prst="rect">
              <a:avLst/>
            </a:prstGeom>
          </p:spPr>
        </p:pic>
        <p:pic>
          <p:nvPicPr>
            <p:cNvPr id="174" name="Picture 17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71" y="1295400"/>
              <a:ext cx="638629" cy="638629"/>
            </a:xfrm>
            <a:prstGeom prst="rect">
              <a:avLst/>
            </a:prstGeom>
          </p:spPr>
        </p:pic>
        <p:pic>
          <p:nvPicPr>
            <p:cNvPr id="175" name="Picture 17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1952171"/>
              <a:ext cx="638629" cy="638629"/>
            </a:xfrm>
            <a:prstGeom prst="rect">
              <a:avLst/>
            </a:prstGeom>
          </p:spPr>
        </p:pic>
        <p:pic>
          <p:nvPicPr>
            <p:cNvPr id="176" name="Picture 17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71" y="1952171"/>
              <a:ext cx="638629" cy="638629"/>
            </a:xfrm>
            <a:prstGeom prst="rect">
              <a:avLst/>
            </a:prstGeom>
          </p:spPr>
        </p:pic>
        <p:pic>
          <p:nvPicPr>
            <p:cNvPr id="177" name="Picture 17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1295400"/>
              <a:ext cx="638629" cy="638629"/>
            </a:xfrm>
            <a:prstGeom prst="rect">
              <a:avLst/>
            </a:prstGeom>
          </p:spPr>
        </p:pic>
        <p:pic>
          <p:nvPicPr>
            <p:cNvPr id="178" name="Picture 17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1952171"/>
              <a:ext cx="638629" cy="638629"/>
            </a:xfrm>
            <a:prstGeom prst="rect">
              <a:avLst/>
            </a:prstGeom>
          </p:spPr>
        </p:pic>
        <p:pic>
          <p:nvPicPr>
            <p:cNvPr id="179" name="Picture 17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2590800"/>
              <a:ext cx="638629" cy="638629"/>
            </a:xfrm>
            <a:prstGeom prst="rect">
              <a:avLst/>
            </a:prstGeom>
          </p:spPr>
        </p:pic>
        <p:pic>
          <p:nvPicPr>
            <p:cNvPr id="180" name="Picture 17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71" y="2590800"/>
              <a:ext cx="638629" cy="638629"/>
            </a:xfrm>
            <a:prstGeom prst="rect">
              <a:avLst/>
            </a:prstGeom>
          </p:spPr>
        </p:pic>
        <p:pic>
          <p:nvPicPr>
            <p:cNvPr id="181" name="Picture 18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3247571"/>
              <a:ext cx="638629" cy="638629"/>
            </a:xfrm>
            <a:prstGeom prst="rect">
              <a:avLst/>
            </a:prstGeom>
          </p:spPr>
        </p:pic>
        <p:pic>
          <p:nvPicPr>
            <p:cNvPr id="182" name="Picture 18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71" y="3247571"/>
              <a:ext cx="638629" cy="638629"/>
            </a:xfrm>
            <a:prstGeom prst="rect">
              <a:avLst/>
            </a:prstGeom>
          </p:spPr>
        </p:pic>
        <p:pic>
          <p:nvPicPr>
            <p:cNvPr id="183" name="Picture 18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2590800"/>
              <a:ext cx="638629" cy="638629"/>
            </a:xfrm>
            <a:prstGeom prst="rect">
              <a:avLst/>
            </a:prstGeom>
          </p:spPr>
        </p:pic>
        <p:pic>
          <p:nvPicPr>
            <p:cNvPr id="184" name="Picture 18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3247571"/>
              <a:ext cx="638629" cy="638629"/>
            </a:xfrm>
            <a:prstGeom prst="rect">
              <a:avLst/>
            </a:prstGeom>
          </p:spPr>
        </p:pic>
        <p:pic>
          <p:nvPicPr>
            <p:cNvPr id="185" name="Picture 18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3886200"/>
              <a:ext cx="638629" cy="638629"/>
            </a:xfrm>
            <a:prstGeom prst="rect">
              <a:avLst/>
            </a:prstGeom>
          </p:spPr>
        </p:pic>
        <p:pic>
          <p:nvPicPr>
            <p:cNvPr id="186" name="Picture 18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71" y="3886200"/>
              <a:ext cx="638629" cy="638629"/>
            </a:xfrm>
            <a:prstGeom prst="rect">
              <a:avLst/>
            </a:prstGeom>
          </p:spPr>
        </p:pic>
        <p:pic>
          <p:nvPicPr>
            <p:cNvPr id="187" name="Picture 18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4542971"/>
              <a:ext cx="638629" cy="638629"/>
            </a:xfrm>
            <a:prstGeom prst="rect">
              <a:avLst/>
            </a:prstGeom>
          </p:spPr>
        </p:pic>
        <p:pic>
          <p:nvPicPr>
            <p:cNvPr id="188" name="Picture 18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76171" y="4542971"/>
              <a:ext cx="638629" cy="638629"/>
            </a:xfrm>
            <a:prstGeom prst="rect">
              <a:avLst/>
            </a:prstGeom>
          </p:spPr>
        </p:pic>
        <p:pic>
          <p:nvPicPr>
            <p:cNvPr id="189" name="Picture 18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3886200"/>
              <a:ext cx="638629" cy="638629"/>
            </a:xfrm>
            <a:prstGeom prst="rect">
              <a:avLst/>
            </a:prstGeom>
          </p:spPr>
        </p:pic>
        <p:pic>
          <p:nvPicPr>
            <p:cNvPr id="190" name="Picture 18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4542971"/>
              <a:ext cx="638629" cy="638629"/>
            </a:xfrm>
            <a:prstGeom prst="rect">
              <a:avLst/>
            </a:prstGeom>
          </p:spPr>
        </p:pic>
        <p:pic>
          <p:nvPicPr>
            <p:cNvPr id="191" name="Picture 19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400" y="5181600"/>
              <a:ext cx="638629" cy="638629"/>
            </a:xfrm>
            <a:prstGeom prst="rect">
              <a:avLst/>
            </a:prstGeom>
          </p:spPr>
        </p:pic>
        <p:pic>
          <p:nvPicPr>
            <p:cNvPr id="192" name="Picture 19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76171" y="5181600"/>
              <a:ext cx="638629" cy="638629"/>
            </a:xfrm>
            <a:prstGeom prst="rect">
              <a:avLst/>
            </a:prstGeom>
          </p:spPr>
        </p:pic>
        <p:pic>
          <p:nvPicPr>
            <p:cNvPr id="193" name="Picture 19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4800" y="5181600"/>
              <a:ext cx="638629" cy="63862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7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/>
          </p:cNvSpPr>
          <p:nvPr/>
        </p:nvSpPr>
        <p:spPr bwMode="auto">
          <a:xfrm>
            <a:off x="878734" y="2490267"/>
            <a:ext cx="2397866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Theory of  Big </a:t>
            </a:r>
            <a:r>
              <a:rPr lang="en-US" dirty="0"/>
              <a:t>data</a:t>
            </a:r>
          </a:p>
        </p:txBody>
      </p:sp>
      <p:sp>
        <p:nvSpPr>
          <p:cNvPr id="5123" name="AutoShape 3"/>
          <p:cNvSpPr>
            <a:spLocks/>
          </p:cNvSpPr>
          <p:nvPr/>
        </p:nvSpPr>
        <p:spPr bwMode="auto">
          <a:xfrm>
            <a:off x="3303985" y="2490267"/>
            <a:ext cx="2534916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Pattern matching</a:t>
            </a:r>
          </a:p>
        </p:txBody>
      </p:sp>
      <p:sp>
        <p:nvSpPr>
          <p:cNvPr id="5124" name="AutoShape 4"/>
          <p:cNvSpPr>
            <a:spLocks/>
          </p:cNvSpPr>
          <p:nvPr/>
        </p:nvSpPr>
        <p:spPr bwMode="auto">
          <a:xfrm>
            <a:off x="4913561" y="5338837"/>
            <a:ext cx="194443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Game theory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320353" y="5338837"/>
            <a:ext cx="212303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Coding theory</a:t>
            </a:r>
          </a:p>
        </p:txBody>
      </p:sp>
      <p:sp>
        <p:nvSpPr>
          <p:cNvPr id="5126" name="AutoShape 6"/>
          <p:cNvSpPr>
            <a:spLocks/>
          </p:cNvSpPr>
          <p:nvPr/>
        </p:nvSpPr>
        <p:spPr bwMode="auto">
          <a:xfrm>
            <a:off x="6423796" y="2298279"/>
            <a:ext cx="2462361" cy="839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Compressive sensing</a:t>
            </a:r>
            <a:endParaRPr lang="en-US" dirty="0"/>
          </a:p>
        </p:txBody>
      </p:sp>
      <p:sp>
        <p:nvSpPr>
          <p:cNvPr id="5127" name="AutoShape 7"/>
          <p:cNvSpPr>
            <a:spLocks/>
          </p:cNvSpPr>
          <p:nvPr/>
        </p:nvSpPr>
        <p:spPr bwMode="auto">
          <a:xfrm>
            <a:off x="2368556" y="5338837"/>
            <a:ext cx="2039318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Group testing</a:t>
            </a:r>
          </a:p>
        </p:txBody>
      </p:sp>
      <p:pic>
        <p:nvPicPr>
          <p:cNvPr id="5128" name="Picture 8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141" y="873994"/>
            <a:ext cx="2078384" cy="155711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129" name="Picture 9" descr="Inserted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5471" y="901520"/>
            <a:ext cx="1655341" cy="165534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130" name="Picture 10" descr="Inserted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95" y="3917901"/>
            <a:ext cx="962174" cy="145330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131" name="Picture 11" descr="InsertedIma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2771" y="3607594"/>
            <a:ext cx="2263676" cy="181049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132" name="Picture 12" descr="InsertedImag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3748" y="3917901"/>
            <a:ext cx="1848445" cy="14733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5133" name="Picture 13" descr="InsertedImage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4360" y="929804"/>
            <a:ext cx="2809503" cy="121108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5" name="Picture 14" descr="computer_network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40252" y="3817844"/>
            <a:ext cx="2140465" cy="1438242"/>
          </a:xfrm>
          <a:prstGeom prst="rect">
            <a:avLst/>
          </a:prstGeom>
        </p:spPr>
      </p:pic>
      <p:sp>
        <p:nvSpPr>
          <p:cNvPr id="17" name="AutoShape 4"/>
          <p:cNvSpPr>
            <a:spLocks/>
          </p:cNvSpPr>
          <p:nvPr/>
        </p:nvSpPr>
        <p:spPr bwMode="auto">
          <a:xfrm>
            <a:off x="7351961" y="5308409"/>
            <a:ext cx="194443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Distributed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95800" y="3429000"/>
            <a:ext cx="4648200" cy="29718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testing for Pattern Matching</a:t>
            </a:r>
            <a:endParaRPr lang="en-US" dirty="0"/>
          </a:p>
        </p:txBody>
      </p:sp>
      <p:sp>
        <p:nvSpPr>
          <p:cNvPr id="4" name="Rectangle 104"/>
          <p:cNvSpPr>
            <a:spLocks noChangeArrowheads="1"/>
          </p:cNvSpPr>
          <p:nvPr/>
        </p:nvSpPr>
        <p:spPr bwMode="auto">
          <a:xfrm>
            <a:off x="1066800" y="3657600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657600"/>
            <a:ext cx="6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Text: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456506" y="3886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-1828800" y="4343400"/>
            <a:ext cx="7467600" cy="597932"/>
            <a:chOff x="-1828800" y="4343400"/>
            <a:chExt cx="7467600" cy="597932"/>
          </a:xfrm>
        </p:grpSpPr>
        <p:sp>
          <p:nvSpPr>
            <p:cNvPr id="5" name="Rectangle 56"/>
            <p:cNvSpPr>
              <a:spLocks noChangeArrowheads="1"/>
            </p:cNvSpPr>
            <p:nvPr/>
          </p:nvSpPr>
          <p:spPr bwMode="auto">
            <a:xfrm>
              <a:off x="-1828800" y="4343400"/>
              <a:ext cx="7416800" cy="360363"/>
            </a:xfrm>
            <a:prstGeom prst="rect">
              <a:avLst/>
            </a:prstGeom>
            <a:gradFill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>
                <a:latin typeface="Courier New" pitchFamily="49" charset="0"/>
              </a:endParaRPr>
            </a:p>
          </p:txBody>
        </p:sp>
        <p:sp>
          <p:nvSpPr>
            <p:cNvPr id="6" name="Rectangle 58"/>
            <p:cNvSpPr>
              <a:spLocks noChangeArrowheads="1"/>
            </p:cNvSpPr>
            <p:nvPr/>
          </p:nvSpPr>
          <p:spPr bwMode="auto">
            <a:xfrm>
              <a:off x="-1828800" y="4343400"/>
              <a:ext cx="2819400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8"/>
            <p:cNvSpPr>
              <a:spLocks noChangeArrowheads="1"/>
            </p:cNvSpPr>
            <p:nvPr/>
          </p:nvSpPr>
          <p:spPr bwMode="auto">
            <a:xfrm>
              <a:off x="2819400" y="4343400"/>
              <a:ext cx="2819400" cy="3698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4343400"/>
              <a:ext cx="934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Pattern: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19400" y="4572000"/>
              <a:ext cx="369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31667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2599730"/>
            <a:ext cx="2895600" cy="2895600"/>
          </a:xfrm>
          <a:prstGeom prst="rect">
            <a:avLst/>
          </a:prstGeom>
        </p:spPr>
      </p:pic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523530"/>
            <a:ext cx="8229600" cy="4525963"/>
          </a:xfrm>
        </p:spPr>
        <p:txBody>
          <a:bodyPr/>
          <a:lstStyle/>
          <a:p>
            <a:pPr marL="267177" indent="-267177"/>
            <a:endParaRPr lang="en-US" dirty="0" smtClean="0"/>
          </a:p>
          <a:p>
            <a:pPr marL="267177" indent="-267177"/>
            <a:endParaRPr lang="en-US" dirty="0" smtClean="0"/>
          </a:p>
          <a:p>
            <a:pPr marL="267177" indent="-267177"/>
            <a:endParaRPr lang="en-US" dirty="0" smtClean="0"/>
          </a:p>
          <a:p>
            <a:pPr marL="267177" indent="-267177"/>
            <a:endParaRPr lang="en-US" dirty="0" smtClean="0"/>
          </a:p>
          <a:p>
            <a:pPr marL="267177" indent="-267177">
              <a:buNone/>
            </a:pPr>
            <a:r>
              <a:rPr lang="en-US" dirty="0" smtClean="0"/>
              <a:t>   Part of </a:t>
            </a:r>
            <a:r>
              <a:rPr lang="en-US" dirty="0" smtClean="0">
                <a:solidFill>
                  <a:srgbClr val="0066FF"/>
                </a:solidFill>
              </a:rPr>
              <a:t>20M€</a:t>
            </a:r>
            <a:r>
              <a:rPr lang="en-US" dirty="0" smtClean="0"/>
              <a:t> consortium project which is supported by MOI (cyber security)</a:t>
            </a:r>
          </a:p>
        </p:txBody>
      </p:sp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599730"/>
            <a:ext cx="3276600" cy="8915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8400" y="1371600"/>
            <a:ext cx="4051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Supported by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Group testing for Pattern Matching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614363" y="921791"/>
            <a:ext cx="7920990" cy="5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</a:rPr>
              <a:t>Motivation…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607219" y="1797368"/>
            <a:ext cx="792099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Stock market</a:t>
            </a:r>
          </a:p>
        </p:txBody>
      </p:sp>
      <p:pic>
        <p:nvPicPr>
          <p:cNvPr id="6" name="Picture 5" descr="StockMarketPlun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2514600"/>
            <a:ext cx="5410200" cy="4057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14363" y="921791"/>
            <a:ext cx="7920990" cy="5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</a:rPr>
              <a:t>Motivation..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07219" y="1797368"/>
            <a:ext cx="792099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Espionage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9025" y="2543175"/>
            <a:ext cx="4849178" cy="361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one_dollar_bill_reverse-united_states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649" y="1627347"/>
            <a:ext cx="8165306" cy="363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3859054" y="2586038"/>
            <a:ext cx="1880235" cy="518637"/>
          </a:xfrm>
          <a:prstGeom prst="ellipse">
            <a:avLst/>
          </a:prstGeom>
          <a:noFill/>
          <a:ln w="57150">
            <a:solidFill>
              <a:srgbClr val="3333CC"/>
            </a:solidFill>
            <a:round/>
            <a:headEnd/>
            <a:tailEnd/>
          </a:ln>
        </p:spPr>
        <p:txBody>
          <a:bodyPr wrap="none" lIns="82296" tIns="41148" rIns="82296" bIns="41148" anchor="ctr"/>
          <a:lstStyle/>
          <a:p>
            <a:endParaRPr lang="en-US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H="1">
            <a:off x="2757488" y="3104674"/>
            <a:ext cx="2008823" cy="26574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1007270" y="5762149"/>
            <a:ext cx="2802177" cy="46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296" tIns="41148" rIns="82296" bIns="41148">
            <a:spAutoFit/>
          </a:bodyPr>
          <a:lstStyle/>
          <a:p>
            <a:r>
              <a:rPr lang="en-US" sz="2500" dirty="0"/>
              <a:t>The rest we monitor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nimBg="1"/>
      <p:bldP spid="6153" grpId="0" animBg="1"/>
      <p:bldP spid="61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614363" y="921791"/>
            <a:ext cx="7920990" cy="5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</a:rPr>
              <a:t>Motivation…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607219" y="1797368"/>
            <a:ext cx="792099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Viruses and malware</a:t>
            </a:r>
          </a:p>
        </p:txBody>
      </p:sp>
      <p:pic>
        <p:nvPicPr>
          <p:cNvPr id="1638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473" y="2780348"/>
            <a:ext cx="3563303" cy="3554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12960" y="2911793"/>
            <a:ext cx="2938938" cy="285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296" tIns="41148" rIns="82296" bIns="41148">
            <a:spAutoFit/>
          </a:bodyPr>
          <a:lstStyle/>
          <a:p>
            <a:r>
              <a:rPr lang="en-US"/>
              <a:t>Software solutions:</a:t>
            </a:r>
          </a:p>
          <a:p>
            <a:r>
              <a:rPr lang="en-US"/>
              <a:t>	Snort: 73.5Mb</a:t>
            </a:r>
          </a:p>
          <a:p>
            <a:r>
              <a:rPr lang="en-US"/>
              <a:t>	ClamAV: 1.48Gb</a:t>
            </a:r>
          </a:p>
          <a:p>
            <a:r>
              <a:rPr lang="en-US">
                <a:solidFill>
                  <a:srgbClr val="FF3300"/>
                </a:solidFill>
              </a:rPr>
              <a:t>Using TCAMs:</a:t>
            </a:r>
          </a:p>
          <a:p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	Snort: 680Kb</a:t>
            </a:r>
          </a:p>
          <a:p>
            <a:r>
              <a:rPr lang="en-US">
                <a:solidFill>
                  <a:srgbClr val="FF3300"/>
                </a:solidFill>
                <a:cs typeface="Times New Roman" pitchFamily="18" charset="0"/>
              </a:rPr>
              <a:t>	ClamAV: 25Mb</a:t>
            </a:r>
          </a:p>
          <a:p>
            <a:r>
              <a:rPr lang="en-US">
                <a:solidFill>
                  <a:srgbClr val="3333CC"/>
                </a:solidFill>
                <a:cs typeface="Times New Roman" pitchFamily="18" charset="0"/>
              </a:rPr>
              <a:t>Our solution (software):</a:t>
            </a:r>
          </a:p>
          <a:p>
            <a:r>
              <a:rPr lang="en-US">
                <a:solidFill>
                  <a:srgbClr val="3333CC"/>
                </a:solidFill>
                <a:cs typeface="Times New Roman" pitchFamily="18" charset="0"/>
              </a:rPr>
              <a:t>	Snort: 51Kb</a:t>
            </a:r>
          </a:p>
          <a:p>
            <a:r>
              <a:rPr lang="en-US">
                <a:solidFill>
                  <a:srgbClr val="3333CC"/>
                </a:solidFill>
                <a:cs typeface="Times New Roman" pitchFamily="18" charset="0"/>
              </a:rPr>
              <a:t>	ClamAV: 216Kb</a:t>
            </a:r>
          </a:p>
          <a:p>
            <a:endParaRPr lang="en-US"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14363" y="921791"/>
            <a:ext cx="7920990" cy="55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>
              <a:lnSpc>
                <a:spcPct val="95000"/>
              </a:lnSpc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</a:rPr>
              <a:t>Motivation…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7219" y="1797368"/>
            <a:ext cx="792099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</a:rPr>
              <a:t>Monitoring internet traffic</a:t>
            </a:r>
            <a:endParaRPr lang="en-US" dirty="0"/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025" y="2561749"/>
            <a:ext cx="6230778" cy="399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9" y="3429000"/>
            <a:ext cx="1391603" cy="1067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1848"/>
            <a:ext cx="1963103" cy="138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testing for Pattern Matching</a:t>
            </a:r>
            <a:endParaRPr lang="en-US" dirty="0"/>
          </a:p>
        </p:txBody>
      </p:sp>
      <p:sp>
        <p:nvSpPr>
          <p:cNvPr id="4" name="Rectangle 104"/>
          <p:cNvSpPr>
            <a:spLocks noChangeArrowheads="1"/>
          </p:cNvSpPr>
          <p:nvPr/>
        </p:nvSpPr>
        <p:spPr bwMode="auto">
          <a:xfrm>
            <a:off x="1066800" y="3657600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1066800" y="4343400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1066800" y="4343400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5715000" y="4343400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3657600"/>
            <a:ext cx="6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4343400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Pattern:</a:t>
            </a:r>
            <a:endParaRPr lang="en-US" dirty="0"/>
          </a:p>
        </p:txBody>
      </p:sp>
      <p:sp>
        <p:nvSpPr>
          <p:cNvPr id="11" name="Rectangle 102"/>
          <p:cNvSpPr>
            <a:spLocks noChangeArrowheads="1"/>
          </p:cNvSpPr>
          <p:nvPr/>
        </p:nvSpPr>
        <p:spPr bwMode="auto">
          <a:xfrm>
            <a:off x="4038600" y="43434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Pattern matching with wildcards </a:t>
            </a:r>
          </a:p>
          <a:p>
            <a:pPr lvl="1"/>
            <a:r>
              <a:rPr lang="en-US" dirty="0" smtClean="0"/>
              <a:t>O(</a:t>
            </a:r>
            <a:r>
              <a:rPr lang="en-US" dirty="0" err="1" smtClean="0"/>
              <a:t>nlogm</a:t>
            </a:r>
            <a:r>
              <a:rPr lang="en-US" dirty="0" smtClean="0"/>
              <a:t>) [CH02]</a:t>
            </a:r>
          </a:p>
          <a:p>
            <a:r>
              <a:rPr lang="en-US" dirty="0" smtClean="0"/>
              <a:t>Up to k mismatches [CE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R07,CE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R09].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Sketching hamming distance [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L07,AGG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13].</a:t>
            </a:r>
          </a:p>
          <a:p>
            <a:r>
              <a:rPr lang="en-US" dirty="0" smtClean="0"/>
              <a:t>Pattern matching in the streaming model [P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09]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2" name="Rectangle 102"/>
          <p:cNvSpPr>
            <a:spLocks noChangeArrowheads="1"/>
          </p:cNvSpPr>
          <p:nvPr/>
        </p:nvSpPr>
        <p:spPr bwMode="auto">
          <a:xfrm>
            <a:off x="4576762" y="43434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02"/>
          <p:cNvSpPr>
            <a:spLocks noChangeArrowheads="1"/>
          </p:cNvSpPr>
          <p:nvPr/>
        </p:nvSpPr>
        <p:spPr bwMode="auto">
          <a:xfrm>
            <a:off x="4729162" y="43434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02"/>
          <p:cNvSpPr>
            <a:spLocks noChangeArrowheads="1"/>
          </p:cNvSpPr>
          <p:nvPr/>
        </p:nvSpPr>
        <p:spPr bwMode="auto">
          <a:xfrm>
            <a:off x="5414962" y="43434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102"/>
          <p:cNvSpPr>
            <a:spLocks noChangeArrowheads="1"/>
          </p:cNvSpPr>
          <p:nvPr/>
        </p:nvSpPr>
        <p:spPr bwMode="auto">
          <a:xfrm>
            <a:off x="4271962" y="4343400"/>
            <a:ext cx="71438" cy="3603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5029200" y="4343400"/>
            <a:ext cx="71438" cy="3587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191000" y="42672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953000" y="42672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56506" y="3886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26988" y="4583668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P spid="13" grpId="0" uiExpand="1" build="p"/>
      <p:bldP spid="12" grpId="0" uiExpand="1" animBg="1"/>
      <p:bldP spid="14" grpId="0" uiExpand="1" animBg="1"/>
      <p:bldP spid="16" grpId="0" uiExpand="1" animBg="1"/>
      <p:bldP spid="17" grpId="0" uiExpand="1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testing for Pattern Matching</a:t>
            </a:r>
            <a:endParaRPr lang="en-US" dirty="0"/>
          </a:p>
        </p:txBody>
      </p:sp>
      <p:sp>
        <p:nvSpPr>
          <p:cNvPr id="4" name="Rectangle 104"/>
          <p:cNvSpPr>
            <a:spLocks noChangeArrowheads="1"/>
          </p:cNvSpPr>
          <p:nvPr/>
        </p:nvSpPr>
        <p:spPr bwMode="auto">
          <a:xfrm>
            <a:off x="1066800" y="2362200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5" name="Rectangle 56"/>
          <p:cNvSpPr>
            <a:spLocks noChangeArrowheads="1"/>
          </p:cNvSpPr>
          <p:nvPr/>
        </p:nvSpPr>
        <p:spPr bwMode="auto">
          <a:xfrm>
            <a:off x="1066800" y="2907268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6" name="Rectangle 58"/>
          <p:cNvSpPr>
            <a:spLocks noChangeArrowheads="1"/>
          </p:cNvSpPr>
          <p:nvPr/>
        </p:nvSpPr>
        <p:spPr bwMode="auto">
          <a:xfrm>
            <a:off x="1066800" y="2895600"/>
            <a:ext cx="2819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58"/>
          <p:cNvSpPr>
            <a:spLocks noChangeArrowheads="1"/>
          </p:cNvSpPr>
          <p:nvPr/>
        </p:nvSpPr>
        <p:spPr bwMode="auto">
          <a:xfrm>
            <a:off x="5715000" y="2895600"/>
            <a:ext cx="2819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2362200"/>
            <a:ext cx="6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29072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Pattern: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Up to k mismatch using group testing</a:t>
            </a:r>
          </a:p>
          <a:p>
            <a:endParaRPr lang="en-US" dirty="0"/>
          </a:p>
        </p:txBody>
      </p:sp>
      <p:sp>
        <p:nvSpPr>
          <p:cNvPr id="14" name="Rectangle 102"/>
          <p:cNvSpPr>
            <a:spLocks noChangeArrowheads="1"/>
          </p:cNvSpPr>
          <p:nvPr/>
        </p:nvSpPr>
        <p:spPr bwMode="auto">
          <a:xfrm>
            <a:off x="4271962" y="2895600"/>
            <a:ext cx="71438" cy="3603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74"/>
          <p:cNvSpPr>
            <a:spLocks noChangeArrowheads="1"/>
          </p:cNvSpPr>
          <p:nvPr/>
        </p:nvSpPr>
        <p:spPr bwMode="auto">
          <a:xfrm>
            <a:off x="5029200" y="2895600"/>
            <a:ext cx="71438" cy="3587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191000" y="28194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28194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56"/>
          <p:cNvSpPr>
            <a:spLocks noChangeArrowheads="1"/>
          </p:cNvSpPr>
          <p:nvPr/>
        </p:nvSpPr>
        <p:spPr bwMode="auto">
          <a:xfrm>
            <a:off x="1066800" y="3352800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1066800" y="3352800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58"/>
          <p:cNvSpPr>
            <a:spLocks noChangeArrowheads="1"/>
          </p:cNvSpPr>
          <p:nvPr/>
        </p:nvSpPr>
        <p:spPr bwMode="auto">
          <a:xfrm>
            <a:off x="5715000" y="3352800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02"/>
          <p:cNvSpPr>
            <a:spLocks noChangeArrowheads="1"/>
          </p:cNvSpPr>
          <p:nvPr/>
        </p:nvSpPr>
        <p:spPr bwMode="auto">
          <a:xfrm>
            <a:off x="4038600" y="33528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102"/>
          <p:cNvSpPr>
            <a:spLocks noChangeArrowheads="1"/>
          </p:cNvSpPr>
          <p:nvPr/>
        </p:nvSpPr>
        <p:spPr bwMode="auto">
          <a:xfrm>
            <a:off x="4576762" y="33528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02"/>
          <p:cNvSpPr>
            <a:spLocks noChangeArrowheads="1"/>
          </p:cNvSpPr>
          <p:nvPr/>
        </p:nvSpPr>
        <p:spPr bwMode="auto">
          <a:xfrm>
            <a:off x="4729162" y="33528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02"/>
          <p:cNvSpPr>
            <a:spLocks noChangeArrowheads="1"/>
          </p:cNvSpPr>
          <p:nvPr/>
        </p:nvSpPr>
        <p:spPr bwMode="auto">
          <a:xfrm>
            <a:off x="5414962" y="33528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02"/>
          <p:cNvSpPr>
            <a:spLocks noChangeArrowheads="1"/>
          </p:cNvSpPr>
          <p:nvPr/>
        </p:nvSpPr>
        <p:spPr bwMode="auto">
          <a:xfrm>
            <a:off x="4271962" y="33528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02"/>
          <p:cNvSpPr>
            <a:spLocks noChangeArrowheads="1"/>
          </p:cNvSpPr>
          <p:nvPr/>
        </p:nvSpPr>
        <p:spPr bwMode="auto">
          <a:xfrm>
            <a:off x="4424362" y="33528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02"/>
          <p:cNvSpPr>
            <a:spLocks noChangeArrowheads="1"/>
          </p:cNvSpPr>
          <p:nvPr/>
        </p:nvSpPr>
        <p:spPr bwMode="auto">
          <a:xfrm>
            <a:off x="4876800" y="33528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02"/>
          <p:cNvSpPr>
            <a:spLocks noChangeArrowheads="1"/>
          </p:cNvSpPr>
          <p:nvPr/>
        </p:nvSpPr>
        <p:spPr bwMode="auto">
          <a:xfrm>
            <a:off x="5186362" y="3352800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74"/>
          <p:cNvSpPr>
            <a:spLocks noChangeArrowheads="1"/>
          </p:cNvSpPr>
          <p:nvPr/>
        </p:nvSpPr>
        <p:spPr bwMode="auto">
          <a:xfrm>
            <a:off x="5029200" y="3352800"/>
            <a:ext cx="71438" cy="3587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56"/>
          <p:cNvSpPr>
            <a:spLocks noChangeArrowheads="1"/>
          </p:cNvSpPr>
          <p:nvPr/>
        </p:nvSpPr>
        <p:spPr bwMode="auto">
          <a:xfrm>
            <a:off x="1066800" y="3821112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36" name="Rectangle 58"/>
          <p:cNvSpPr>
            <a:spLocks noChangeArrowheads="1"/>
          </p:cNvSpPr>
          <p:nvPr/>
        </p:nvSpPr>
        <p:spPr bwMode="auto">
          <a:xfrm>
            <a:off x="1066800" y="38211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58"/>
          <p:cNvSpPr>
            <a:spLocks noChangeArrowheads="1"/>
          </p:cNvSpPr>
          <p:nvPr/>
        </p:nvSpPr>
        <p:spPr bwMode="auto">
          <a:xfrm>
            <a:off x="5715000" y="38211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02"/>
          <p:cNvSpPr>
            <a:spLocks noChangeArrowheads="1"/>
          </p:cNvSpPr>
          <p:nvPr/>
        </p:nvSpPr>
        <p:spPr bwMode="auto">
          <a:xfrm>
            <a:off x="3886200" y="38211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102"/>
          <p:cNvSpPr>
            <a:spLocks noChangeArrowheads="1"/>
          </p:cNvSpPr>
          <p:nvPr/>
        </p:nvSpPr>
        <p:spPr bwMode="auto">
          <a:xfrm>
            <a:off x="4424362" y="38211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102"/>
          <p:cNvSpPr>
            <a:spLocks noChangeArrowheads="1"/>
          </p:cNvSpPr>
          <p:nvPr/>
        </p:nvSpPr>
        <p:spPr bwMode="auto">
          <a:xfrm>
            <a:off x="4576762" y="38211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02"/>
          <p:cNvSpPr>
            <a:spLocks noChangeArrowheads="1"/>
          </p:cNvSpPr>
          <p:nvPr/>
        </p:nvSpPr>
        <p:spPr bwMode="auto">
          <a:xfrm>
            <a:off x="5262562" y="38211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Rectangle 102"/>
          <p:cNvSpPr>
            <a:spLocks noChangeArrowheads="1"/>
          </p:cNvSpPr>
          <p:nvPr/>
        </p:nvSpPr>
        <p:spPr bwMode="auto">
          <a:xfrm>
            <a:off x="4119562" y="38211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02"/>
          <p:cNvSpPr>
            <a:spLocks noChangeArrowheads="1"/>
          </p:cNvSpPr>
          <p:nvPr/>
        </p:nvSpPr>
        <p:spPr bwMode="auto">
          <a:xfrm>
            <a:off x="4271962" y="38211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Rectangle 102"/>
          <p:cNvSpPr>
            <a:spLocks noChangeArrowheads="1"/>
          </p:cNvSpPr>
          <p:nvPr/>
        </p:nvSpPr>
        <p:spPr bwMode="auto">
          <a:xfrm>
            <a:off x="4724400" y="38211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Rectangle 102"/>
          <p:cNvSpPr>
            <a:spLocks noChangeArrowheads="1"/>
          </p:cNvSpPr>
          <p:nvPr/>
        </p:nvSpPr>
        <p:spPr bwMode="auto">
          <a:xfrm>
            <a:off x="5033962" y="38211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56"/>
          <p:cNvSpPr>
            <a:spLocks noChangeArrowheads="1"/>
          </p:cNvSpPr>
          <p:nvPr/>
        </p:nvSpPr>
        <p:spPr bwMode="auto">
          <a:xfrm>
            <a:off x="1066800" y="4278312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48" name="Rectangle 58"/>
          <p:cNvSpPr>
            <a:spLocks noChangeArrowheads="1"/>
          </p:cNvSpPr>
          <p:nvPr/>
        </p:nvSpPr>
        <p:spPr bwMode="auto">
          <a:xfrm>
            <a:off x="1066800" y="42783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5715000" y="42783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Rectangle 102"/>
          <p:cNvSpPr>
            <a:spLocks noChangeArrowheads="1"/>
          </p:cNvSpPr>
          <p:nvPr/>
        </p:nvSpPr>
        <p:spPr bwMode="auto">
          <a:xfrm>
            <a:off x="4038600" y="42783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102"/>
          <p:cNvSpPr>
            <a:spLocks noChangeArrowheads="1"/>
          </p:cNvSpPr>
          <p:nvPr/>
        </p:nvSpPr>
        <p:spPr bwMode="auto">
          <a:xfrm>
            <a:off x="4805362" y="42783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Rectangle 102"/>
          <p:cNvSpPr>
            <a:spLocks noChangeArrowheads="1"/>
          </p:cNvSpPr>
          <p:nvPr/>
        </p:nvSpPr>
        <p:spPr bwMode="auto">
          <a:xfrm>
            <a:off x="4957762" y="42783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102"/>
          <p:cNvSpPr>
            <a:spLocks noChangeArrowheads="1"/>
          </p:cNvSpPr>
          <p:nvPr/>
        </p:nvSpPr>
        <p:spPr bwMode="auto">
          <a:xfrm>
            <a:off x="5643562" y="42783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102"/>
          <p:cNvSpPr>
            <a:spLocks noChangeArrowheads="1"/>
          </p:cNvSpPr>
          <p:nvPr/>
        </p:nvSpPr>
        <p:spPr bwMode="auto">
          <a:xfrm>
            <a:off x="4652962" y="42783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102"/>
          <p:cNvSpPr>
            <a:spLocks noChangeArrowheads="1"/>
          </p:cNvSpPr>
          <p:nvPr/>
        </p:nvSpPr>
        <p:spPr bwMode="auto">
          <a:xfrm>
            <a:off x="5105400" y="42783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102"/>
          <p:cNvSpPr>
            <a:spLocks noChangeArrowheads="1"/>
          </p:cNvSpPr>
          <p:nvPr/>
        </p:nvSpPr>
        <p:spPr bwMode="auto">
          <a:xfrm>
            <a:off x="5414962" y="42783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5029200" y="4278312"/>
            <a:ext cx="71438" cy="35877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56"/>
          <p:cNvSpPr>
            <a:spLocks noChangeArrowheads="1"/>
          </p:cNvSpPr>
          <p:nvPr/>
        </p:nvSpPr>
        <p:spPr bwMode="auto">
          <a:xfrm>
            <a:off x="1066800" y="4735512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1066800" y="47355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5715000" y="47355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2" name="Rectangle 102"/>
          <p:cNvSpPr>
            <a:spLocks noChangeArrowheads="1"/>
          </p:cNvSpPr>
          <p:nvPr/>
        </p:nvSpPr>
        <p:spPr bwMode="auto">
          <a:xfrm>
            <a:off x="4267200" y="47355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102"/>
          <p:cNvSpPr>
            <a:spLocks noChangeArrowheads="1"/>
          </p:cNvSpPr>
          <p:nvPr/>
        </p:nvSpPr>
        <p:spPr bwMode="auto">
          <a:xfrm>
            <a:off x="4729162" y="47355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102"/>
          <p:cNvSpPr>
            <a:spLocks noChangeArrowheads="1"/>
          </p:cNvSpPr>
          <p:nvPr/>
        </p:nvSpPr>
        <p:spPr bwMode="auto">
          <a:xfrm>
            <a:off x="4881562" y="47355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102"/>
          <p:cNvSpPr>
            <a:spLocks noChangeArrowheads="1"/>
          </p:cNvSpPr>
          <p:nvPr/>
        </p:nvSpPr>
        <p:spPr bwMode="auto">
          <a:xfrm>
            <a:off x="5567362" y="47355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102"/>
          <p:cNvSpPr>
            <a:spLocks noChangeArrowheads="1"/>
          </p:cNvSpPr>
          <p:nvPr/>
        </p:nvSpPr>
        <p:spPr bwMode="auto">
          <a:xfrm>
            <a:off x="4424362" y="47355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102"/>
          <p:cNvSpPr>
            <a:spLocks noChangeArrowheads="1"/>
          </p:cNvSpPr>
          <p:nvPr/>
        </p:nvSpPr>
        <p:spPr bwMode="auto">
          <a:xfrm>
            <a:off x="3890962" y="47355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102"/>
          <p:cNvSpPr>
            <a:spLocks noChangeArrowheads="1"/>
          </p:cNvSpPr>
          <p:nvPr/>
        </p:nvSpPr>
        <p:spPr bwMode="auto">
          <a:xfrm>
            <a:off x="5029200" y="47355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102"/>
          <p:cNvSpPr>
            <a:spLocks noChangeArrowheads="1"/>
          </p:cNvSpPr>
          <p:nvPr/>
        </p:nvSpPr>
        <p:spPr bwMode="auto">
          <a:xfrm>
            <a:off x="5338762" y="47355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56"/>
          <p:cNvSpPr>
            <a:spLocks noChangeArrowheads="1"/>
          </p:cNvSpPr>
          <p:nvPr/>
        </p:nvSpPr>
        <p:spPr bwMode="auto">
          <a:xfrm>
            <a:off x="1066800" y="5192712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72" name="Rectangle 58"/>
          <p:cNvSpPr>
            <a:spLocks noChangeArrowheads="1"/>
          </p:cNvSpPr>
          <p:nvPr/>
        </p:nvSpPr>
        <p:spPr bwMode="auto">
          <a:xfrm>
            <a:off x="1066800" y="51927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58"/>
          <p:cNvSpPr>
            <a:spLocks noChangeArrowheads="1"/>
          </p:cNvSpPr>
          <p:nvPr/>
        </p:nvSpPr>
        <p:spPr bwMode="auto">
          <a:xfrm>
            <a:off x="5715000" y="51927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Rectangle 102"/>
          <p:cNvSpPr>
            <a:spLocks noChangeArrowheads="1"/>
          </p:cNvSpPr>
          <p:nvPr/>
        </p:nvSpPr>
        <p:spPr bwMode="auto">
          <a:xfrm>
            <a:off x="3962400" y="51927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" name="Rectangle 102"/>
          <p:cNvSpPr>
            <a:spLocks noChangeArrowheads="1"/>
          </p:cNvSpPr>
          <p:nvPr/>
        </p:nvSpPr>
        <p:spPr bwMode="auto">
          <a:xfrm>
            <a:off x="4500562" y="51927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102"/>
          <p:cNvSpPr>
            <a:spLocks noChangeArrowheads="1"/>
          </p:cNvSpPr>
          <p:nvPr/>
        </p:nvSpPr>
        <p:spPr bwMode="auto">
          <a:xfrm>
            <a:off x="4652962" y="51927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102"/>
          <p:cNvSpPr>
            <a:spLocks noChangeArrowheads="1"/>
          </p:cNvSpPr>
          <p:nvPr/>
        </p:nvSpPr>
        <p:spPr bwMode="auto">
          <a:xfrm>
            <a:off x="5491162" y="51927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102"/>
          <p:cNvSpPr>
            <a:spLocks noChangeArrowheads="1"/>
          </p:cNvSpPr>
          <p:nvPr/>
        </p:nvSpPr>
        <p:spPr bwMode="auto">
          <a:xfrm>
            <a:off x="4424362" y="51927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Rectangle 102"/>
          <p:cNvSpPr>
            <a:spLocks noChangeArrowheads="1"/>
          </p:cNvSpPr>
          <p:nvPr/>
        </p:nvSpPr>
        <p:spPr bwMode="auto">
          <a:xfrm>
            <a:off x="4957762" y="51927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Rectangle 102"/>
          <p:cNvSpPr>
            <a:spLocks noChangeArrowheads="1"/>
          </p:cNvSpPr>
          <p:nvPr/>
        </p:nvSpPr>
        <p:spPr bwMode="auto">
          <a:xfrm>
            <a:off x="5029200" y="51927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56"/>
          <p:cNvSpPr>
            <a:spLocks noChangeArrowheads="1"/>
          </p:cNvSpPr>
          <p:nvPr/>
        </p:nvSpPr>
        <p:spPr bwMode="auto">
          <a:xfrm>
            <a:off x="1066800" y="5649912"/>
            <a:ext cx="7416800" cy="360363"/>
          </a:xfrm>
          <a:prstGeom prst="rect">
            <a:avLst/>
          </a:prstGeom>
          <a:gradFill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 b="1">
              <a:latin typeface="Courier New" pitchFamily="49" charset="0"/>
            </a:endParaRPr>
          </a:p>
        </p:txBody>
      </p:sp>
      <p:sp>
        <p:nvSpPr>
          <p:cNvPr id="84" name="Rectangle 58"/>
          <p:cNvSpPr>
            <a:spLocks noChangeArrowheads="1"/>
          </p:cNvSpPr>
          <p:nvPr/>
        </p:nvSpPr>
        <p:spPr bwMode="auto">
          <a:xfrm>
            <a:off x="1066800" y="56499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58"/>
          <p:cNvSpPr>
            <a:spLocks noChangeArrowheads="1"/>
          </p:cNvSpPr>
          <p:nvPr/>
        </p:nvSpPr>
        <p:spPr bwMode="auto">
          <a:xfrm>
            <a:off x="5715000" y="5649912"/>
            <a:ext cx="2819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Rectangle 102"/>
          <p:cNvSpPr>
            <a:spLocks noChangeArrowheads="1"/>
          </p:cNvSpPr>
          <p:nvPr/>
        </p:nvSpPr>
        <p:spPr bwMode="auto">
          <a:xfrm>
            <a:off x="4038600" y="56499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102"/>
          <p:cNvSpPr>
            <a:spLocks noChangeArrowheads="1"/>
          </p:cNvSpPr>
          <p:nvPr/>
        </p:nvSpPr>
        <p:spPr bwMode="auto">
          <a:xfrm>
            <a:off x="4729162" y="56499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102"/>
          <p:cNvSpPr>
            <a:spLocks noChangeArrowheads="1"/>
          </p:cNvSpPr>
          <p:nvPr/>
        </p:nvSpPr>
        <p:spPr bwMode="auto">
          <a:xfrm>
            <a:off x="4881562" y="56499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Rectangle 102"/>
          <p:cNvSpPr>
            <a:spLocks noChangeArrowheads="1"/>
          </p:cNvSpPr>
          <p:nvPr/>
        </p:nvSpPr>
        <p:spPr bwMode="auto">
          <a:xfrm>
            <a:off x="5643562" y="56499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Rectangle 102"/>
          <p:cNvSpPr>
            <a:spLocks noChangeArrowheads="1"/>
          </p:cNvSpPr>
          <p:nvPr/>
        </p:nvSpPr>
        <p:spPr bwMode="auto">
          <a:xfrm>
            <a:off x="4267200" y="56499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102"/>
          <p:cNvSpPr>
            <a:spLocks noChangeArrowheads="1"/>
          </p:cNvSpPr>
          <p:nvPr/>
        </p:nvSpPr>
        <p:spPr bwMode="auto">
          <a:xfrm>
            <a:off x="4500562" y="56499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" name="Rectangle 102"/>
          <p:cNvSpPr>
            <a:spLocks noChangeArrowheads="1"/>
          </p:cNvSpPr>
          <p:nvPr/>
        </p:nvSpPr>
        <p:spPr bwMode="auto">
          <a:xfrm>
            <a:off x="5029200" y="56499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Rectangle 102"/>
          <p:cNvSpPr>
            <a:spLocks noChangeArrowheads="1"/>
          </p:cNvSpPr>
          <p:nvPr/>
        </p:nvSpPr>
        <p:spPr bwMode="auto">
          <a:xfrm>
            <a:off x="5338762" y="5649912"/>
            <a:ext cx="71438" cy="360362"/>
          </a:xfrm>
          <a:prstGeom prst="rect">
            <a:avLst/>
          </a:prstGeom>
          <a:solidFill>
            <a:srgbClr val="CC0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Rectangle 102"/>
          <p:cNvSpPr>
            <a:spLocks noChangeArrowheads="1"/>
          </p:cNvSpPr>
          <p:nvPr/>
        </p:nvSpPr>
        <p:spPr bwMode="auto">
          <a:xfrm>
            <a:off x="4267200" y="5202238"/>
            <a:ext cx="71438" cy="3603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" name="Rectangle 102"/>
          <p:cNvSpPr>
            <a:spLocks noChangeArrowheads="1"/>
          </p:cNvSpPr>
          <p:nvPr/>
        </p:nvSpPr>
        <p:spPr bwMode="auto">
          <a:xfrm>
            <a:off x="4267200" y="4267200"/>
            <a:ext cx="71438" cy="3603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953000" y="32766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191000" y="41910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953000" y="41910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191000" y="5105400"/>
            <a:ext cx="228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 descr="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779520"/>
            <a:ext cx="560154" cy="411480"/>
          </a:xfrm>
          <a:prstGeom prst="rect">
            <a:avLst/>
          </a:prstGeom>
        </p:spPr>
      </p:pic>
      <p:pic>
        <p:nvPicPr>
          <p:cNvPr id="105" name="Picture 104" descr="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3429000"/>
            <a:ext cx="328738" cy="328738"/>
          </a:xfrm>
          <a:prstGeom prst="rect">
            <a:avLst/>
          </a:prstGeom>
        </p:spPr>
      </p:pic>
      <p:pic>
        <p:nvPicPr>
          <p:cNvPr id="106" name="Picture 105" descr="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343400"/>
            <a:ext cx="328738" cy="328738"/>
          </a:xfrm>
          <a:prstGeom prst="rect">
            <a:avLst/>
          </a:prstGeom>
        </p:spPr>
      </p:pic>
      <p:pic>
        <p:nvPicPr>
          <p:cNvPr id="107" name="Picture 106" descr="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5233862"/>
            <a:ext cx="328738" cy="328738"/>
          </a:xfrm>
          <a:prstGeom prst="rect">
            <a:avLst/>
          </a:prstGeom>
        </p:spPr>
      </p:pic>
      <p:pic>
        <p:nvPicPr>
          <p:cNvPr id="108" name="Picture 107" descr="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4648200"/>
            <a:ext cx="560154" cy="411480"/>
          </a:xfrm>
          <a:prstGeom prst="rect">
            <a:avLst/>
          </a:prstGeom>
        </p:spPr>
      </p:pic>
      <p:pic>
        <p:nvPicPr>
          <p:cNvPr id="109" name="Picture 108" descr="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5608320"/>
            <a:ext cx="560154" cy="411480"/>
          </a:xfrm>
          <a:prstGeom prst="rect">
            <a:avLst/>
          </a:prstGeom>
        </p:spPr>
      </p:pic>
      <p:sp>
        <p:nvSpPr>
          <p:cNvPr id="110" name="Left Brace 109"/>
          <p:cNvSpPr/>
          <p:nvPr/>
        </p:nvSpPr>
        <p:spPr>
          <a:xfrm>
            <a:off x="3276600" y="3276600"/>
            <a:ext cx="381000" cy="2819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990600" y="4495800"/>
            <a:ext cx="2240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 testing scheme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0" y="5791200"/>
            <a:ext cx="4101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Performing the tests is easy.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However how can we analyze the results?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6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9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0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0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4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5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5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6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7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7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8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9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29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0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0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2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3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4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4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54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5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6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7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7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82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3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8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87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39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02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0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08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09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1" presetClass="emph" presetSubtype="6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414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15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7" fill="hold">
                      <p:stCondLst>
                        <p:cond delay="indefinite"/>
                      </p:stCondLst>
                      <p:childTnLst>
                        <p:par>
                          <p:cTn id="418" fill="hold">
                            <p:stCondLst>
                              <p:cond delay="0"/>
                            </p:stCondLst>
                            <p:childTnLst>
                              <p:par>
                                <p:cTn id="4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9" grpId="0" animBg="1"/>
      <p:bldP spid="60" grpId="0" animBg="1"/>
      <p:bldP spid="61" grpId="0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2" grpId="0" animBg="1"/>
      <p:bldP spid="73" grpId="0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3" grpId="0" animBg="1"/>
      <p:bldP spid="84" grpId="0" animBg="1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6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10" grpId="0" animBg="1"/>
      <p:bldP spid="111" grpId="0"/>
      <p:bldP spid="9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Decoding</a:t>
            </a:r>
            <a:endParaRPr lang="en-US" dirty="0"/>
          </a:p>
        </p:txBody>
      </p:sp>
      <p:pic>
        <p:nvPicPr>
          <p:cNvPr id="4" name="Picture 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927600"/>
            <a:ext cx="304800" cy="254000"/>
          </a:xfrm>
          <a:prstGeom prst="rect">
            <a:avLst/>
          </a:prstGeom>
        </p:spPr>
      </p:pic>
      <p:pic>
        <p:nvPicPr>
          <p:cNvPr id="5" name="Picture 4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318000"/>
            <a:ext cx="304800" cy="254000"/>
          </a:xfrm>
          <a:prstGeom prst="rect">
            <a:avLst/>
          </a:prstGeom>
        </p:spPr>
      </p:pic>
      <p:pic>
        <p:nvPicPr>
          <p:cNvPr id="6" name="Picture 5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708400"/>
            <a:ext cx="304800" cy="254000"/>
          </a:xfrm>
          <a:prstGeom prst="rect">
            <a:avLst/>
          </a:prstGeom>
        </p:spPr>
      </p:pic>
      <p:pic>
        <p:nvPicPr>
          <p:cNvPr id="7" name="Picture 6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098800"/>
            <a:ext cx="304800" cy="254000"/>
          </a:xfrm>
          <a:prstGeom prst="rect">
            <a:avLst/>
          </a:prstGeom>
        </p:spPr>
      </p:pic>
      <p:pic>
        <p:nvPicPr>
          <p:cNvPr id="8" name="Picture 7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489200"/>
            <a:ext cx="304800" cy="254000"/>
          </a:xfrm>
          <a:prstGeom prst="rect">
            <a:avLst/>
          </a:prstGeom>
        </p:spPr>
      </p:pic>
      <p:pic>
        <p:nvPicPr>
          <p:cNvPr id="9" name="Picture 8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5232400"/>
            <a:ext cx="304800" cy="254000"/>
          </a:xfrm>
          <a:prstGeom prst="rect">
            <a:avLst/>
          </a:prstGeom>
        </p:spPr>
      </p:pic>
      <p:pic>
        <p:nvPicPr>
          <p:cNvPr id="10" name="Picture 9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622800"/>
            <a:ext cx="304800" cy="254000"/>
          </a:xfrm>
          <a:prstGeom prst="rect">
            <a:avLst/>
          </a:prstGeom>
        </p:spPr>
      </p:pic>
      <p:pic>
        <p:nvPicPr>
          <p:cNvPr id="11" name="Picture 10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4013200"/>
            <a:ext cx="304800" cy="254000"/>
          </a:xfrm>
          <a:prstGeom prst="rect">
            <a:avLst/>
          </a:prstGeom>
        </p:spPr>
      </p:pic>
      <p:pic>
        <p:nvPicPr>
          <p:cNvPr id="12" name="Picture 11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3403600"/>
            <a:ext cx="304800" cy="254000"/>
          </a:xfrm>
          <a:prstGeom prst="rect">
            <a:avLst/>
          </a:prstGeom>
        </p:spPr>
      </p:pic>
      <p:pic>
        <p:nvPicPr>
          <p:cNvPr id="13" name="Picture 1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794000"/>
            <a:ext cx="304800" cy="254000"/>
          </a:xfrm>
          <a:prstGeom prst="rect">
            <a:avLst/>
          </a:prstGeom>
        </p:spPr>
      </p:pic>
      <p:pic>
        <p:nvPicPr>
          <p:cNvPr id="14" name="Picture 13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24000"/>
            <a:ext cx="638629" cy="638629"/>
          </a:xfrm>
          <a:prstGeom prst="rect">
            <a:avLst/>
          </a:prstGeom>
        </p:spPr>
      </p:pic>
      <p:pic>
        <p:nvPicPr>
          <p:cNvPr id="15" name="Picture 14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2866571"/>
            <a:ext cx="638629" cy="638629"/>
          </a:xfrm>
          <a:prstGeom prst="rect">
            <a:avLst/>
          </a:prstGeom>
        </p:spPr>
      </p:pic>
      <p:pic>
        <p:nvPicPr>
          <p:cNvPr id="16" name="Picture 1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552371"/>
            <a:ext cx="638629" cy="638629"/>
          </a:xfrm>
          <a:prstGeom prst="rect">
            <a:avLst/>
          </a:prstGeom>
        </p:spPr>
      </p:pic>
      <p:pic>
        <p:nvPicPr>
          <p:cNvPr id="17" name="Picture 16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4876800"/>
            <a:ext cx="638629" cy="638629"/>
          </a:xfrm>
          <a:prstGeom prst="rect">
            <a:avLst/>
          </a:prstGeom>
        </p:spPr>
      </p:pic>
      <p:pic>
        <p:nvPicPr>
          <p:cNvPr id="18" name="Picture 17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5533571"/>
            <a:ext cx="638629" cy="638629"/>
          </a:xfrm>
          <a:prstGeom prst="rect">
            <a:avLst/>
          </a:prstGeom>
        </p:spPr>
      </p:pic>
      <p:pic>
        <p:nvPicPr>
          <p:cNvPr id="19" name="Picture 18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38200" y="2180771"/>
            <a:ext cx="638629" cy="638629"/>
          </a:xfrm>
          <a:prstGeom prst="rect">
            <a:avLst/>
          </a:prstGeom>
        </p:spPr>
      </p:pic>
      <p:pic>
        <p:nvPicPr>
          <p:cNvPr id="20" name="Picture 19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838200" y="4238171"/>
            <a:ext cx="638629" cy="638629"/>
          </a:xfrm>
          <a:prstGeom prst="rect">
            <a:avLst/>
          </a:prstGeom>
        </p:spPr>
      </p:pic>
      <p:cxnSp>
        <p:nvCxnSpPr>
          <p:cNvPr id="21" name="Straight Arrow Connector 20"/>
          <p:cNvCxnSpPr>
            <a:stCxn id="14" idx="3"/>
            <a:endCxn id="8" idx="1"/>
          </p:cNvCxnSpPr>
          <p:nvPr/>
        </p:nvCxnSpPr>
        <p:spPr>
          <a:xfrm>
            <a:off x="1476829" y="1843315"/>
            <a:ext cx="2028371" cy="772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4" idx="3"/>
            <a:endCxn id="6" idx="1"/>
          </p:cNvCxnSpPr>
          <p:nvPr/>
        </p:nvCxnSpPr>
        <p:spPr>
          <a:xfrm>
            <a:off x="1476829" y="1843315"/>
            <a:ext cx="2028371" cy="1992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3"/>
            <a:endCxn id="10" idx="1"/>
          </p:cNvCxnSpPr>
          <p:nvPr/>
        </p:nvCxnSpPr>
        <p:spPr>
          <a:xfrm>
            <a:off x="1476829" y="1843315"/>
            <a:ext cx="2028371" cy="2906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3"/>
            <a:endCxn id="13" idx="1"/>
          </p:cNvCxnSpPr>
          <p:nvPr/>
        </p:nvCxnSpPr>
        <p:spPr>
          <a:xfrm>
            <a:off x="1476829" y="2500086"/>
            <a:ext cx="2028371" cy="420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3"/>
            <a:endCxn id="11" idx="1"/>
          </p:cNvCxnSpPr>
          <p:nvPr/>
        </p:nvCxnSpPr>
        <p:spPr>
          <a:xfrm>
            <a:off x="1476829" y="2500086"/>
            <a:ext cx="2028371" cy="1640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3"/>
            <a:endCxn id="4" idx="1"/>
          </p:cNvCxnSpPr>
          <p:nvPr/>
        </p:nvCxnSpPr>
        <p:spPr>
          <a:xfrm>
            <a:off x="1476829" y="2500086"/>
            <a:ext cx="2028371" cy="255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3"/>
            <a:endCxn id="7" idx="1"/>
          </p:cNvCxnSpPr>
          <p:nvPr/>
        </p:nvCxnSpPr>
        <p:spPr>
          <a:xfrm>
            <a:off x="1476829" y="3185886"/>
            <a:ext cx="2028371" cy="399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5" idx="3"/>
            <a:endCxn id="5" idx="1"/>
          </p:cNvCxnSpPr>
          <p:nvPr/>
        </p:nvCxnSpPr>
        <p:spPr>
          <a:xfrm>
            <a:off x="1476829" y="3185886"/>
            <a:ext cx="2028371" cy="1259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  <a:endCxn id="9" idx="1"/>
          </p:cNvCxnSpPr>
          <p:nvPr/>
        </p:nvCxnSpPr>
        <p:spPr>
          <a:xfrm>
            <a:off x="1476829" y="3185886"/>
            <a:ext cx="2028371" cy="2173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3"/>
            <a:endCxn id="12" idx="1"/>
          </p:cNvCxnSpPr>
          <p:nvPr/>
        </p:nvCxnSpPr>
        <p:spPr>
          <a:xfrm flipV="1">
            <a:off x="1476829" y="3530600"/>
            <a:ext cx="2028371" cy="341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6" idx="3"/>
            <a:endCxn id="10" idx="1"/>
          </p:cNvCxnSpPr>
          <p:nvPr/>
        </p:nvCxnSpPr>
        <p:spPr>
          <a:xfrm>
            <a:off x="1476829" y="3871686"/>
            <a:ext cx="2028371" cy="878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6" idx="3"/>
            <a:endCxn id="8" idx="1"/>
          </p:cNvCxnSpPr>
          <p:nvPr/>
        </p:nvCxnSpPr>
        <p:spPr>
          <a:xfrm flipV="1">
            <a:off x="1476829" y="2616200"/>
            <a:ext cx="2028371" cy="1255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3"/>
            <a:endCxn id="13" idx="1"/>
          </p:cNvCxnSpPr>
          <p:nvPr/>
        </p:nvCxnSpPr>
        <p:spPr>
          <a:xfrm flipV="1">
            <a:off x="1476829" y="2921000"/>
            <a:ext cx="2028371" cy="16364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3"/>
            <a:endCxn id="6" idx="1"/>
          </p:cNvCxnSpPr>
          <p:nvPr/>
        </p:nvCxnSpPr>
        <p:spPr>
          <a:xfrm flipV="1">
            <a:off x="1476829" y="3835400"/>
            <a:ext cx="2028371" cy="722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3"/>
            <a:endCxn id="4" idx="1"/>
          </p:cNvCxnSpPr>
          <p:nvPr/>
        </p:nvCxnSpPr>
        <p:spPr>
          <a:xfrm>
            <a:off x="1476829" y="4557486"/>
            <a:ext cx="2028371" cy="497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7" idx="3"/>
            <a:endCxn id="9" idx="1"/>
          </p:cNvCxnSpPr>
          <p:nvPr/>
        </p:nvCxnSpPr>
        <p:spPr>
          <a:xfrm>
            <a:off x="1476829" y="5196115"/>
            <a:ext cx="2028371" cy="1632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7" idx="3"/>
            <a:endCxn id="11" idx="1"/>
          </p:cNvCxnSpPr>
          <p:nvPr/>
        </p:nvCxnSpPr>
        <p:spPr>
          <a:xfrm flipV="1">
            <a:off x="1476829" y="4140200"/>
            <a:ext cx="2028371" cy="10559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  <a:endCxn id="7" idx="1"/>
          </p:cNvCxnSpPr>
          <p:nvPr/>
        </p:nvCxnSpPr>
        <p:spPr>
          <a:xfrm flipV="1">
            <a:off x="1476829" y="3225800"/>
            <a:ext cx="2028371" cy="19703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8" idx="3"/>
            <a:endCxn id="12" idx="1"/>
          </p:cNvCxnSpPr>
          <p:nvPr/>
        </p:nvCxnSpPr>
        <p:spPr>
          <a:xfrm flipV="1">
            <a:off x="1476829" y="3530600"/>
            <a:ext cx="2028371" cy="2322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3"/>
            <a:endCxn id="8" idx="1"/>
          </p:cNvCxnSpPr>
          <p:nvPr/>
        </p:nvCxnSpPr>
        <p:spPr>
          <a:xfrm flipV="1">
            <a:off x="1476829" y="2616200"/>
            <a:ext cx="2028371" cy="32366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5" idx="1"/>
          </p:cNvCxnSpPr>
          <p:nvPr/>
        </p:nvCxnSpPr>
        <p:spPr>
          <a:xfrm flipV="1">
            <a:off x="1524000" y="4445000"/>
            <a:ext cx="1981200" cy="142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429000" y="48768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29000" y="36576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429000" y="27432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429000" y="3962400"/>
            <a:ext cx="457200" cy="381000"/>
          </a:xfrm>
          <a:prstGeom prst="ellipse">
            <a:avLst/>
          </a:prstGeom>
          <a:solidFill>
            <a:srgbClr val="FFFF0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876800" y="1676400"/>
            <a:ext cx="3536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naïve decoding take </a:t>
            </a:r>
            <a:r>
              <a:rPr lang="en-US" dirty="0" smtClean="0">
                <a:solidFill>
                  <a:srgbClr val="0066FF"/>
                </a:solidFill>
              </a:rPr>
              <a:t>O(</a:t>
            </a:r>
            <a:r>
              <a:rPr lang="en-US" dirty="0" err="1" smtClean="0">
                <a:solidFill>
                  <a:srgbClr val="0066FF"/>
                </a:solidFill>
              </a:rPr>
              <a:t>nt</a:t>
            </a:r>
            <a:r>
              <a:rPr lang="en-US" dirty="0" smtClean="0">
                <a:solidFill>
                  <a:srgbClr val="0066FF"/>
                </a:solidFill>
              </a:rPr>
              <a:t>) </a:t>
            </a:r>
            <a:r>
              <a:rPr lang="en-US" dirty="0" smtClean="0"/>
              <a:t>time.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Decoding</a:t>
            </a:r>
            <a:endParaRPr lang="en-US" dirty="0"/>
          </a:p>
        </p:txBody>
      </p:sp>
      <p:pic>
        <p:nvPicPr>
          <p:cNvPr id="4" name="Picture 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638629" cy="638629"/>
          </a:xfrm>
          <a:prstGeom prst="rect">
            <a:avLst/>
          </a:prstGeom>
        </p:spPr>
      </p:pic>
      <p:pic>
        <p:nvPicPr>
          <p:cNvPr id="5" name="Picture 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1295400"/>
            <a:ext cx="638629" cy="638629"/>
          </a:xfrm>
          <a:prstGeom prst="rect">
            <a:avLst/>
          </a:prstGeom>
        </p:spPr>
      </p:pic>
      <p:pic>
        <p:nvPicPr>
          <p:cNvPr id="19" name="Picture 1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52171"/>
            <a:ext cx="638629" cy="638629"/>
          </a:xfrm>
          <a:prstGeom prst="rect">
            <a:avLst/>
          </a:prstGeom>
        </p:spPr>
      </p:pic>
      <p:pic>
        <p:nvPicPr>
          <p:cNvPr id="20" name="Picture 1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1952171"/>
            <a:ext cx="638629" cy="638629"/>
          </a:xfrm>
          <a:prstGeom prst="rect">
            <a:avLst/>
          </a:prstGeom>
        </p:spPr>
      </p:pic>
      <p:pic>
        <p:nvPicPr>
          <p:cNvPr id="21" name="Picture 2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38629" cy="638629"/>
          </a:xfrm>
          <a:prstGeom prst="rect">
            <a:avLst/>
          </a:prstGeom>
        </p:spPr>
      </p:pic>
      <p:pic>
        <p:nvPicPr>
          <p:cNvPr id="22" name="Picture 2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1295400"/>
            <a:ext cx="638629" cy="638629"/>
          </a:xfrm>
          <a:prstGeom prst="rect">
            <a:avLst/>
          </a:prstGeom>
        </p:spPr>
      </p:pic>
      <p:pic>
        <p:nvPicPr>
          <p:cNvPr id="23" name="Picture 2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52171"/>
            <a:ext cx="638629" cy="638629"/>
          </a:xfrm>
          <a:prstGeom prst="rect">
            <a:avLst/>
          </a:prstGeom>
        </p:spPr>
      </p:pic>
      <p:pic>
        <p:nvPicPr>
          <p:cNvPr id="24" name="Picture 2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1952171"/>
            <a:ext cx="638629" cy="638629"/>
          </a:xfrm>
          <a:prstGeom prst="rect">
            <a:avLst/>
          </a:prstGeom>
        </p:spPr>
      </p:pic>
      <p:pic>
        <p:nvPicPr>
          <p:cNvPr id="25" name="Picture 2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638629" cy="638629"/>
          </a:xfrm>
          <a:prstGeom prst="rect">
            <a:avLst/>
          </a:prstGeom>
        </p:spPr>
      </p:pic>
      <p:pic>
        <p:nvPicPr>
          <p:cNvPr id="26" name="Picture 2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2590800"/>
            <a:ext cx="638629" cy="638629"/>
          </a:xfrm>
          <a:prstGeom prst="rect">
            <a:avLst/>
          </a:prstGeom>
        </p:spPr>
      </p:pic>
      <p:pic>
        <p:nvPicPr>
          <p:cNvPr id="27" name="Picture 2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47571"/>
            <a:ext cx="638629" cy="638629"/>
          </a:xfrm>
          <a:prstGeom prst="rect">
            <a:avLst/>
          </a:prstGeom>
        </p:spPr>
      </p:pic>
      <p:pic>
        <p:nvPicPr>
          <p:cNvPr id="28" name="Picture 2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3247571"/>
            <a:ext cx="638629" cy="638629"/>
          </a:xfrm>
          <a:prstGeom prst="rect">
            <a:avLst/>
          </a:prstGeom>
        </p:spPr>
      </p:pic>
      <p:pic>
        <p:nvPicPr>
          <p:cNvPr id="29" name="Picture 2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259080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2590800"/>
            <a:ext cx="638629" cy="638629"/>
          </a:xfrm>
          <a:prstGeom prst="rect">
            <a:avLst/>
          </a:prstGeom>
        </p:spPr>
      </p:pic>
      <p:pic>
        <p:nvPicPr>
          <p:cNvPr id="31" name="Picture 3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247571"/>
            <a:ext cx="638629" cy="638629"/>
          </a:xfrm>
          <a:prstGeom prst="rect">
            <a:avLst/>
          </a:prstGeom>
        </p:spPr>
      </p:pic>
      <p:pic>
        <p:nvPicPr>
          <p:cNvPr id="32" name="Picture 3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3247571"/>
            <a:ext cx="638629" cy="638629"/>
          </a:xfrm>
          <a:prstGeom prst="rect">
            <a:avLst/>
          </a:prstGeom>
        </p:spPr>
      </p:pic>
      <p:pic>
        <p:nvPicPr>
          <p:cNvPr id="33" name="Picture 3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86200"/>
            <a:ext cx="638629" cy="638629"/>
          </a:xfrm>
          <a:prstGeom prst="rect">
            <a:avLst/>
          </a:prstGeom>
        </p:spPr>
      </p:pic>
      <p:pic>
        <p:nvPicPr>
          <p:cNvPr id="34" name="Picture 3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3886200"/>
            <a:ext cx="638629" cy="638629"/>
          </a:xfrm>
          <a:prstGeom prst="rect">
            <a:avLst/>
          </a:prstGeom>
        </p:spPr>
      </p:pic>
      <p:pic>
        <p:nvPicPr>
          <p:cNvPr id="35" name="Picture 3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42971"/>
            <a:ext cx="638629" cy="638629"/>
          </a:xfrm>
          <a:prstGeom prst="rect">
            <a:avLst/>
          </a:prstGeom>
        </p:spPr>
      </p:pic>
      <p:pic>
        <p:nvPicPr>
          <p:cNvPr id="36" name="Picture 3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4542971"/>
            <a:ext cx="638629" cy="638629"/>
          </a:xfrm>
          <a:prstGeom prst="rect">
            <a:avLst/>
          </a:prstGeom>
        </p:spPr>
      </p:pic>
      <p:pic>
        <p:nvPicPr>
          <p:cNvPr id="37" name="Picture 3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86200"/>
            <a:ext cx="638629" cy="638629"/>
          </a:xfrm>
          <a:prstGeom prst="rect">
            <a:avLst/>
          </a:prstGeom>
        </p:spPr>
      </p:pic>
      <p:pic>
        <p:nvPicPr>
          <p:cNvPr id="38" name="Picture 3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3886200"/>
            <a:ext cx="638629" cy="638629"/>
          </a:xfrm>
          <a:prstGeom prst="rect">
            <a:avLst/>
          </a:prstGeom>
        </p:spPr>
      </p:pic>
      <p:pic>
        <p:nvPicPr>
          <p:cNvPr id="39" name="Picture 3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542971"/>
            <a:ext cx="638629" cy="638629"/>
          </a:xfrm>
          <a:prstGeom prst="rect">
            <a:avLst/>
          </a:prstGeom>
        </p:spPr>
      </p:pic>
      <p:pic>
        <p:nvPicPr>
          <p:cNvPr id="40" name="Picture 3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4542971"/>
            <a:ext cx="638629" cy="638629"/>
          </a:xfrm>
          <a:prstGeom prst="rect">
            <a:avLst/>
          </a:prstGeom>
        </p:spPr>
      </p:pic>
      <p:pic>
        <p:nvPicPr>
          <p:cNvPr id="41" name="Picture 4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81600"/>
            <a:ext cx="638629" cy="638629"/>
          </a:xfrm>
          <a:prstGeom prst="rect">
            <a:avLst/>
          </a:prstGeom>
        </p:spPr>
      </p:pic>
      <p:pic>
        <p:nvPicPr>
          <p:cNvPr id="42" name="Picture 4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5181600"/>
            <a:ext cx="638629" cy="638629"/>
          </a:xfrm>
          <a:prstGeom prst="rect">
            <a:avLst/>
          </a:prstGeom>
        </p:spPr>
      </p:pic>
      <p:pic>
        <p:nvPicPr>
          <p:cNvPr id="45" name="Picture 4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181600"/>
            <a:ext cx="638629" cy="638629"/>
          </a:xfrm>
          <a:prstGeom prst="rect">
            <a:avLst/>
          </a:prstGeom>
        </p:spPr>
      </p:pic>
      <p:pic>
        <p:nvPicPr>
          <p:cNvPr id="46" name="Picture 4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5181600"/>
            <a:ext cx="638629" cy="638629"/>
          </a:xfrm>
          <a:prstGeom prst="rect">
            <a:avLst/>
          </a:prstGeom>
        </p:spPr>
      </p:pic>
      <p:pic>
        <p:nvPicPr>
          <p:cNvPr id="49" name="Picture 4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295400"/>
            <a:ext cx="638629" cy="638629"/>
          </a:xfrm>
          <a:prstGeom prst="rect">
            <a:avLst/>
          </a:prstGeom>
        </p:spPr>
      </p:pic>
      <p:pic>
        <p:nvPicPr>
          <p:cNvPr id="50" name="Picture 4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1295400"/>
            <a:ext cx="638629" cy="638629"/>
          </a:xfrm>
          <a:prstGeom prst="rect">
            <a:avLst/>
          </a:prstGeom>
        </p:spPr>
      </p:pic>
      <p:pic>
        <p:nvPicPr>
          <p:cNvPr id="51" name="Picture 5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952171"/>
            <a:ext cx="638629" cy="638629"/>
          </a:xfrm>
          <a:prstGeom prst="rect">
            <a:avLst/>
          </a:prstGeom>
        </p:spPr>
      </p:pic>
      <p:pic>
        <p:nvPicPr>
          <p:cNvPr id="52" name="Picture 5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1952171"/>
            <a:ext cx="638629" cy="638629"/>
          </a:xfrm>
          <a:prstGeom prst="rect">
            <a:avLst/>
          </a:prstGeom>
        </p:spPr>
      </p:pic>
      <p:pic>
        <p:nvPicPr>
          <p:cNvPr id="53" name="Picture 5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295400"/>
            <a:ext cx="638629" cy="638629"/>
          </a:xfrm>
          <a:prstGeom prst="rect">
            <a:avLst/>
          </a:prstGeom>
        </p:spPr>
      </p:pic>
      <p:pic>
        <p:nvPicPr>
          <p:cNvPr id="55" name="Picture 5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52171"/>
            <a:ext cx="638629" cy="638629"/>
          </a:xfrm>
          <a:prstGeom prst="rect">
            <a:avLst/>
          </a:prstGeom>
        </p:spPr>
      </p:pic>
      <p:pic>
        <p:nvPicPr>
          <p:cNvPr id="57" name="Picture 5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590800"/>
            <a:ext cx="638629" cy="638629"/>
          </a:xfrm>
          <a:prstGeom prst="rect">
            <a:avLst/>
          </a:prstGeom>
        </p:spPr>
      </p:pic>
      <p:pic>
        <p:nvPicPr>
          <p:cNvPr id="58" name="Picture 5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2590800"/>
            <a:ext cx="638629" cy="638629"/>
          </a:xfrm>
          <a:prstGeom prst="rect">
            <a:avLst/>
          </a:prstGeom>
        </p:spPr>
      </p:pic>
      <p:pic>
        <p:nvPicPr>
          <p:cNvPr id="59" name="Picture 5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47571"/>
            <a:ext cx="638629" cy="638629"/>
          </a:xfrm>
          <a:prstGeom prst="rect">
            <a:avLst/>
          </a:prstGeom>
        </p:spPr>
      </p:pic>
      <p:pic>
        <p:nvPicPr>
          <p:cNvPr id="60" name="Picture 5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3247571"/>
            <a:ext cx="638629" cy="638629"/>
          </a:xfrm>
          <a:prstGeom prst="rect">
            <a:avLst/>
          </a:prstGeom>
        </p:spPr>
      </p:pic>
      <p:pic>
        <p:nvPicPr>
          <p:cNvPr id="61" name="Picture 6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590800"/>
            <a:ext cx="638629" cy="638629"/>
          </a:xfrm>
          <a:prstGeom prst="rect">
            <a:avLst/>
          </a:prstGeom>
        </p:spPr>
      </p:pic>
      <p:pic>
        <p:nvPicPr>
          <p:cNvPr id="63" name="Picture 6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247571"/>
            <a:ext cx="638629" cy="638629"/>
          </a:xfrm>
          <a:prstGeom prst="rect">
            <a:avLst/>
          </a:prstGeom>
        </p:spPr>
      </p:pic>
      <p:pic>
        <p:nvPicPr>
          <p:cNvPr id="65" name="Picture 6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886200"/>
            <a:ext cx="638629" cy="638629"/>
          </a:xfrm>
          <a:prstGeom prst="rect">
            <a:avLst/>
          </a:prstGeom>
        </p:spPr>
      </p:pic>
      <p:pic>
        <p:nvPicPr>
          <p:cNvPr id="66" name="Picture 6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3886200"/>
            <a:ext cx="638629" cy="638629"/>
          </a:xfrm>
          <a:prstGeom prst="rect">
            <a:avLst/>
          </a:prstGeom>
        </p:spPr>
      </p:pic>
      <p:pic>
        <p:nvPicPr>
          <p:cNvPr id="67" name="Picture 6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542971"/>
            <a:ext cx="638629" cy="638629"/>
          </a:xfrm>
          <a:prstGeom prst="rect">
            <a:avLst/>
          </a:prstGeom>
        </p:spPr>
      </p:pic>
      <p:pic>
        <p:nvPicPr>
          <p:cNvPr id="68" name="Picture 6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6171" y="4542971"/>
            <a:ext cx="638629" cy="638629"/>
          </a:xfrm>
          <a:prstGeom prst="rect">
            <a:avLst/>
          </a:prstGeom>
        </p:spPr>
      </p:pic>
      <p:pic>
        <p:nvPicPr>
          <p:cNvPr id="69" name="Picture 6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886200"/>
            <a:ext cx="638629" cy="638629"/>
          </a:xfrm>
          <a:prstGeom prst="rect">
            <a:avLst/>
          </a:prstGeom>
        </p:spPr>
      </p:pic>
      <p:pic>
        <p:nvPicPr>
          <p:cNvPr id="71" name="Picture 7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42971"/>
            <a:ext cx="638629" cy="638629"/>
          </a:xfrm>
          <a:prstGeom prst="rect">
            <a:avLst/>
          </a:prstGeom>
        </p:spPr>
      </p:pic>
      <p:pic>
        <p:nvPicPr>
          <p:cNvPr id="73" name="Picture 7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5181600"/>
            <a:ext cx="638629" cy="638629"/>
          </a:xfrm>
          <a:prstGeom prst="rect">
            <a:avLst/>
          </a:prstGeom>
        </p:spPr>
      </p:pic>
      <p:pic>
        <p:nvPicPr>
          <p:cNvPr id="74" name="Picture 7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5181600"/>
            <a:ext cx="638629" cy="638629"/>
          </a:xfrm>
          <a:prstGeom prst="rect">
            <a:avLst/>
          </a:prstGeom>
        </p:spPr>
      </p:pic>
      <p:pic>
        <p:nvPicPr>
          <p:cNvPr id="77" name="Picture 7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5181600"/>
            <a:ext cx="638629" cy="638629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>
          <a:xfrm>
            <a:off x="0" y="5943600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71" y="6096000"/>
            <a:ext cx="638629" cy="638629"/>
          </a:xfrm>
          <a:prstGeom prst="rect">
            <a:avLst/>
          </a:prstGeom>
        </p:spPr>
      </p:pic>
      <p:pic>
        <p:nvPicPr>
          <p:cNvPr id="84" name="Picture 8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342" y="6096000"/>
            <a:ext cx="638629" cy="638629"/>
          </a:xfrm>
          <a:prstGeom prst="rect">
            <a:avLst/>
          </a:prstGeom>
        </p:spPr>
      </p:pic>
      <p:pic>
        <p:nvPicPr>
          <p:cNvPr id="85" name="Picture 8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4971" y="6096000"/>
            <a:ext cx="638629" cy="638629"/>
          </a:xfrm>
          <a:prstGeom prst="rect">
            <a:avLst/>
          </a:prstGeom>
        </p:spPr>
      </p:pic>
      <p:pic>
        <p:nvPicPr>
          <p:cNvPr id="86" name="Picture 8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742" y="6096000"/>
            <a:ext cx="638629" cy="638629"/>
          </a:xfrm>
          <a:prstGeom prst="rect">
            <a:avLst/>
          </a:prstGeom>
        </p:spPr>
      </p:pic>
      <p:pic>
        <p:nvPicPr>
          <p:cNvPr id="87" name="Picture 8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0371" y="6096000"/>
            <a:ext cx="638629" cy="638629"/>
          </a:xfrm>
          <a:prstGeom prst="rect">
            <a:avLst/>
          </a:prstGeom>
        </p:spPr>
      </p:pic>
      <p:pic>
        <p:nvPicPr>
          <p:cNvPr id="88" name="Picture 8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7142" y="6096000"/>
            <a:ext cx="638629" cy="638629"/>
          </a:xfrm>
          <a:prstGeom prst="rect">
            <a:avLst/>
          </a:prstGeom>
        </p:spPr>
      </p:pic>
      <p:pic>
        <p:nvPicPr>
          <p:cNvPr id="89" name="Picture 8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5771" y="6096000"/>
            <a:ext cx="638629" cy="638629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 flipV="1">
            <a:off x="4953000" y="13716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295400"/>
            <a:ext cx="638629" cy="638629"/>
          </a:xfrm>
          <a:prstGeom prst="rect">
            <a:avLst/>
          </a:prstGeom>
        </p:spPr>
      </p:pic>
      <p:pic>
        <p:nvPicPr>
          <p:cNvPr id="94" name="Picture 9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952171"/>
            <a:ext cx="638629" cy="638629"/>
          </a:xfrm>
          <a:prstGeom prst="rect">
            <a:avLst/>
          </a:prstGeom>
        </p:spPr>
      </p:pic>
      <p:pic>
        <p:nvPicPr>
          <p:cNvPr id="95" name="Picture 9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400" y="259080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247571"/>
            <a:ext cx="638629" cy="638629"/>
          </a:xfrm>
          <a:prstGeom prst="rect">
            <a:avLst/>
          </a:prstGeom>
        </p:spPr>
      </p:pic>
      <p:pic>
        <p:nvPicPr>
          <p:cNvPr id="97" name="Picture 9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886200"/>
            <a:ext cx="638629" cy="638629"/>
          </a:xfrm>
          <a:prstGeom prst="rect">
            <a:avLst/>
          </a:prstGeom>
        </p:spPr>
      </p:pic>
      <p:pic>
        <p:nvPicPr>
          <p:cNvPr id="98" name="Picture 9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400" y="4542971"/>
            <a:ext cx="638629" cy="638629"/>
          </a:xfrm>
          <a:prstGeom prst="rect">
            <a:avLst/>
          </a:prstGeom>
        </p:spPr>
      </p:pic>
      <p:pic>
        <p:nvPicPr>
          <p:cNvPr id="99" name="Picture 9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5181600"/>
            <a:ext cx="638629" cy="638629"/>
          </a:xfrm>
          <a:prstGeom prst="rect">
            <a:avLst/>
          </a:prstGeom>
        </p:spPr>
      </p:pic>
      <p:sp>
        <p:nvSpPr>
          <p:cNvPr id="101" name="Oval 100"/>
          <p:cNvSpPr/>
          <p:nvPr/>
        </p:nvSpPr>
        <p:spPr>
          <a:xfrm>
            <a:off x="0" y="1066800"/>
            <a:ext cx="1066800" cy="487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/>
          <p:cNvCxnSpPr>
            <a:stCxn id="101" idx="4"/>
            <a:endCxn id="83" idx="0"/>
          </p:cNvCxnSpPr>
          <p:nvPr/>
        </p:nvCxnSpPr>
        <p:spPr>
          <a:xfrm flipH="1">
            <a:off x="518886" y="5943600"/>
            <a:ext cx="14514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/>
          <p:cNvSpPr/>
          <p:nvPr/>
        </p:nvSpPr>
        <p:spPr>
          <a:xfrm>
            <a:off x="609600" y="1066800"/>
            <a:ext cx="1066800" cy="487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>
            <a:stCxn id="105" idx="4"/>
          </p:cNvCxnSpPr>
          <p:nvPr/>
        </p:nvCxnSpPr>
        <p:spPr>
          <a:xfrm flipH="1">
            <a:off x="1128486" y="5943600"/>
            <a:ext cx="14514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1295400" y="1066800"/>
            <a:ext cx="1066800" cy="487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>
            <a:stCxn id="107" idx="4"/>
          </p:cNvCxnSpPr>
          <p:nvPr/>
        </p:nvCxnSpPr>
        <p:spPr>
          <a:xfrm flipH="1">
            <a:off x="1814286" y="5943600"/>
            <a:ext cx="14514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0" y="1143000"/>
            <a:ext cx="4953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Arrow Connector 110"/>
          <p:cNvCxnSpPr>
            <a:stCxn id="109" idx="6"/>
            <a:endCxn id="93" idx="1"/>
          </p:cNvCxnSpPr>
          <p:nvPr/>
        </p:nvCxnSpPr>
        <p:spPr>
          <a:xfrm>
            <a:off x="4953000" y="1600200"/>
            <a:ext cx="152400" cy="1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4"/>
          <p:cNvSpPr/>
          <p:nvPr/>
        </p:nvSpPr>
        <p:spPr>
          <a:xfrm>
            <a:off x="0" y="1828800"/>
            <a:ext cx="49530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Arrow Connector 115"/>
          <p:cNvCxnSpPr>
            <a:stCxn id="115" idx="6"/>
          </p:cNvCxnSpPr>
          <p:nvPr/>
        </p:nvCxnSpPr>
        <p:spPr>
          <a:xfrm>
            <a:off x="4953000" y="2286000"/>
            <a:ext cx="152400" cy="145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6096000" y="1295400"/>
            <a:ext cx="272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perform 3 GT schemes.</a:t>
            </a:r>
            <a:endParaRPr lang="en-US" dirty="0"/>
          </a:p>
        </p:txBody>
      </p:sp>
      <p:sp>
        <p:nvSpPr>
          <p:cNvPr id="120" name="Rounded Rectangle 119"/>
          <p:cNvSpPr/>
          <p:nvPr/>
        </p:nvSpPr>
        <p:spPr>
          <a:xfrm>
            <a:off x="0" y="990600"/>
            <a:ext cx="4953000" cy="4876800"/>
          </a:xfrm>
          <a:prstGeom prst="roundRect">
            <a:avLst/>
          </a:prstGeom>
          <a:solidFill>
            <a:srgbClr val="FFFF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0" y="6019800"/>
            <a:ext cx="4800600" cy="838200"/>
          </a:xfrm>
          <a:prstGeom prst="roundRect">
            <a:avLst/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ounded Rectangle 121"/>
          <p:cNvSpPr/>
          <p:nvPr/>
        </p:nvSpPr>
        <p:spPr>
          <a:xfrm>
            <a:off x="5029200" y="1295400"/>
            <a:ext cx="685800" cy="4572000"/>
          </a:xfrm>
          <a:prstGeom prst="roundRect">
            <a:avLst/>
          </a:prstGeom>
          <a:solidFill>
            <a:srgbClr val="00B05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6096000" y="2057400"/>
            <a:ext cx="2285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The original.</a:t>
            </a:r>
          </a:p>
          <a:p>
            <a:pPr marL="342900" indent="-342900">
              <a:buAutoNum type="arabicPeriod"/>
            </a:pPr>
            <a:r>
              <a:rPr lang="en-US" dirty="0" smtClean="0"/>
              <a:t>First projection.</a:t>
            </a:r>
          </a:p>
          <a:p>
            <a:pPr marL="342900" indent="-342900">
              <a:buAutoNum type="arabicPeriod"/>
            </a:pPr>
            <a:r>
              <a:rPr lang="en-US" dirty="0" smtClean="0"/>
              <a:t>Second projection.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5" grpId="0" animBg="1"/>
      <p:bldP spid="105" grpId="1" animBg="1"/>
      <p:bldP spid="107" grpId="0" animBg="1"/>
      <p:bldP spid="107" grpId="1" animBg="1"/>
      <p:bldP spid="109" grpId="0" animBg="1"/>
      <p:bldP spid="109" grpId="1" animBg="1"/>
      <p:bldP spid="115" grpId="0" animBg="1"/>
      <p:bldP spid="115" grpId="1" animBg="1"/>
      <p:bldP spid="118" grpId="0"/>
      <p:bldP spid="120" grpId="0" animBg="1"/>
      <p:bldP spid="121" grpId="0" animBg="1"/>
      <p:bldP spid="122" grpId="0" animBg="1"/>
      <p:bldP spid="12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/>
          </p:cNvSpPr>
          <p:nvPr/>
        </p:nvSpPr>
        <p:spPr bwMode="auto">
          <a:xfrm>
            <a:off x="900783" y="5962799"/>
            <a:ext cx="184844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Bloom filters</a:t>
            </a:r>
          </a:p>
        </p:txBody>
      </p:sp>
      <p:sp>
        <p:nvSpPr>
          <p:cNvPr id="6147" name="AutoShape 3"/>
          <p:cNvSpPr>
            <a:spLocks/>
          </p:cNvSpPr>
          <p:nvPr/>
        </p:nvSpPr>
        <p:spPr bwMode="auto">
          <a:xfrm>
            <a:off x="3873096" y="1549591"/>
            <a:ext cx="2707928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Theory of Big </a:t>
            </a:r>
            <a:r>
              <a:rPr lang="en-US" dirty="0"/>
              <a:t>data</a:t>
            </a: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>
            <a:off x="477203" y="3583037"/>
            <a:ext cx="3576340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Succinct data structures</a:t>
            </a:r>
          </a:p>
        </p:txBody>
      </p:sp>
      <p:sp>
        <p:nvSpPr>
          <p:cNvPr id="6149" name="AutoShape 5"/>
          <p:cNvSpPr>
            <a:spLocks/>
          </p:cNvSpPr>
          <p:nvPr/>
        </p:nvSpPr>
        <p:spPr bwMode="auto">
          <a:xfrm>
            <a:off x="6840142" y="3894460"/>
            <a:ext cx="1717849" cy="8393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Streaming </a:t>
            </a:r>
          </a:p>
          <a:p>
            <a:r>
              <a:rPr lang="en-US"/>
              <a:t>algorithm</a:t>
            </a:r>
          </a:p>
        </p:txBody>
      </p:sp>
      <p:sp>
        <p:nvSpPr>
          <p:cNvPr id="6150" name="AutoShape 6"/>
          <p:cNvSpPr>
            <a:spLocks/>
          </p:cNvSpPr>
          <p:nvPr/>
        </p:nvSpPr>
        <p:spPr bwMode="auto">
          <a:xfrm>
            <a:off x="3599892" y="4086448"/>
            <a:ext cx="233305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Sketching &amp; LSH</a:t>
            </a:r>
            <a:endParaRPr lang="en-US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 flipV="1">
            <a:off x="5482828" y="1998019"/>
            <a:ext cx="858367" cy="27905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</p:spPr>
        <p:txBody>
          <a:bodyPr lIns="64290" tIns="32144" rIns="64290" bIns="32144"/>
          <a:lstStyle/>
          <a:p>
            <a:endParaRPr lang="en-US"/>
          </a:p>
        </p:txBody>
      </p:sp>
      <p:pic>
        <p:nvPicPr>
          <p:cNvPr id="6152" name="Picture 8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504" y="414115"/>
            <a:ext cx="1592834" cy="119322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153" name="Picture 9" descr="InsertedImage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304976"/>
            <a:ext cx="2262560" cy="136624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154" name="Picture 10" descr="Inserted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3047" y="4368850"/>
            <a:ext cx="1506884" cy="156939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1825006" y="4032870"/>
            <a:ext cx="0" cy="56257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</p:spPr>
        <p:txBody>
          <a:bodyPr lIns="64290" tIns="32144" rIns="64290" bIns="32144"/>
          <a:lstStyle/>
          <a:p>
            <a:endParaRPr lang="en-US"/>
          </a:p>
        </p:txBody>
      </p:sp>
      <p:pic>
        <p:nvPicPr>
          <p:cNvPr id="6156" name="Picture 12" descr="InsertedImag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053" y="2659932"/>
            <a:ext cx="1726779" cy="147228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5030763" y="1990205"/>
            <a:ext cx="0" cy="67084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</p:spPr>
        <p:txBody>
          <a:bodyPr lIns="64290" tIns="32144" rIns="64290" bIns="32144"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2613050" y="1981275"/>
            <a:ext cx="2086198" cy="50006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</p:spPr>
        <p:txBody>
          <a:bodyPr lIns="64290" tIns="32144" rIns="64290" bIns="32144"/>
          <a:lstStyle/>
          <a:p>
            <a:endParaRPr lang="en-US"/>
          </a:p>
        </p:txBody>
      </p:sp>
      <p:pic>
        <p:nvPicPr>
          <p:cNvPr id="6159" name="Picture 15" descr="InsertedImage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68047" y="1654225"/>
            <a:ext cx="1662038" cy="224804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6160" name="Picture 16" descr="InsertedImag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6176" y="4590977"/>
            <a:ext cx="1965647" cy="147339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6161" name="AutoShape 17"/>
          <p:cNvSpPr>
            <a:spLocks/>
          </p:cNvSpPr>
          <p:nvPr/>
        </p:nvSpPr>
        <p:spPr bwMode="auto">
          <a:xfrm>
            <a:off x="4957167" y="6021586"/>
            <a:ext cx="220563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Big Databases</a:t>
            </a:r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H="1" flipV="1">
            <a:off x="5220520" y="1979043"/>
            <a:ext cx="790277" cy="2243584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</p:spPr>
        <p:txBody>
          <a:bodyPr lIns="64290" tIns="32144" rIns="64290" bIns="32144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799" y="1676400"/>
            <a:ext cx="2819401" cy="47244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Decoding</a:t>
            </a:r>
            <a:endParaRPr lang="en-US" dirty="0"/>
          </a:p>
        </p:txBody>
      </p:sp>
      <p:pic>
        <p:nvPicPr>
          <p:cNvPr id="4" name="Picture 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95400"/>
            <a:ext cx="638629" cy="638629"/>
          </a:xfrm>
          <a:prstGeom prst="rect">
            <a:avLst/>
          </a:prstGeom>
        </p:spPr>
      </p:pic>
      <p:pic>
        <p:nvPicPr>
          <p:cNvPr id="5" name="Picture 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1295400"/>
            <a:ext cx="638629" cy="638629"/>
          </a:xfrm>
          <a:prstGeom prst="rect">
            <a:avLst/>
          </a:prstGeom>
        </p:spPr>
      </p:pic>
      <p:pic>
        <p:nvPicPr>
          <p:cNvPr id="19" name="Picture 1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952171"/>
            <a:ext cx="638629" cy="638629"/>
          </a:xfrm>
          <a:prstGeom prst="rect">
            <a:avLst/>
          </a:prstGeom>
        </p:spPr>
      </p:pic>
      <p:pic>
        <p:nvPicPr>
          <p:cNvPr id="20" name="Picture 1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1952171"/>
            <a:ext cx="638629" cy="638629"/>
          </a:xfrm>
          <a:prstGeom prst="rect">
            <a:avLst/>
          </a:prstGeom>
        </p:spPr>
      </p:pic>
      <p:pic>
        <p:nvPicPr>
          <p:cNvPr id="21" name="Picture 2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638629" cy="638629"/>
          </a:xfrm>
          <a:prstGeom prst="rect">
            <a:avLst/>
          </a:prstGeom>
        </p:spPr>
      </p:pic>
      <p:pic>
        <p:nvPicPr>
          <p:cNvPr id="22" name="Picture 2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1295400"/>
            <a:ext cx="638629" cy="638629"/>
          </a:xfrm>
          <a:prstGeom prst="rect">
            <a:avLst/>
          </a:prstGeom>
        </p:spPr>
      </p:pic>
      <p:pic>
        <p:nvPicPr>
          <p:cNvPr id="23" name="Picture 2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952171"/>
            <a:ext cx="638629" cy="638629"/>
          </a:xfrm>
          <a:prstGeom prst="rect">
            <a:avLst/>
          </a:prstGeom>
        </p:spPr>
      </p:pic>
      <p:pic>
        <p:nvPicPr>
          <p:cNvPr id="24" name="Picture 2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1952171"/>
            <a:ext cx="638629" cy="638629"/>
          </a:xfrm>
          <a:prstGeom prst="rect">
            <a:avLst/>
          </a:prstGeom>
        </p:spPr>
      </p:pic>
      <p:pic>
        <p:nvPicPr>
          <p:cNvPr id="25" name="Picture 2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638629" cy="638629"/>
          </a:xfrm>
          <a:prstGeom prst="rect">
            <a:avLst/>
          </a:prstGeom>
        </p:spPr>
      </p:pic>
      <p:pic>
        <p:nvPicPr>
          <p:cNvPr id="26" name="Picture 2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2590800"/>
            <a:ext cx="638629" cy="638629"/>
          </a:xfrm>
          <a:prstGeom prst="rect">
            <a:avLst/>
          </a:prstGeom>
        </p:spPr>
      </p:pic>
      <p:pic>
        <p:nvPicPr>
          <p:cNvPr id="27" name="Picture 2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247571"/>
            <a:ext cx="638629" cy="638629"/>
          </a:xfrm>
          <a:prstGeom prst="rect">
            <a:avLst/>
          </a:prstGeom>
        </p:spPr>
      </p:pic>
      <p:pic>
        <p:nvPicPr>
          <p:cNvPr id="28" name="Picture 2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3247571"/>
            <a:ext cx="638629" cy="638629"/>
          </a:xfrm>
          <a:prstGeom prst="rect">
            <a:avLst/>
          </a:prstGeom>
        </p:spPr>
      </p:pic>
      <p:pic>
        <p:nvPicPr>
          <p:cNvPr id="29" name="Picture 2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0" y="259080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2590800"/>
            <a:ext cx="638629" cy="638629"/>
          </a:xfrm>
          <a:prstGeom prst="rect">
            <a:avLst/>
          </a:prstGeom>
        </p:spPr>
      </p:pic>
      <p:pic>
        <p:nvPicPr>
          <p:cNvPr id="31" name="Picture 3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247571"/>
            <a:ext cx="638629" cy="638629"/>
          </a:xfrm>
          <a:prstGeom prst="rect">
            <a:avLst/>
          </a:prstGeom>
        </p:spPr>
      </p:pic>
      <p:pic>
        <p:nvPicPr>
          <p:cNvPr id="32" name="Picture 3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3247571"/>
            <a:ext cx="638629" cy="638629"/>
          </a:xfrm>
          <a:prstGeom prst="rect">
            <a:avLst/>
          </a:prstGeom>
        </p:spPr>
      </p:pic>
      <p:pic>
        <p:nvPicPr>
          <p:cNvPr id="33" name="Picture 3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886200"/>
            <a:ext cx="638629" cy="638629"/>
          </a:xfrm>
          <a:prstGeom prst="rect">
            <a:avLst/>
          </a:prstGeom>
        </p:spPr>
      </p:pic>
      <p:pic>
        <p:nvPicPr>
          <p:cNvPr id="34" name="Picture 3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3886200"/>
            <a:ext cx="638629" cy="638629"/>
          </a:xfrm>
          <a:prstGeom prst="rect">
            <a:avLst/>
          </a:prstGeom>
        </p:spPr>
      </p:pic>
      <p:pic>
        <p:nvPicPr>
          <p:cNvPr id="35" name="Picture 3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542971"/>
            <a:ext cx="638629" cy="638629"/>
          </a:xfrm>
          <a:prstGeom prst="rect">
            <a:avLst/>
          </a:prstGeom>
        </p:spPr>
      </p:pic>
      <p:pic>
        <p:nvPicPr>
          <p:cNvPr id="36" name="Picture 3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4542971"/>
            <a:ext cx="638629" cy="638629"/>
          </a:xfrm>
          <a:prstGeom prst="rect">
            <a:avLst/>
          </a:prstGeom>
        </p:spPr>
      </p:pic>
      <p:pic>
        <p:nvPicPr>
          <p:cNvPr id="37" name="Picture 3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3886200"/>
            <a:ext cx="638629" cy="638629"/>
          </a:xfrm>
          <a:prstGeom prst="rect">
            <a:avLst/>
          </a:prstGeom>
        </p:spPr>
      </p:pic>
      <p:pic>
        <p:nvPicPr>
          <p:cNvPr id="38" name="Picture 3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3886200"/>
            <a:ext cx="638629" cy="638629"/>
          </a:xfrm>
          <a:prstGeom prst="rect">
            <a:avLst/>
          </a:prstGeom>
        </p:spPr>
      </p:pic>
      <p:pic>
        <p:nvPicPr>
          <p:cNvPr id="39" name="Picture 3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4542971"/>
            <a:ext cx="638629" cy="638629"/>
          </a:xfrm>
          <a:prstGeom prst="rect">
            <a:avLst/>
          </a:prstGeom>
        </p:spPr>
      </p:pic>
      <p:pic>
        <p:nvPicPr>
          <p:cNvPr id="40" name="Picture 3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4542971"/>
            <a:ext cx="638629" cy="638629"/>
          </a:xfrm>
          <a:prstGeom prst="rect">
            <a:avLst/>
          </a:prstGeom>
        </p:spPr>
      </p:pic>
      <p:pic>
        <p:nvPicPr>
          <p:cNvPr id="41" name="Picture 4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181600"/>
            <a:ext cx="638629" cy="638629"/>
          </a:xfrm>
          <a:prstGeom prst="rect">
            <a:avLst/>
          </a:prstGeom>
        </p:spPr>
      </p:pic>
      <p:pic>
        <p:nvPicPr>
          <p:cNvPr id="42" name="Picture 4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5371" y="5181600"/>
            <a:ext cx="638629" cy="638629"/>
          </a:xfrm>
          <a:prstGeom prst="rect">
            <a:avLst/>
          </a:prstGeom>
        </p:spPr>
      </p:pic>
      <p:pic>
        <p:nvPicPr>
          <p:cNvPr id="45" name="Picture 4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5181600"/>
            <a:ext cx="638629" cy="638629"/>
          </a:xfrm>
          <a:prstGeom prst="rect">
            <a:avLst/>
          </a:prstGeom>
        </p:spPr>
      </p:pic>
      <p:pic>
        <p:nvPicPr>
          <p:cNvPr id="46" name="Picture 4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80771" y="5181600"/>
            <a:ext cx="638629" cy="638629"/>
          </a:xfrm>
          <a:prstGeom prst="rect">
            <a:avLst/>
          </a:prstGeom>
        </p:spPr>
      </p:pic>
      <p:pic>
        <p:nvPicPr>
          <p:cNvPr id="49" name="Picture 4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295400"/>
            <a:ext cx="638629" cy="638629"/>
          </a:xfrm>
          <a:prstGeom prst="rect">
            <a:avLst/>
          </a:prstGeom>
        </p:spPr>
      </p:pic>
      <p:pic>
        <p:nvPicPr>
          <p:cNvPr id="50" name="Picture 4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1295400"/>
            <a:ext cx="638629" cy="638629"/>
          </a:xfrm>
          <a:prstGeom prst="rect">
            <a:avLst/>
          </a:prstGeom>
        </p:spPr>
      </p:pic>
      <p:pic>
        <p:nvPicPr>
          <p:cNvPr id="51" name="Picture 5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1952171"/>
            <a:ext cx="638629" cy="638629"/>
          </a:xfrm>
          <a:prstGeom prst="rect">
            <a:avLst/>
          </a:prstGeom>
        </p:spPr>
      </p:pic>
      <p:pic>
        <p:nvPicPr>
          <p:cNvPr id="52" name="Picture 5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1952171"/>
            <a:ext cx="638629" cy="638629"/>
          </a:xfrm>
          <a:prstGeom prst="rect">
            <a:avLst/>
          </a:prstGeom>
        </p:spPr>
      </p:pic>
      <p:pic>
        <p:nvPicPr>
          <p:cNvPr id="53" name="Picture 5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295400"/>
            <a:ext cx="638629" cy="638629"/>
          </a:xfrm>
          <a:prstGeom prst="rect">
            <a:avLst/>
          </a:prstGeom>
        </p:spPr>
      </p:pic>
      <p:pic>
        <p:nvPicPr>
          <p:cNvPr id="55" name="Picture 5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52171"/>
            <a:ext cx="638629" cy="638629"/>
          </a:xfrm>
          <a:prstGeom prst="rect">
            <a:avLst/>
          </a:prstGeom>
        </p:spPr>
      </p:pic>
      <p:pic>
        <p:nvPicPr>
          <p:cNvPr id="57" name="Picture 5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590800"/>
            <a:ext cx="638629" cy="638629"/>
          </a:xfrm>
          <a:prstGeom prst="rect">
            <a:avLst/>
          </a:prstGeom>
        </p:spPr>
      </p:pic>
      <p:pic>
        <p:nvPicPr>
          <p:cNvPr id="58" name="Picture 5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2590800"/>
            <a:ext cx="638629" cy="638629"/>
          </a:xfrm>
          <a:prstGeom prst="rect">
            <a:avLst/>
          </a:prstGeom>
        </p:spPr>
      </p:pic>
      <p:pic>
        <p:nvPicPr>
          <p:cNvPr id="59" name="Picture 5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247571"/>
            <a:ext cx="638629" cy="638629"/>
          </a:xfrm>
          <a:prstGeom prst="rect">
            <a:avLst/>
          </a:prstGeom>
        </p:spPr>
      </p:pic>
      <p:pic>
        <p:nvPicPr>
          <p:cNvPr id="60" name="Picture 5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3247571"/>
            <a:ext cx="638629" cy="638629"/>
          </a:xfrm>
          <a:prstGeom prst="rect">
            <a:avLst/>
          </a:prstGeom>
        </p:spPr>
      </p:pic>
      <p:pic>
        <p:nvPicPr>
          <p:cNvPr id="61" name="Picture 6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2590800"/>
            <a:ext cx="638629" cy="638629"/>
          </a:xfrm>
          <a:prstGeom prst="rect">
            <a:avLst/>
          </a:prstGeom>
        </p:spPr>
      </p:pic>
      <p:pic>
        <p:nvPicPr>
          <p:cNvPr id="63" name="Picture 6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247571"/>
            <a:ext cx="638629" cy="638629"/>
          </a:xfrm>
          <a:prstGeom prst="rect">
            <a:avLst/>
          </a:prstGeom>
        </p:spPr>
      </p:pic>
      <p:pic>
        <p:nvPicPr>
          <p:cNvPr id="65" name="Picture 6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3886200"/>
            <a:ext cx="638629" cy="638629"/>
          </a:xfrm>
          <a:prstGeom prst="rect">
            <a:avLst/>
          </a:prstGeom>
        </p:spPr>
      </p:pic>
      <p:pic>
        <p:nvPicPr>
          <p:cNvPr id="66" name="Picture 6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3886200"/>
            <a:ext cx="638629" cy="638629"/>
          </a:xfrm>
          <a:prstGeom prst="rect">
            <a:avLst/>
          </a:prstGeom>
        </p:spPr>
      </p:pic>
      <p:pic>
        <p:nvPicPr>
          <p:cNvPr id="67" name="Picture 6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542971"/>
            <a:ext cx="638629" cy="638629"/>
          </a:xfrm>
          <a:prstGeom prst="rect">
            <a:avLst/>
          </a:prstGeom>
        </p:spPr>
      </p:pic>
      <p:pic>
        <p:nvPicPr>
          <p:cNvPr id="68" name="Picture 6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76171" y="4542971"/>
            <a:ext cx="638629" cy="638629"/>
          </a:xfrm>
          <a:prstGeom prst="rect">
            <a:avLst/>
          </a:prstGeom>
        </p:spPr>
      </p:pic>
      <p:pic>
        <p:nvPicPr>
          <p:cNvPr id="69" name="Picture 6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886200"/>
            <a:ext cx="638629" cy="638629"/>
          </a:xfrm>
          <a:prstGeom prst="rect">
            <a:avLst/>
          </a:prstGeom>
        </p:spPr>
      </p:pic>
      <p:pic>
        <p:nvPicPr>
          <p:cNvPr id="71" name="Picture 7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4542971"/>
            <a:ext cx="638629" cy="638629"/>
          </a:xfrm>
          <a:prstGeom prst="rect">
            <a:avLst/>
          </a:prstGeom>
        </p:spPr>
      </p:pic>
      <p:pic>
        <p:nvPicPr>
          <p:cNvPr id="73" name="Picture 7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5181600"/>
            <a:ext cx="638629" cy="638629"/>
          </a:xfrm>
          <a:prstGeom prst="rect">
            <a:avLst/>
          </a:prstGeom>
        </p:spPr>
      </p:pic>
      <p:pic>
        <p:nvPicPr>
          <p:cNvPr id="74" name="Picture 7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6171" y="5181600"/>
            <a:ext cx="638629" cy="638629"/>
          </a:xfrm>
          <a:prstGeom prst="rect">
            <a:avLst/>
          </a:prstGeom>
        </p:spPr>
      </p:pic>
      <p:pic>
        <p:nvPicPr>
          <p:cNvPr id="77" name="Picture 7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5181600"/>
            <a:ext cx="638629" cy="638629"/>
          </a:xfrm>
          <a:prstGeom prst="rect">
            <a:avLst/>
          </a:prstGeom>
        </p:spPr>
      </p:pic>
      <p:cxnSp>
        <p:nvCxnSpPr>
          <p:cNvPr id="82" name="Straight Connector 81"/>
          <p:cNvCxnSpPr/>
          <p:nvPr/>
        </p:nvCxnSpPr>
        <p:spPr>
          <a:xfrm>
            <a:off x="0" y="5943600"/>
            <a:ext cx="495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71" y="6096000"/>
            <a:ext cx="638629" cy="638629"/>
          </a:xfrm>
          <a:prstGeom prst="rect">
            <a:avLst/>
          </a:prstGeom>
        </p:spPr>
      </p:pic>
      <p:pic>
        <p:nvPicPr>
          <p:cNvPr id="84" name="Picture 8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6342" y="6096000"/>
            <a:ext cx="638629" cy="638629"/>
          </a:xfrm>
          <a:prstGeom prst="rect">
            <a:avLst/>
          </a:prstGeom>
        </p:spPr>
      </p:pic>
      <p:pic>
        <p:nvPicPr>
          <p:cNvPr id="85" name="Picture 8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94971" y="6096000"/>
            <a:ext cx="638629" cy="638629"/>
          </a:xfrm>
          <a:prstGeom prst="rect">
            <a:avLst/>
          </a:prstGeom>
        </p:spPr>
      </p:pic>
      <p:pic>
        <p:nvPicPr>
          <p:cNvPr id="86" name="Picture 8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742" y="6096000"/>
            <a:ext cx="638629" cy="638629"/>
          </a:xfrm>
          <a:prstGeom prst="rect">
            <a:avLst/>
          </a:prstGeom>
        </p:spPr>
      </p:pic>
      <p:pic>
        <p:nvPicPr>
          <p:cNvPr id="87" name="Picture 8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0371" y="6096000"/>
            <a:ext cx="638629" cy="638629"/>
          </a:xfrm>
          <a:prstGeom prst="rect">
            <a:avLst/>
          </a:prstGeom>
        </p:spPr>
      </p:pic>
      <p:pic>
        <p:nvPicPr>
          <p:cNvPr id="88" name="Picture 8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447142" y="6096000"/>
            <a:ext cx="638629" cy="638629"/>
          </a:xfrm>
          <a:prstGeom prst="rect">
            <a:avLst/>
          </a:prstGeom>
        </p:spPr>
      </p:pic>
      <p:pic>
        <p:nvPicPr>
          <p:cNvPr id="89" name="Picture 8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5771" y="6096000"/>
            <a:ext cx="638629" cy="638629"/>
          </a:xfrm>
          <a:prstGeom prst="rect">
            <a:avLst/>
          </a:prstGeom>
        </p:spPr>
      </p:pic>
      <p:cxnSp>
        <p:nvCxnSpPr>
          <p:cNvPr id="92" name="Straight Connector 91"/>
          <p:cNvCxnSpPr/>
          <p:nvPr/>
        </p:nvCxnSpPr>
        <p:spPr>
          <a:xfrm flipV="1">
            <a:off x="4953000" y="1371600"/>
            <a:ext cx="0" cy="457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Picture 9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295400"/>
            <a:ext cx="638629" cy="638629"/>
          </a:xfrm>
          <a:prstGeom prst="rect">
            <a:avLst/>
          </a:prstGeom>
        </p:spPr>
      </p:pic>
      <p:pic>
        <p:nvPicPr>
          <p:cNvPr id="94" name="Picture 9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1952171"/>
            <a:ext cx="638629" cy="638629"/>
          </a:xfrm>
          <a:prstGeom prst="rect">
            <a:avLst/>
          </a:prstGeom>
        </p:spPr>
      </p:pic>
      <p:pic>
        <p:nvPicPr>
          <p:cNvPr id="95" name="Picture 9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400" y="2590800"/>
            <a:ext cx="640080" cy="6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247571"/>
            <a:ext cx="638629" cy="638629"/>
          </a:xfrm>
          <a:prstGeom prst="rect">
            <a:avLst/>
          </a:prstGeom>
        </p:spPr>
      </p:pic>
      <p:pic>
        <p:nvPicPr>
          <p:cNvPr id="97" name="Picture 9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3886200"/>
            <a:ext cx="638629" cy="638629"/>
          </a:xfrm>
          <a:prstGeom prst="rect">
            <a:avLst/>
          </a:prstGeom>
        </p:spPr>
      </p:pic>
      <p:pic>
        <p:nvPicPr>
          <p:cNvPr id="98" name="Picture 9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05400" y="4542971"/>
            <a:ext cx="638629" cy="638629"/>
          </a:xfrm>
          <a:prstGeom prst="rect">
            <a:avLst/>
          </a:prstGeom>
        </p:spPr>
      </p:pic>
      <p:pic>
        <p:nvPicPr>
          <p:cNvPr id="99" name="Picture 9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5181600"/>
            <a:ext cx="638629" cy="638629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3429000" y="25146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3429000" y="44958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524000" y="25146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1524000" y="4495800"/>
            <a:ext cx="6858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/>
          <p:cNvSpPr txBox="1"/>
          <p:nvPr/>
        </p:nvSpPr>
        <p:spPr>
          <a:xfrm>
            <a:off x="5867400" y="1600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first decode the projections.</a:t>
            </a:r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5568751" y="2362200"/>
            <a:ext cx="365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we check the d</a:t>
            </a:r>
            <a:r>
              <a:rPr lang="en-US" baseline="30000" dirty="0" smtClean="0"/>
              <a:t>2 </a:t>
            </a:r>
            <a:r>
              <a:rPr lang="en-US" dirty="0" smtClean="0"/>
              <a:t>options naively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060516" y="5715000"/>
            <a:ext cx="3911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[N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R11] we mange to have scheme </a:t>
            </a:r>
          </a:p>
          <a:p>
            <a:pPr algn="ctr"/>
            <a:r>
              <a:rPr lang="en-US" dirty="0" smtClean="0"/>
              <a:t>With </a:t>
            </a:r>
            <a:r>
              <a:rPr lang="en-US" dirty="0" smtClean="0">
                <a:solidFill>
                  <a:srgbClr val="0066FF"/>
                </a:solidFill>
              </a:rPr>
              <a:t>optimal</a:t>
            </a:r>
            <a:r>
              <a:rPr lang="en-US" dirty="0" smtClean="0"/>
              <a:t> number of measurements</a:t>
            </a:r>
          </a:p>
          <a:p>
            <a:pPr algn="ctr"/>
            <a:r>
              <a:rPr lang="en-US" dirty="0" smtClean="0"/>
              <a:t>and decode time </a:t>
            </a:r>
            <a:r>
              <a:rPr lang="en-US" dirty="0" smtClean="0">
                <a:solidFill>
                  <a:srgbClr val="0066FF"/>
                </a:solidFill>
              </a:rPr>
              <a:t>O(d</a:t>
            </a:r>
            <a:r>
              <a:rPr lang="en-US" baseline="30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log</a:t>
            </a:r>
            <a:r>
              <a:rPr lang="en-US" baseline="30000" dirty="0" smtClean="0">
                <a:solidFill>
                  <a:srgbClr val="0066FF"/>
                </a:solidFill>
              </a:rPr>
              <a:t>2</a:t>
            </a:r>
            <a:r>
              <a:rPr lang="en-US" dirty="0" smtClean="0">
                <a:solidFill>
                  <a:srgbClr val="0066FF"/>
                </a:solidFill>
              </a:rPr>
              <a:t>n)</a:t>
            </a:r>
            <a:r>
              <a:rPr lang="en-US" dirty="0" smtClean="0"/>
              <a:t>. </a:t>
            </a:r>
          </a:p>
          <a:p>
            <a:pPr algn="ctr"/>
            <a:r>
              <a:rPr lang="en-US" dirty="0" smtClean="0"/>
              <a:t>(Using recursion and 2-stage GT)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47438" y="3849469"/>
            <a:ext cx="3596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If we use the scheme of 2 stage GT,</a:t>
            </a:r>
          </a:p>
          <a:p>
            <a:pPr algn="ctr"/>
            <a:r>
              <a:rPr lang="en-US" dirty="0" smtClean="0"/>
              <a:t>We will have 4d</a:t>
            </a:r>
            <a:r>
              <a:rPr lang="en-US" baseline="30000" dirty="0" smtClean="0"/>
              <a:t>2</a:t>
            </a:r>
            <a:r>
              <a:rPr lang="en-US" dirty="0" smtClean="0"/>
              <a:t> candidate to check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  <p:bldP spid="80" grpId="0" animBg="1"/>
      <p:bldP spid="81" grpId="0" animBg="1"/>
      <p:bldP spid="91" grpId="0"/>
      <p:bldP spid="102" grpId="0"/>
      <p:bldP spid="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Faster Decoding</a:t>
            </a:r>
            <a:endParaRPr lang="en-US" dirty="0"/>
          </a:p>
        </p:txBody>
      </p:sp>
      <p:pic>
        <p:nvPicPr>
          <p:cNvPr id="410" name="Picture 40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459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Picture 41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535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Picture 41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611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Picture 41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1688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Picture 43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1611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Picture 43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1688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Picture 43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764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Picture 434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1840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Picture 435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1764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Picture 43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1840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Picture 437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916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Picture 43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992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Picture 43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1916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Picture 44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1992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Picture 44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069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Picture 44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57400" y="2145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Picture 44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37338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Picture 444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38100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Picture 445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38862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Picture 44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8400" y="39624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Picture 447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38862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Picture 44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10400" y="39624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Picture 44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40386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Picture 45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41148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Picture 45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67600" y="40386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Picture 45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2800" y="41148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Picture 45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1910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Picture 454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3200" y="42672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Picture 455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41910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Picture 45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15200" y="42672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Picture 457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43434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Picture 45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05600" y="4419600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Picture 45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450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Picture 46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526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Picture 46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602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Picture 46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2678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Picture 46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2602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Picture 464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2200" y="2678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Picture 465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2754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Picture 46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2831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Picture 467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2754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Picture 46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2831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Picture 46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2907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Picture 47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2983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Picture 47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2907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Picture 47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2983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Picture 47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059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Picture 474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3135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Picture 475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440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Picture 47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516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Picture 477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3593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Picture 47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0" y="3669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Picture 47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593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Picture 48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3669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Picture 48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3745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Picture 48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821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Picture 48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0" y="3745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Picture 484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0" y="3821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Picture 485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897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Picture 48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3974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Picture 487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3897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Picture 48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974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Picture 48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4050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Picture 49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4126468"/>
            <a:ext cx="198783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7" name="Straight Connector 496"/>
          <p:cNvCxnSpPr/>
          <p:nvPr/>
        </p:nvCxnSpPr>
        <p:spPr>
          <a:xfrm>
            <a:off x="2819400" y="1143000"/>
            <a:ext cx="0" cy="237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Straight Connector 498"/>
          <p:cNvCxnSpPr/>
          <p:nvPr/>
        </p:nvCxnSpPr>
        <p:spPr>
          <a:xfrm flipH="1">
            <a:off x="533400" y="3516868"/>
            <a:ext cx="2286000" cy="674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2819400" y="3516868"/>
            <a:ext cx="14478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8" name="Straight Connector 507"/>
          <p:cNvCxnSpPr/>
          <p:nvPr/>
        </p:nvCxnSpPr>
        <p:spPr>
          <a:xfrm>
            <a:off x="7239000" y="990600"/>
            <a:ext cx="0" cy="2526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9" name="Straight Connector 508"/>
          <p:cNvCxnSpPr/>
          <p:nvPr/>
        </p:nvCxnSpPr>
        <p:spPr>
          <a:xfrm flipH="1">
            <a:off x="4800600" y="3516868"/>
            <a:ext cx="2438400" cy="6741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0" name="Straight Connector 509"/>
          <p:cNvCxnSpPr/>
          <p:nvPr/>
        </p:nvCxnSpPr>
        <p:spPr>
          <a:xfrm>
            <a:off x="7239000" y="3516868"/>
            <a:ext cx="13716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1" name="Picture 51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1002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Picture 51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1154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Picture 51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1307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Picture 51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53400" y="1459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Picture 514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1992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Picture 515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48600" y="2145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Picture 51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2297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Picture 517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2450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Picture 51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96200" y="2983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Picture 51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3135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Picture 52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00" y="3288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Picture 52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3400" y="3440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Picture 52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1002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Picture 52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1078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Picture 524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1154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Picture 525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67400" y="1230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Picture 526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1992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Picture 527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7000" y="20690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Picture 528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21452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Picture 529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2221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Picture 530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29834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Picture 531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7000" y="30596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Picture 532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135868"/>
            <a:ext cx="1987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Picture 533" descr="6bb326c19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67400" y="3212068"/>
            <a:ext cx="198783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TextBox 541"/>
          <p:cNvSpPr txBox="1"/>
          <p:nvPr/>
        </p:nvSpPr>
        <p:spPr>
          <a:xfrm>
            <a:off x="1600200" y="5193268"/>
            <a:ext cx="6673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According to </a:t>
            </a:r>
            <a:r>
              <a:rPr lang="en-US" dirty="0" smtClean="0">
                <a:solidFill>
                  <a:srgbClr val="0066FF"/>
                </a:solidFill>
              </a:rPr>
              <a:t>LW</a:t>
            </a:r>
            <a:r>
              <a:rPr lang="en-US" dirty="0" smtClean="0"/>
              <a:t> theorem the number of candidate in the join is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</a:rPr>
              <a:t>1.5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43" name="TextBox 542"/>
          <p:cNvSpPr txBox="1"/>
          <p:nvPr/>
        </p:nvSpPr>
        <p:spPr>
          <a:xfrm>
            <a:off x="1371600" y="5498068"/>
            <a:ext cx="5143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[N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RR12] we show how to do join in optimal time.</a:t>
            </a:r>
            <a:endParaRPr lang="en-US" dirty="0"/>
          </a:p>
        </p:txBody>
      </p:sp>
      <p:sp>
        <p:nvSpPr>
          <p:cNvPr id="545" name="Rectangle 544"/>
          <p:cNvSpPr/>
          <p:nvPr/>
        </p:nvSpPr>
        <p:spPr>
          <a:xfrm>
            <a:off x="6293660" y="5498068"/>
            <a:ext cx="185974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Best paper award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48" name="TextBox 547"/>
          <p:cNvSpPr txBox="1"/>
          <p:nvPr/>
        </p:nvSpPr>
        <p:spPr>
          <a:xfrm>
            <a:off x="1828800" y="5867400"/>
            <a:ext cx="5732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give a scheme with </a:t>
            </a:r>
            <a:r>
              <a:rPr lang="en-US" dirty="0" smtClean="0">
                <a:solidFill>
                  <a:srgbClr val="0066FF"/>
                </a:solidFill>
              </a:rPr>
              <a:t>optimal</a:t>
            </a:r>
            <a:r>
              <a:rPr lang="en-US" dirty="0" smtClean="0"/>
              <a:t> number of measurements,</a:t>
            </a:r>
          </a:p>
          <a:p>
            <a:pPr algn="ctr"/>
            <a:r>
              <a:rPr lang="en-US" dirty="0" smtClean="0"/>
              <a:t> which can be decode in </a:t>
            </a:r>
            <a:r>
              <a:rPr lang="en-US" smtClean="0"/>
              <a:t>time </a:t>
            </a:r>
            <a:r>
              <a:rPr lang="en-US" smtClean="0">
                <a:solidFill>
                  <a:srgbClr val="0066FF"/>
                </a:solidFill>
              </a:rPr>
              <a:t>O(d</a:t>
            </a:r>
            <a:r>
              <a:rPr lang="en-US" baseline="30000" smtClean="0">
                <a:solidFill>
                  <a:srgbClr val="0066FF"/>
                </a:solidFill>
              </a:rPr>
              <a:t>1+Ԑ</a:t>
            </a:r>
            <a:r>
              <a:rPr lang="en-US" smtClean="0">
                <a:solidFill>
                  <a:srgbClr val="0066FF"/>
                </a:solidFill>
              </a:rPr>
              <a:t>poly(</a:t>
            </a:r>
            <a:r>
              <a:rPr lang="en-US" dirty="0" err="1" smtClean="0">
                <a:solidFill>
                  <a:srgbClr val="0066FF"/>
                </a:solidFill>
              </a:rPr>
              <a:t>logn</a:t>
            </a:r>
            <a:r>
              <a:rPr lang="en-US" dirty="0" smtClean="0">
                <a:solidFill>
                  <a:srgbClr val="0066FF"/>
                </a:solidFill>
              </a:rPr>
              <a:t>))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/>
      <p:bldP spid="543" grpId="0"/>
      <p:bldP spid="545" grpId="0"/>
      <p:bldP spid="54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Sensing</a:t>
            </a:r>
            <a:endParaRPr lang="en-US" dirty="0"/>
          </a:p>
        </p:txBody>
      </p:sp>
      <p:pic>
        <p:nvPicPr>
          <p:cNvPr id="4" name="Picture 3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838371"/>
            <a:ext cx="638629" cy="638629"/>
          </a:xfrm>
          <a:prstGeom prst="rect">
            <a:avLst/>
          </a:prstGeom>
        </p:spPr>
      </p:pic>
      <p:pic>
        <p:nvPicPr>
          <p:cNvPr id="5" name="Picture 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838371"/>
            <a:ext cx="638629" cy="638629"/>
          </a:xfrm>
          <a:prstGeom prst="rect">
            <a:avLst/>
          </a:prstGeom>
        </p:spPr>
      </p:pic>
      <p:pic>
        <p:nvPicPr>
          <p:cNvPr id="6" name="Picture 5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5838371"/>
            <a:ext cx="638629" cy="638629"/>
          </a:xfrm>
          <a:prstGeom prst="rect">
            <a:avLst/>
          </a:prstGeom>
        </p:spPr>
      </p:pic>
      <p:pic>
        <p:nvPicPr>
          <p:cNvPr id="7" name="Picture 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828800" y="5838371"/>
            <a:ext cx="638629" cy="638629"/>
          </a:xfrm>
          <a:prstGeom prst="rect">
            <a:avLst/>
          </a:prstGeom>
        </p:spPr>
      </p:pic>
      <p:pic>
        <p:nvPicPr>
          <p:cNvPr id="8" name="Picture 7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5838371"/>
            <a:ext cx="638629" cy="638629"/>
          </a:xfrm>
          <a:prstGeom prst="rect">
            <a:avLst/>
          </a:prstGeom>
        </p:spPr>
      </p:pic>
      <p:pic>
        <p:nvPicPr>
          <p:cNvPr id="9" name="Picture 8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838371"/>
            <a:ext cx="638629" cy="638629"/>
          </a:xfrm>
          <a:prstGeom prst="rect">
            <a:avLst/>
          </a:prstGeom>
        </p:spPr>
      </p:pic>
      <p:pic>
        <p:nvPicPr>
          <p:cNvPr id="10" name="Picture 9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5838371"/>
            <a:ext cx="638629" cy="638629"/>
          </a:xfrm>
          <a:prstGeom prst="rect">
            <a:avLst/>
          </a:prstGeom>
        </p:spPr>
      </p:pic>
      <p:pic>
        <p:nvPicPr>
          <p:cNvPr id="11" name="Picture 10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838371"/>
            <a:ext cx="638629" cy="638629"/>
          </a:xfrm>
          <a:prstGeom prst="rect">
            <a:avLst/>
          </a:prstGeom>
        </p:spPr>
      </p:pic>
      <p:pic>
        <p:nvPicPr>
          <p:cNvPr id="12" name="Picture 11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1571" y="5838371"/>
            <a:ext cx="638629" cy="638629"/>
          </a:xfrm>
          <a:prstGeom prst="rect">
            <a:avLst/>
          </a:prstGeom>
        </p:spPr>
      </p:pic>
      <p:pic>
        <p:nvPicPr>
          <p:cNvPr id="13" name="Picture 12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5838371"/>
            <a:ext cx="638629" cy="638629"/>
          </a:xfrm>
          <a:prstGeom prst="rect">
            <a:avLst/>
          </a:prstGeom>
        </p:spPr>
      </p:pic>
      <p:pic>
        <p:nvPicPr>
          <p:cNvPr id="15" name="Picture 14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5838371"/>
            <a:ext cx="638629" cy="638629"/>
          </a:xfrm>
          <a:prstGeom prst="rect">
            <a:avLst/>
          </a:prstGeom>
        </p:spPr>
      </p:pic>
      <p:pic>
        <p:nvPicPr>
          <p:cNvPr id="17" name="Picture 16" descr="15464802-character-mightily-to-welcome-soldiers-soldier-character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5334000" y="5838371"/>
            <a:ext cx="638629" cy="638629"/>
          </a:xfrm>
          <a:prstGeom prst="rect">
            <a:avLst/>
          </a:prstGeom>
        </p:spPr>
      </p:pic>
      <p:pic>
        <p:nvPicPr>
          <p:cNvPr id="19" name="Picture 18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5410200"/>
            <a:ext cx="579120" cy="482600"/>
          </a:xfrm>
          <a:prstGeom prst="rect">
            <a:avLst/>
          </a:prstGeom>
        </p:spPr>
      </p:pic>
      <p:pic>
        <p:nvPicPr>
          <p:cNvPr id="20" name="Picture 19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5257800"/>
            <a:ext cx="609600" cy="609600"/>
          </a:xfrm>
          <a:prstGeom prst="rect">
            <a:avLst/>
          </a:prstGeom>
        </p:spPr>
      </p:pic>
      <p:pic>
        <p:nvPicPr>
          <p:cNvPr id="21" name="Picture 20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5257800"/>
            <a:ext cx="609600" cy="609600"/>
          </a:xfrm>
          <a:prstGeom prst="rect">
            <a:avLst/>
          </a:prstGeom>
        </p:spPr>
      </p:pic>
      <p:pic>
        <p:nvPicPr>
          <p:cNvPr id="22" name="Picture 21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5257800"/>
            <a:ext cx="609600" cy="609600"/>
          </a:xfrm>
          <a:prstGeom prst="rect">
            <a:avLst/>
          </a:prstGeom>
        </p:spPr>
      </p:pic>
      <p:pic>
        <p:nvPicPr>
          <p:cNvPr id="23" name="Picture 22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5257800"/>
            <a:ext cx="609600" cy="609600"/>
          </a:xfrm>
          <a:prstGeom prst="rect">
            <a:avLst/>
          </a:prstGeom>
        </p:spPr>
      </p:pic>
      <p:pic>
        <p:nvPicPr>
          <p:cNvPr id="24" name="Picture 23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5257800"/>
            <a:ext cx="609600" cy="609600"/>
          </a:xfrm>
          <a:prstGeom prst="rect">
            <a:avLst/>
          </a:prstGeom>
        </p:spPr>
      </p:pic>
      <p:pic>
        <p:nvPicPr>
          <p:cNvPr id="25" name="Picture 24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5257800"/>
            <a:ext cx="609600" cy="609600"/>
          </a:xfrm>
          <a:prstGeom prst="rect">
            <a:avLst/>
          </a:prstGeom>
        </p:spPr>
      </p:pic>
      <p:pic>
        <p:nvPicPr>
          <p:cNvPr id="26" name="Picture 25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4648200"/>
            <a:ext cx="609600" cy="609600"/>
          </a:xfrm>
          <a:prstGeom prst="rect">
            <a:avLst/>
          </a:prstGeom>
        </p:spPr>
      </p:pic>
      <p:pic>
        <p:nvPicPr>
          <p:cNvPr id="27" name="Picture 26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4648200"/>
            <a:ext cx="609600" cy="609600"/>
          </a:xfrm>
          <a:prstGeom prst="rect">
            <a:avLst/>
          </a:prstGeom>
        </p:spPr>
      </p:pic>
      <p:pic>
        <p:nvPicPr>
          <p:cNvPr id="28" name="Picture 27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4648200"/>
            <a:ext cx="609600" cy="609600"/>
          </a:xfrm>
          <a:prstGeom prst="rect">
            <a:avLst/>
          </a:prstGeom>
        </p:spPr>
      </p:pic>
      <p:pic>
        <p:nvPicPr>
          <p:cNvPr id="29" name="Picture 28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648200"/>
            <a:ext cx="609600" cy="609600"/>
          </a:xfrm>
          <a:prstGeom prst="rect">
            <a:avLst/>
          </a:prstGeom>
        </p:spPr>
      </p:pic>
      <p:pic>
        <p:nvPicPr>
          <p:cNvPr id="30" name="Picture 29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4648200"/>
            <a:ext cx="609600" cy="609600"/>
          </a:xfrm>
          <a:prstGeom prst="rect">
            <a:avLst/>
          </a:prstGeom>
        </p:spPr>
      </p:pic>
      <p:pic>
        <p:nvPicPr>
          <p:cNvPr id="31" name="Picture 30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648200"/>
            <a:ext cx="609600" cy="609600"/>
          </a:xfrm>
          <a:prstGeom prst="rect">
            <a:avLst/>
          </a:prstGeom>
        </p:spPr>
      </p:pic>
      <p:pic>
        <p:nvPicPr>
          <p:cNvPr id="32" name="Picture 31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4038600"/>
            <a:ext cx="609600" cy="609600"/>
          </a:xfrm>
          <a:prstGeom prst="rect">
            <a:avLst/>
          </a:prstGeom>
        </p:spPr>
      </p:pic>
      <p:pic>
        <p:nvPicPr>
          <p:cNvPr id="33" name="Picture 32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38600"/>
            <a:ext cx="609600" cy="609600"/>
          </a:xfrm>
          <a:prstGeom prst="rect">
            <a:avLst/>
          </a:prstGeom>
        </p:spPr>
      </p:pic>
      <p:pic>
        <p:nvPicPr>
          <p:cNvPr id="34" name="Picture 33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4038600"/>
            <a:ext cx="609600" cy="609600"/>
          </a:xfrm>
          <a:prstGeom prst="rect">
            <a:avLst/>
          </a:prstGeom>
        </p:spPr>
      </p:pic>
      <p:pic>
        <p:nvPicPr>
          <p:cNvPr id="35" name="Picture 34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038600"/>
            <a:ext cx="609600" cy="609600"/>
          </a:xfrm>
          <a:prstGeom prst="rect">
            <a:avLst/>
          </a:prstGeom>
        </p:spPr>
      </p:pic>
      <p:pic>
        <p:nvPicPr>
          <p:cNvPr id="36" name="Picture 35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038600"/>
            <a:ext cx="609600" cy="609600"/>
          </a:xfrm>
          <a:prstGeom prst="rect">
            <a:avLst/>
          </a:prstGeom>
        </p:spPr>
      </p:pic>
      <p:pic>
        <p:nvPicPr>
          <p:cNvPr id="37" name="Picture 36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4038600"/>
            <a:ext cx="609600" cy="609600"/>
          </a:xfrm>
          <a:prstGeom prst="rect">
            <a:avLst/>
          </a:prstGeom>
        </p:spPr>
      </p:pic>
      <p:pic>
        <p:nvPicPr>
          <p:cNvPr id="38" name="Picture 37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3429000"/>
            <a:ext cx="609600" cy="609600"/>
          </a:xfrm>
          <a:prstGeom prst="rect">
            <a:avLst/>
          </a:prstGeom>
        </p:spPr>
      </p:pic>
      <p:pic>
        <p:nvPicPr>
          <p:cNvPr id="39" name="Picture 38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429000"/>
            <a:ext cx="609600" cy="609600"/>
          </a:xfrm>
          <a:prstGeom prst="rect">
            <a:avLst/>
          </a:prstGeom>
        </p:spPr>
      </p:pic>
      <p:pic>
        <p:nvPicPr>
          <p:cNvPr id="40" name="Picture 39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3429000"/>
            <a:ext cx="609600" cy="609600"/>
          </a:xfrm>
          <a:prstGeom prst="rect">
            <a:avLst/>
          </a:prstGeom>
        </p:spPr>
      </p:pic>
      <p:pic>
        <p:nvPicPr>
          <p:cNvPr id="41" name="Picture 40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429000"/>
            <a:ext cx="609600" cy="609600"/>
          </a:xfrm>
          <a:prstGeom prst="rect">
            <a:avLst/>
          </a:prstGeom>
        </p:spPr>
      </p:pic>
      <p:pic>
        <p:nvPicPr>
          <p:cNvPr id="42" name="Picture 41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429000"/>
            <a:ext cx="609600" cy="609600"/>
          </a:xfrm>
          <a:prstGeom prst="rect">
            <a:avLst/>
          </a:prstGeom>
        </p:spPr>
      </p:pic>
      <p:pic>
        <p:nvPicPr>
          <p:cNvPr id="43" name="Picture 42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90800" y="3429000"/>
            <a:ext cx="609600" cy="609600"/>
          </a:xfrm>
          <a:prstGeom prst="rect">
            <a:avLst/>
          </a:prstGeom>
        </p:spPr>
      </p:pic>
      <p:pic>
        <p:nvPicPr>
          <p:cNvPr id="44" name="Picture 43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2819400"/>
            <a:ext cx="609600" cy="609600"/>
          </a:xfrm>
          <a:prstGeom prst="rect">
            <a:avLst/>
          </a:prstGeom>
        </p:spPr>
      </p:pic>
      <p:pic>
        <p:nvPicPr>
          <p:cNvPr id="45" name="Picture 44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819400"/>
            <a:ext cx="609600" cy="609600"/>
          </a:xfrm>
          <a:prstGeom prst="rect">
            <a:avLst/>
          </a:prstGeom>
        </p:spPr>
      </p:pic>
      <p:pic>
        <p:nvPicPr>
          <p:cNvPr id="46" name="Picture 45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2819400"/>
            <a:ext cx="609600" cy="609600"/>
          </a:xfrm>
          <a:prstGeom prst="rect">
            <a:avLst/>
          </a:prstGeom>
        </p:spPr>
      </p:pic>
      <p:pic>
        <p:nvPicPr>
          <p:cNvPr id="47" name="Picture 46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2819400"/>
            <a:ext cx="609600" cy="609600"/>
          </a:xfrm>
          <a:prstGeom prst="rect">
            <a:avLst/>
          </a:prstGeom>
        </p:spPr>
      </p:pic>
      <p:pic>
        <p:nvPicPr>
          <p:cNvPr id="48" name="Picture 47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819400"/>
            <a:ext cx="609600" cy="609600"/>
          </a:xfrm>
          <a:prstGeom prst="rect">
            <a:avLst/>
          </a:prstGeom>
        </p:spPr>
      </p:pic>
      <p:pic>
        <p:nvPicPr>
          <p:cNvPr id="49" name="Picture 48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819400"/>
            <a:ext cx="609600" cy="609600"/>
          </a:xfrm>
          <a:prstGeom prst="rect">
            <a:avLst/>
          </a:prstGeom>
        </p:spPr>
      </p:pic>
      <p:pic>
        <p:nvPicPr>
          <p:cNvPr id="50" name="Picture 49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209800"/>
            <a:ext cx="609600" cy="609600"/>
          </a:xfrm>
          <a:prstGeom prst="rect">
            <a:avLst/>
          </a:prstGeom>
        </p:spPr>
      </p:pic>
      <p:pic>
        <p:nvPicPr>
          <p:cNvPr id="51" name="Picture 50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4600" y="2209800"/>
            <a:ext cx="609600" cy="609600"/>
          </a:xfrm>
          <a:prstGeom prst="rect">
            <a:avLst/>
          </a:prstGeom>
        </p:spPr>
      </p:pic>
      <p:pic>
        <p:nvPicPr>
          <p:cNvPr id="52" name="Picture 51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2209800"/>
            <a:ext cx="609600" cy="609600"/>
          </a:xfrm>
          <a:prstGeom prst="rect">
            <a:avLst/>
          </a:prstGeom>
        </p:spPr>
      </p:pic>
      <p:pic>
        <p:nvPicPr>
          <p:cNvPr id="53" name="Picture 52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2209800"/>
            <a:ext cx="609600" cy="609600"/>
          </a:xfrm>
          <a:prstGeom prst="rect">
            <a:avLst/>
          </a:prstGeom>
        </p:spPr>
      </p:pic>
      <p:pic>
        <p:nvPicPr>
          <p:cNvPr id="54" name="Picture 53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2209800"/>
            <a:ext cx="609600" cy="609600"/>
          </a:xfrm>
          <a:prstGeom prst="rect">
            <a:avLst/>
          </a:prstGeom>
        </p:spPr>
      </p:pic>
      <p:pic>
        <p:nvPicPr>
          <p:cNvPr id="55" name="Picture 54" descr="injection_bloo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209800"/>
            <a:ext cx="609600" cy="609600"/>
          </a:xfrm>
          <a:prstGeom prst="rect">
            <a:avLst/>
          </a:prstGeom>
        </p:spPr>
      </p:pic>
      <p:pic>
        <p:nvPicPr>
          <p:cNvPr id="56" name="Picture 55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724400"/>
            <a:ext cx="579120" cy="482600"/>
          </a:xfrm>
          <a:prstGeom prst="rect">
            <a:avLst/>
          </a:prstGeom>
        </p:spPr>
      </p:pic>
      <p:pic>
        <p:nvPicPr>
          <p:cNvPr id="57" name="Picture 56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4114800"/>
            <a:ext cx="579120" cy="482600"/>
          </a:xfrm>
          <a:prstGeom prst="rect">
            <a:avLst/>
          </a:prstGeom>
        </p:spPr>
      </p:pic>
      <p:pic>
        <p:nvPicPr>
          <p:cNvPr id="58" name="Picture 57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3429000"/>
            <a:ext cx="579120" cy="482600"/>
          </a:xfrm>
          <a:prstGeom prst="rect">
            <a:avLst/>
          </a:prstGeom>
        </p:spPr>
      </p:pic>
      <p:pic>
        <p:nvPicPr>
          <p:cNvPr id="59" name="Picture 58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819400"/>
            <a:ext cx="579120" cy="482600"/>
          </a:xfrm>
          <a:prstGeom prst="rect">
            <a:avLst/>
          </a:prstGeom>
        </p:spPr>
      </p:pic>
      <p:pic>
        <p:nvPicPr>
          <p:cNvPr id="60" name="Picture 59" descr="TestTubeFu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5200" y="2133600"/>
            <a:ext cx="579120" cy="482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162800" y="63246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7620000" y="57150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63" name="Picture 62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2057400"/>
            <a:ext cx="767618" cy="563880"/>
          </a:xfrm>
          <a:prstGeom prst="rect">
            <a:avLst/>
          </a:prstGeom>
        </p:spPr>
      </p:pic>
      <p:pic>
        <p:nvPicPr>
          <p:cNvPr id="64" name="Picture 63" descr="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3429000"/>
            <a:ext cx="557338" cy="557338"/>
          </a:xfrm>
          <a:prstGeom prst="rect">
            <a:avLst/>
          </a:prstGeom>
        </p:spPr>
      </p:pic>
      <p:pic>
        <p:nvPicPr>
          <p:cNvPr id="67" name="Picture 66" descr="x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4648200"/>
            <a:ext cx="557338" cy="557338"/>
          </a:xfrm>
          <a:prstGeom prst="rect">
            <a:avLst/>
          </a:prstGeom>
        </p:spPr>
      </p:pic>
      <p:pic>
        <p:nvPicPr>
          <p:cNvPr id="68" name="Picture 67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334000"/>
            <a:ext cx="767618" cy="563880"/>
          </a:xfrm>
          <a:prstGeom prst="rect">
            <a:avLst/>
          </a:prstGeom>
        </p:spPr>
      </p:pic>
      <p:pic>
        <p:nvPicPr>
          <p:cNvPr id="91" name="Picture 90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2712720"/>
            <a:ext cx="767618" cy="563880"/>
          </a:xfrm>
          <a:prstGeom prst="rect">
            <a:avLst/>
          </a:prstGeom>
        </p:spPr>
      </p:pic>
      <p:pic>
        <p:nvPicPr>
          <p:cNvPr id="92" name="Picture 91" descr="v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4008120"/>
            <a:ext cx="767618" cy="56388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001000" y="19812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95" name="TextBox 94"/>
          <p:cNvSpPr txBox="1"/>
          <p:nvPr/>
        </p:nvSpPr>
        <p:spPr>
          <a:xfrm>
            <a:off x="8001000" y="265086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96" name="TextBox 95"/>
          <p:cNvSpPr txBox="1"/>
          <p:nvPr/>
        </p:nvSpPr>
        <p:spPr>
          <a:xfrm>
            <a:off x="8001000" y="333666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8001000" y="402246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98" name="TextBox 97"/>
          <p:cNvSpPr txBox="1"/>
          <p:nvPr/>
        </p:nvSpPr>
        <p:spPr>
          <a:xfrm>
            <a:off x="8001000" y="45968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0</a:t>
            </a:r>
            <a:endParaRPr lang="en-US" sz="3200" dirty="0"/>
          </a:p>
        </p:txBody>
      </p:sp>
      <p:sp>
        <p:nvSpPr>
          <p:cNvPr id="99" name="TextBox 98"/>
          <p:cNvSpPr txBox="1"/>
          <p:nvPr/>
        </p:nvSpPr>
        <p:spPr>
          <a:xfrm>
            <a:off x="8001000" y="53223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Sensing</a:t>
            </a:r>
            <a:endParaRPr lang="en-US" dirty="0"/>
          </a:p>
        </p:txBody>
      </p:sp>
      <p:grpSp>
        <p:nvGrpSpPr>
          <p:cNvPr id="3" name="Group 193"/>
          <p:cNvGrpSpPr/>
          <p:nvPr/>
        </p:nvGrpSpPr>
        <p:grpSpPr>
          <a:xfrm>
            <a:off x="76200" y="5838371"/>
            <a:ext cx="7115629" cy="638629"/>
            <a:chOff x="76200" y="5838371"/>
            <a:chExt cx="7115629" cy="638629"/>
          </a:xfrm>
        </p:grpSpPr>
        <p:pic>
          <p:nvPicPr>
            <p:cNvPr id="4" name="Picture 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5838371"/>
              <a:ext cx="638629" cy="638629"/>
            </a:xfrm>
            <a:prstGeom prst="rect">
              <a:avLst/>
            </a:prstGeom>
          </p:spPr>
        </p:pic>
        <p:pic>
          <p:nvPicPr>
            <p:cNvPr id="5" name="Picture 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838371"/>
              <a:ext cx="638629" cy="638629"/>
            </a:xfrm>
            <a:prstGeom prst="rect">
              <a:avLst/>
            </a:prstGeom>
          </p:spPr>
        </p:pic>
        <p:pic>
          <p:nvPicPr>
            <p:cNvPr id="6" name="Picture 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5838371"/>
              <a:ext cx="638629" cy="638629"/>
            </a:xfrm>
            <a:prstGeom prst="rect">
              <a:avLst/>
            </a:prstGeom>
          </p:spPr>
        </p:pic>
        <p:pic>
          <p:nvPicPr>
            <p:cNvPr id="7" name="Picture 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1828800" y="5838371"/>
              <a:ext cx="638629" cy="638629"/>
            </a:xfrm>
            <a:prstGeom prst="rect">
              <a:avLst/>
            </a:prstGeom>
          </p:spPr>
        </p:pic>
        <p:pic>
          <p:nvPicPr>
            <p:cNvPr id="8" name="Picture 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5838371"/>
              <a:ext cx="638629" cy="638629"/>
            </a:xfrm>
            <a:prstGeom prst="rect">
              <a:avLst/>
            </a:prstGeom>
          </p:spPr>
        </p:pic>
        <p:pic>
          <p:nvPicPr>
            <p:cNvPr id="9" name="Picture 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5838371"/>
              <a:ext cx="638629" cy="638629"/>
            </a:xfrm>
            <a:prstGeom prst="rect">
              <a:avLst/>
            </a:prstGeom>
          </p:spPr>
        </p:pic>
        <p:pic>
          <p:nvPicPr>
            <p:cNvPr id="10" name="Picture 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5838371"/>
              <a:ext cx="638629" cy="638629"/>
            </a:xfrm>
            <a:prstGeom prst="rect">
              <a:avLst/>
            </a:prstGeom>
          </p:spPr>
        </p:pic>
        <p:pic>
          <p:nvPicPr>
            <p:cNvPr id="11" name="Picture 1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5838371"/>
              <a:ext cx="638629" cy="638629"/>
            </a:xfrm>
            <a:prstGeom prst="rect">
              <a:avLst/>
            </a:prstGeom>
          </p:spPr>
        </p:pic>
        <p:pic>
          <p:nvPicPr>
            <p:cNvPr id="12" name="Picture 1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571" y="5838371"/>
              <a:ext cx="638629" cy="638629"/>
            </a:xfrm>
            <a:prstGeom prst="rect">
              <a:avLst/>
            </a:prstGeom>
          </p:spPr>
        </p:pic>
        <p:pic>
          <p:nvPicPr>
            <p:cNvPr id="13" name="Picture 1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5838371"/>
              <a:ext cx="638629" cy="638629"/>
            </a:xfrm>
            <a:prstGeom prst="rect">
              <a:avLst/>
            </a:prstGeom>
          </p:spPr>
        </p:pic>
        <p:pic>
          <p:nvPicPr>
            <p:cNvPr id="15" name="Picture 1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5838371"/>
              <a:ext cx="638629" cy="638629"/>
            </a:xfrm>
            <a:prstGeom prst="rect">
              <a:avLst/>
            </a:prstGeom>
          </p:spPr>
        </p:pic>
        <p:pic>
          <p:nvPicPr>
            <p:cNvPr id="17" name="Picture 1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5334000" y="5838371"/>
              <a:ext cx="638629" cy="638629"/>
            </a:xfrm>
            <a:prstGeom prst="rect">
              <a:avLst/>
            </a:prstGeom>
          </p:spPr>
        </p:pic>
      </p:grpSp>
      <p:pic>
        <p:nvPicPr>
          <p:cNvPr id="19" name="Picture 18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5410200"/>
            <a:ext cx="579120" cy="482600"/>
          </a:xfrm>
          <a:prstGeom prst="rect">
            <a:avLst/>
          </a:prstGeom>
        </p:spPr>
      </p:pic>
      <p:pic>
        <p:nvPicPr>
          <p:cNvPr id="56" name="Picture 55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724400"/>
            <a:ext cx="579120" cy="482600"/>
          </a:xfrm>
          <a:prstGeom prst="rect">
            <a:avLst/>
          </a:prstGeom>
        </p:spPr>
      </p:pic>
      <p:pic>
        <p:nvPicPr>
          <p:cNvPr id="57" name="Picture 56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114800"/>
            <a:ext cx="579120" cy="482600"/>
          </a:xfrm>
          <a:prstGeom prst="rect">
            <a:avLst/>
          </a:prstGeom>
        </p:spPr>
      </p:pic>
      <p:pic>
        <p:nvPicPr>
          <p:cNvPr id="58" name="Picture 57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3429000"/>
            <a:ext cx="579120" cy="482600"/>
          </a:xfrm>
          <a:prstGeom prst="rect">
            <a:avLst/>
          </a:prstGeom>
        </p:spPr>
      </p:pic>
      <p:pic>
        <p:nvPicPr>
          <p:cNvPr id="59" name="Picture 58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819400"/>
            <a:ext cx="579120" cy="482600"/>
          </a:xfrm>
          <a:prstGeom prst="rect">
            <a:avLst/>
          </a:prstGeom>
        </p:spPr>
      </p:pic>
      <p:pic>
        <p:nvPicPr>
          <p:cNvPr id="60" name="Picture 59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2133600"/>
            <a:ext cx="579120" cy="482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7618306" y="647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8729990" y="57150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8382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5" name="TextBox 94"/>
          <p:cNvSpPr txBox="1"/>
          <p:nvPr/>
        </p:nvSpPr>
        <p:spPr>
          <a:xfrm>
            <a:off x="1371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96" name="TextBox 95"/>
          <p:cNvSpPr txBox="1"/>
          <p:nvPr/>
        </p:nvSpPr>
        <p:spPr>
          <a:xfrm>
            <a:off x="19812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8" name="TextBox 97"/>
          <p:cNvSpPr txBox="1"/>
          <p:nvPr/>
        </p:nvSpPr>
        <p:spPr>
          <a:xfrm>
            <a:off x="3200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99" name="TextBox 98"/>
          <p:cNvSpPr txBox="1"/>
          <p:nvPr/>
        </p:nvSpPr>
        <p:spPr>
          <a:xfrm>
            <a:off x="37338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0" name="TextBox 99"/>
          <p:cNvSpPr txBox="1"/>
          <p:nvPr/>
        </p:nvSpPr>
        <p:spPr>
          <a:xfrm>
            <a:off x="4343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8768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562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960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629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28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382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71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9812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514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200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7338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343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768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562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0960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29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28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382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371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9812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514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200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7338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343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8768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562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0960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629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28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8382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371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9812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514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200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37338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343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8768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562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0960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629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228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382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371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9812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14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3200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37338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343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48768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562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60960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629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28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8382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371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9812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514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200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7338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0" name="TextBox 159"/>
          <p:cNvSpPr txBox="1"/>
          <p:nvPr/>
        </p:nvSpPr>
        <p:spPr>
          <a:xfrm>
            <a:off x="4343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48768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562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0960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629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28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8376382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73" name="TextBox 172"/>
          <p:cNvSpPr txBox="1"/>
          <p:nvPr/>
        </p:nvSpPr>
        <p:spPr>
          <a:xfrm>
            <a:off x="8376382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174" name="TextBox 173"/>
          <p:cNvSpPr txBox="1"/>
          <p:nvPr/>
        </p:nvSpPr>
        <p:spPr>
          <a:xfrm>
            <a:off x="8376382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75" name="TextBox 174"/>
          <p:cNvSpPr txBox="1"/>
          <p:nvPr/>
        </p:nvSpPr>
        <p:spPr>
          <a:xfrm>
            <a:off x="8376382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76" name="TextBox 175"/>
          <p:cNvSpPr txBox="1"/>
          <p:nvPr/>
        </p:nvSpPr>
        <p:spPr>
          <a:xfrm>
            <a:off x="8376382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77" name="TextBox 176"/>
          <p:cNvSpPr txBox="1"/>
          <p:nvPr/>
        </p:nvSpPr>
        <p:spPr>
          <a:xfrm>
            <a:off x="8376382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grpSp>
        <p:nvGrpSpPr>
          <p:cNvPr id="14" name="Group 189"/>
          <p:cNvGrpSpPr/>
          <p:nvPr/>
        </p:nvGrpSpPr>
        <p:grpSpPr>
          <a:xfrm rot="5400000">
            <a:off x="4838700" y="3848100"/>
            <a:ext cx="5515429" cy="257629"/>
            <a:chOff x="228600" y="5990771"/>
            <a:chExt cx="7115629" cy="638629"/>
          </a:xfrm>
        </p:grpSpPr>
        <p:pic>
          <p:nvPicPr>
            <p:cNvPr id="178" name="Picture 17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5990771"/>
              <a:ext cx="638629" cy="638629"/>
            </a:xfrm>
            <a:prstGeom prst="rect">
              <a:avLst/>
            </a:prstGeom>
          </p:spPr>
        </p:pic>
        <p:pic>
          <p:nvPicPr>
            <p:cNvPr id="179" name="Picture 17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0" y="5990771"/>
              <a:ext cx="638629" cy="638629"/>
            </a:xfrm>
            <a:prstGeom prst="rect">
              <a:avLst/>
            </a:prstGeom>
          </p:spPr>
        </p:pic>
        <p:pic>
          <p:nvPicPr>
            <p:cNvPr id="180" name="Picture 17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600" y="5990771"/>
              <a:ext cx="638629" cy="638629"/>
            </a:xfrm>
            <a:prstGeom prst="rect">
              <a:avLst/>
            </a:prstGeom>
          </p:spPr>
        </p:pic>
        <p:pic>
          <p:nvPicPr>
            <p:cNvPr id="181" name="Picture 18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1981200" y="5990771"/>
              <a:ext cx="638629" cy="638629"/>
            </a:xfrm>
            <a:prstGeom prst="rect">
              <a:avLst/>
            </a:prstGeom>
          </p:spPr>
        </p:pic>
        <p:pic>
          <p:nvPicPr>
            <p:cNvPr id="182" name="Picture 18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90800" y="5990771"/>
              <a:ext cx="638629" cy="638629"/>
            </a:xfrm>
            <a:prstGeom prst="rect">
              <a:avLst/>
            </a:prstGeom>
          </p:spPr>
        </p:pic>
        <p:pic>
          <p:nvPicPr>
            <p:cNvPr id="183" name="Picture 18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0400" y="5990771"/>
              <a:ext cx="638629" cy="638629"/>
            </a:xfrm>
            <a:prstGeom prst="rect">
              <a:avLst/>
            </a:prstGeom>
          </p:spPr>
        </p:pic>
        <p:pic>
          <p:nvPicPr>
            <p:cNvPr id="184" name="Picture 18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0" y="5990771"/>
              <a:ext cx="638629" cy="638629"/>
            </a:xfrm>
            <a:prstGeom prst="rect">
              <a:avLst/>
            </a:prstGeom>
          </p:spPr>
        </p:pic>
        <p:pic>
          <p:nvPicPr>
            <p:cNvPr id="185" name="Picture 18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3400" y="5990771"/>
              <a:ext cx="638629" cy="638629"/>
            </a:xfrm>
            <a:prstGeom prst="rect">
              <a:avLst/>
            </a:prstGeom>
          </p:spPr>
        </p:pic>
        <p:pic>
          <p:nvPicPr>
            <p:cNvPr id="186" name="Picture 18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3971" y="5990771"/>
              <a:ext cx="638629" cy="638629"/>
            </a:xfrm>
            <a:prstGeom prst="rect">
              <a:avLst/>
            </a:prstGeom>
          </p:spPr>
        </p:pic>
        <p:pic>
          <p:nvPicPr>
            <p:cNvPr id="187" name="Picture 18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5990771"/>
              <a:ext cx="638629" cy="638629"/>
            </a:xfrm>
            <a:prstGeom prst="rect">
              <a:avLst/>
            </a:prstGeom>
          </p:spPr>
        </p:pic>
        <p:pic>
          <p:nvPicPr>
            <p:cNvPr id="188" name="Picture 18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05600" y="5990771"/>
              <a:ext cx="638629" cy="638629"/>
            </a:xfrm>
            <a:prstGeom prst="rect">
              <a:avLst/>
            </a:prstGeom>
          </p:spPr>
        </p:pic>
        <p:pic>
          <p:nvPicPr>
            <p:cNvPr id="189" name="Picture 18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5486400" y="5990771"/>
              <a:ext cx="638629" cy="638629"/>
            </a:xfrm>
            <a:prstGeom prst="rect">
              <a:avLst/>
            </a:prstGeom>
          </p:spPr>
        </p:pic>
      </p:grpSp>
      <p:sp>
        <p:nvSpPr>
          <p:cNvPr id="193" name="Left Bracket 192"/>
          <p:cNvSpPr/>
          <p:nvPr/>
        </p:nvSpPr>
        <p:spPr>
          <a:xfrm>
            <a:off x="228600" y="2133600"/>
            <a:ext cx="457200" cy="3733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ket 194"/>
          <p:cNvSpPr/>
          <p:nvPr/>
        </p:nvSpPr>
        <p:spPr>
          <a:xfrm>
            <a:off x="6705600" y="2133600"/>
            <a:ext cx="304800" cy="3733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7470714" y="1307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7467600" y="1688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7467600" y="21452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7467600" y="267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0" name="TextBox 199"/>
          <p:cNvSpPr txBox="1"/>
          <p:nvPr/>
        </p:nvSpPr>
        <p:spPr>
          <a:xfrm>
            <a:off x="7467600" y="3135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7467600" y="3593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7467600" y="4038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7467600" y="45074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7470714" y="4876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7467600" y="5345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7467600" y="5791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7467600" y="6324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08" name="Double Bracket 207"/>
          <p:cNvSpPr/>
          <p:nvPr/>
        </p:nvSpPr>
        <p:spPr>
          <a:xfrm>
            <a:off x="7391400" y="1219200"/>
            <a:ext cx="457200" cy="5410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Double Bracket 208"/>
          <p:cNvSpPr/>
          <p:nvPr/>
        </p:nvSpPr>
        <p:spPr>
          <a:xfrm>
            <a:off x="8382000" y="2057400"/>
            <a:ext cx="381000" cy="3733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7848600" y="3733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Sensing</a:t>
            </a:r>
            <a:endParaRPr lang="en-US" dirty="0"/>
          </a:p>
        </p:txBody>
      </p:sp>
      <p:pic>
        <p:nvPicPr>
          <p:cNvPr id="73" name="Picture 7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5029200"/>
            <a:ext cx="1950720" cy="1625600"/>
          </a:xfrm>
          <a:prstGeom prst="rect">
            <a:avLst/>
          </a:prstGeom>
        </p:spPr>
      </p:pic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Syphilis tests detect antibodies to the bacterium that causes syphilis</a:t>
            </a:r>
          </a:p>
          <a:p>
            <a:r>
              <a:rPr lang="en-US" dirty="0" smtClean="0"/>
              <a:t>Someone who was sick in the past might have negligible amount of antibodies.</a:t>
            </a:r>
          </a:p>
          <a:p>
            <a:r>
              <a:rPr lang="en-US" dirty="0" smtClean="0"/>
              <a:t>Different people have different amounts of antibodies.</a:t>
            </a:r>
          </a:p>
          <a:p>
            <a:r>
              <a:rPr lang="en-US" dirty="0" smtClean="0"/>
              <a:t>Therefore testing is usually done by </a:t>
            </a:r>
            <a:r>
              <a:rPr lang="en-US" dirty="0" err="1" smtClean="0"/>
              <a:t>thresholding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Compressive Sensing</a:t>
            </a:r>
            <a:endParaRPr lang="en-US" dirty="0"/>
          </a:p>
        </p:txBody>
      </p:sp>
      <p:grpSp>
        <p:nvGrpSpPr>
          <p:cNvPr id="3" name="Group 193"/>
          <p:cNvGrpSpPr/>
          <p:nvPr/>
        </p:nvGrpSpPr>
        <p:grpSpPr>
          <a:xfrm>
            <a:off x="76200" y="5838371"/>
            <a:ext cx="7115629" cy="638629"/>
            <a:chOff x="76200" y="5838371"/>
            <a:chExt cx="7115629" cy="638629"/>
          </a:xfrm>
        </p:grpSpPr>
        <p:pic>
          <p:nvPicPr>
            <p:cNvPr id="4" name="Picture 3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0" y="5838371"/>
              <a:ext cx="638629" cy="638629"/>
            </a:xfrm>
            <a:prstGeom prst="rect">
              <a:avLst/>
            </a:prstGeom>
          </p:spPr>
        </p:pic>
        <p:pic>
          <p:nvPicPr>
            <p:cNvPr id="5" name="Picture 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" y="5838371"/>
              <a:ext cx="638629" cy="638629"/>
            </a:xfrm>
            <a:prstGeom prst="rect">
              <a:avLst/>
            </a:prstGeom>
          </p:spPr>
        </p:pic>
        <p:pic>
          <p:nvPicPr>
            <p:cNvPr id="6" name="Picture 5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200" y="5838371"/>
              <a:ext cx="638629" cy="638629"/>
            </a:xfrm>
            <a:prstGeom prst="rect">
              <a:avLst/>
            </a:prstGeom>
          </p:spPr>
        </p:pic>
        <p:pic>
          <p:nvPicPr>
            <p:cNvPr id="7" name="Picture 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1828800" y="5838371"/>
              <a:ext cx="638629" cy="638629"/>
            </a:xfrm>
            <a:prstGeom prst="rect">
              <a:avLst/>
            </a:prstGeom>
          </p:spPr>
        </p:pic>
        <p:pic>
          <p:nvPicPr>
            <p:cNvPr id="8" name="Picture 7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8400" y="5838371"/>
              <a:ext cx="638629" cy="638629"/>
            </a:xfrm>
            <a:prstGeom prst="rect">
              <a:avLst/>
            </a:prstGeom>
          </p:spPr>
        </p:pic>
        <p:pic>
          <p:nvPicPr>
            <p:cNvPr id="9" name="Picture 8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00" y="5838371"/>
              <a:ext cx="638629" cy="638629"/>
            </a:xfrm>
            <a:prstGeom prst="rect">
              <a:avLst/>
            </a:prstGeom>
          </p:spPr>
        </p:pic>
        <p:pic>
          <p:nvPicPr>
            <p:cNvPr id="10" name="Picture 9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5838371"/>
              <a:ext cx="638629" cy="638629"/>
            </a:xfrm>
            <a:prstGeom prst="rect">
              <a:avLst/>
            </a:prstGeom>
          </p:spPr>
        </p:pic>
        <p:pic>
          <p:nvPicPr>
            <p:cNvPr id="11" name="Picture 10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91000" y="5838371"/>
              <a:ext cx="638629" cy="638629"/>
            </a:xfrm>
            <a:prstGeom prst="rect">
              <a:avLst/>
            </a:prstGeom>
          </p:spPr>
        </p:pic>
        <p:pic>
          <p:nvPicPr>
            <p:cNvPr id="12" name="Picture 11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1571" y="5838371"/>
              <a:ext cx="638629" cy="638629"/>
            </a:xfrm>
            <a:prstGeom prst="rect">
              <a:avLst/>
            </a:prstGeom>
          </p:spPr>
        </p:pic>
        <p:pic>
          <p:nvPicPr>
            <p:cNvPr id="13" name="Picture 12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600" y="5838371"/>
              <a:ext cx="638629" cy="638629"/>
            </a:xfrm>
            <a:prstGeom prst="rect">
              <a:avLst/>
            </a:prstGeom>
          </p:spPr>
        </p:pic>
        <p:pic>
          <p:nvPicPr>
            <p:cNvPr id="15" name="Picture 14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3200" y="5838371"/>
              <a:ext cx="638629" cy="638629"/>
            </a:xfrm>
            <a:prstGeom prst="rect">
              <a:avLst/>
            </a:prstGeom>
          </p:spPr>
        </p:pic>
        <p:pic>
          <p:nvPicPr>
            <p:cNvPr id="17" name="Picture 16" descr="15464802-character-mightily-to-welcome-soldiers-soldier-character.jpg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lum/>
            </a:blip>
            <a:stretch>
              <a:fillRect/>
            </a:stretch>
          </p:blipFill>
          <p:spPr>
            <a:xfrm>
              <a:off x="5334000" y="5838371"/>
              <a:ext cx="638629" cy="638629"/>
            </a:xfrm>
            <a:prstGeom prst="rect">
              <a:avLst/>
            </a:prstGeom>
          </p:spPr>
        </p:pic>
      </p:grpSp>
      <p:sp>
        <p:nvSpPr>
          <p:cNvPr id="61" name="TextBox 60"/>
          <p:cNvSpPr txBox="1"/>
          <p:nvPr/>
        </p:nvSpPr>
        <p:spPr>
          <a:xfrm>
            <a:off x="7770706" y="64770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8729990" y="571500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8382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5" name="TextBox 94"/>
          <p:cNvSpPr txBox="1"/>
          <p:nvPr/>
        </p:nvSpPr>
        <p:spPr>
          <a:xfrm>
            <a:off x="1371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96" name="TextBox 95"/>
          <p:cNvSpPr txBox="1"/>
          <p:nvPr/>
        </p:nvSpPr>
        <p:spPr>
          <a:xfrm>
            <a:off x="19812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7" name="TextBox 96"/>
          <p:cNvSpPr txBox="1"/>
          <p:nvPr/>
        </p:nvSpPr>
        <p:spPr>
          <a:xfrm>
            <a:off x="2514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98" name="TextBox 97"/>
          <p:cNvSpPr txBox="1"/>
          <p:nvPr/>
        </p:nvSpPr>
        <p:spPr>
          <a:xfrm>
            <a:off x="3200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99" name="TextBox 98"/>
          <p:cNvSpPr txBox="1"/>
          <p:nvPr/>
        </p:nvSpPr>
        <p:spPr>
          <a:xfrm>
            <a:off x="37338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0" name="TextBox 99"/>
          <p:cNvSpPr txBox="1"/>
          <p:nvPr/>
        </p:nvSpPr>
        <p:spPr>
          <a:xfrm>
            <a:off x="4343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48768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562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3" name="TextBox 102"/>
          <p:cNvSpPr txBox="1"/>
          <p:nvPr/>
        </p:nvSpPr>
        <p:spPr>
          <a:xfrm>
            <a:off x="60960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66294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228600" y="21336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8382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7" name="TextBox 106"/>
          <p:cNvSpPr txBox="1"/>
          <p:nvPr/>
        </p:nvSpPr>
        <p:spPr>
          <a:xfrm>
            <a:off x="1371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08" name="TextBox 107"/>
          <p:cNvSpPr txBox="1"/>
          <p:nvPr/>
        </p:nvSpPr>
        <p:spPr>
          <a:xfrm>
            <a:off x="19812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514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3200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37338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4343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48768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5562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0960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66294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228600" y="27432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18" name="TextBox 117"/>
          <p:cNvSpPr txBox="1"/>
          <p:nvPr/>
        </p:nvSpPr>
        <p:spPr>
          <a:xfrm>
            <a:off x="8382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19" name="TextBox 118"/>
          <p:cNvSpPr txBox="1"/>
          <p:nvPr/>
        </p:nvSpPr>
        <p:spPr>
          <a:xfrm>
            <a:off x="1371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9812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1" name="TextBox 120"/>
          <p:cNvSpPr txBox="1"/>
          <p:nvPr/>
        </p:nvSpPr>
        <p:spPr>
          <a:xfrm>
            <a:off x="2514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2" name="TextBox 121"/>
          <p:cNvSpPr txBox="1"/>
          <p:nvPr/>
        </p:nvSpPr>
        <p:spPr>
          <a:xfrm>
            <a:off x="3200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3" name="TextBox 122"/>
          <p:cNvSpPr txBox="1"/>
          <p:nvPr/>
        </p:nvSpPr>
        <p:spPr>
          <a:xfrm>
            <a:off x="37338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4" name="TextBox 123"/>
          <p:cNvSpPr txBox="1"/>
          <p:nvPr/>
        </p:nvSpPr>
        <p:spPr>
          <a:xfrm>
            <a:off x="4343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5" name="TextBox 124"/>
          <p:cNvSpPr txBox="1"/>
          <p:nvPr/>
        </p:nvSpPr>
        <p:spPr>
          <a:xfrm>
            <a:off x="48768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6" name="TextBox 125"/>
          <p:cNvSpPr txBox="1"/>
          <p:nvPr/>
        </p:nvSpPr>
        <p:spPr>
          <a:xfrm>
            <a:off x="5562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7" name="TextBox 126"/>
          <p:cNvSpPr txBox="1"/>
          <p:nvPr/>
        </p:nvSpPr>
        <p:spPr>
          <a:xfrm>
            <a:off x="60960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6294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228600" y="34069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8382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1371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9812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3" name="TextBox 132"/>
          <p:cNvSpPr txBox="1"/>
          <p:nvPr/>
        </p:nvSpPr>
        <p:spPr>
          <a:xfrm>
            <a:off x="2514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4" name="TextBox 133"/>
          <p:cNvSpPr txBox="1"/>
          <p:nvPr/>
        </p:nvSpPr>
        <p:spPr>
          <a:xfrm>
            <a:off x="3200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5" name="TextBox 134"/>
          <p:cNvSpPr txBox="1"/>
          <p:nvPr/>
        </p:nvSpPr>
        <p:spPr>
          <a:xfrm>
            <a:off x="37338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4343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7" name="TextBox 136"/>
          <p:cNvSpPr txBox="1"/>
          <p:nvPr/>
        </p:nvSpPr>
        <p:spPr>
          <a:xfrm>
            <a:off x="48768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562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39" name="TextBox 138"/>
          <p:cNvSpPr txBox="1"/>
          <p:nvPr/>
        </p:nvSpPr>
        <p:spPr>
          <a:xfrm>
            <a:off x="60960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0" name="TextBox 139"/>
          <p:cNvSpPr txBox="1"/>
          <p:nvPr/>
        </p:nvSpPr>
        <p:spPr>
          <a:xfrm>
            <a:off x="66294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1" name="TextBox 140"/>
          <p:cNvSpPr txBox="1"/>
          <p:nvPr/>
        </p:nvSpPr>
        <p:spPr>
          <a:xfrm>
            <a:off x="228600" y="4016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2" name="TextBox 141"/>
          <p:cNvSpPr txBox="1"/>
          <p:nvPr/>
        </p:nvSpPr>
        <p:spPr>
          <a:xfrm>
            <a:off x="8382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3" name="TextBox 142"/>
          <p:cNvSpPr txBox="1"/>
          <p:nvPr/>
        </p:nvSpPr>
        <p:spPr>
          <a:xfrm>
            <a:off x="1371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4" name="TextBox 143"/>
          <p:cNvSpPr txBox="1"/>
          <p:nvPr/>
        </p:nvSpPr>
        <p:spPr>
          <a:xfrm>
            <a:off x="19812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514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3200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37338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343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49" name="TextBox 148"/>
          <p:cNvSpPr txBox="1"/>
          <p:nvPr/>
        </p:nvSpPr>
        <p:spPr>
          <a:xfrm>
            <a:off x="48768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0" name="TextBox 149"/>
          <p:cNvSpPr txBox="1"/>
          <p:nvPr/>
        </p:nvSpPr>
        <p:spPr>
          <a:xfrm>
            <a:off x="5562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1" name="TextBox 150"/>
          <p:cNvSpPr txBox="1"/>
          <p:nvPr/>
        </p:nvSpPr>
        <p:spPr>
          <a:xfrm>
            <a:off x="60960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66294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228600" y="45720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4" name="TextBox 153"/>
          <p:cNvSpPr txBox="1"/>
          <p:nvPr/>
        </p:nvSpPr>
        <p:spPr>
          <a:xfrm>
            <a:off x="8382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5" name="TextBox 154"/>
          <p:cNvSpPr txBox="1"/>
          <p:nvPr/>
        </p:nvSpPr>
        <p:spPr>
          <a:xfrm>
            <a:off x="1371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6" name="TextBox 155"/>
          <p:cNvSpPr txBox="1"/>
          <p:nvPr/>
        </p:nvSpPr>
        <p:spPr>
          <a:xfrm>
            <a:off x="19812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7" name="TextBox 156"/>
          <p:cNvSpPr txBox="1"/>
          <p:nvPr/>
        </p:nvSpPr>
        <p:spPr>
          <a:xfrm>
            <a:off x="2514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58" name="TextBox 157"/>
          <p:cNvSpPr txBox="1"/>
          <p:nvPr/>
        </p:nvSpPr>
        <p:spPr>
          <a:xfrm>
            <a:off x="3200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59" name="TextBox 158"/>
          <p:cNvSpPr txBox="1"/>
          <p:nvPr/>
        </p:nvSpPr>
        <p:spPr>
          <a:xfrm>
            <a:off x="37338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0" name="TextBox 159"/>
          <p:cNvSpPr txBox="1"/>
          <p:nvPr/>
        </p:nvSpPr>
        <p:spPr>
          <a:xfrm>
            <a:off x="4343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48768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5562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60960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0</a:t>
            </a:r>
            <a:endParaRPr lang="en-US" sz="4000" dirty="0"/>
          </a:p>
        </p:txBody>
      </p:sp>
      <p:sp>
        <p:nvSpPr>
          <p:cNvPr id="164" name="TextBox 163"/>
          <p:cNvSpPr txBox="1"/>
          <p:nvPr/>
        </p:nvSpPr>
        <p:spPr>
          <a:xfrm>
            <a:off x="66294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228600" y="5159514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172" name="TextBox 171"/>
          <p:cNvSpPr txBox="1"/>
          <p:nvPr/>
        </p:nvSpPr>
        <p:spPr>
          <a:xfrm>
            <a:off x="8305800" y="22199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13.7</a:t>
            </a:r>
            <a:endParaRPr lang="en-US" sz="2800" dirty="0"/>
          </a:p>
        </p:txBody>
      </p:sp>
      <p:sp>
        <p:nvSpPr>
          <p:cNvPr id="193" name="Left Bracket 192"/>
          <p:cNvSpPr/>
          <p:nvPr/>
        </p:nvSpPr>
        <p:spPr>
          <a:xfrm>
            <a:off x="228600" y="2133600"/>
            <a:ext cx="457200" cy="373380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ight Bracket 194"/>
          <p:cNvSpPr/>
          <p:nvPr/>
        </p:nvSpPr>
        <p:spPr>
          <a:xfrm>
            <a:off x="6705600" y="2133600"/>
            <a:ext cx="304800" cy="37338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7470714" y="1307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7467600" y="1688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7467600" y="21452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199" name="TextBox 198"/>
          <p:cNvSpPr txBox="1"/>
          <p:nvPr/>
        </p:nvSpPr>
        <p:spPr>
          <a:xfrm>
            <a:off x="7467600" y="26786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5.8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7467600" y="31358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201" name="TextBox 200"/>
          <p:cNvSpPr txBox="1"/>
          <p:nvPr/>
        </p:nvSpPr>
        <p:spPr>
          <a:xfrm>
            <a:off x="7467600" y="35930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202" name="TextBox 201"/>
          <p:cNvSpPr txBox="1"/>
          <p:nvPr/>
        </p:nvSpPr>
        <p:spPr>
          <a:xfrm>
            <a:off x="7467600" y="4038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203" name="TextBox 202"/>
          <p:cNvSpPr txBox="1"/>
          <p:nvPr/>
        </p:nvSpPr>
        <p:spPr>
          <a:xfrm>
            <a:off x="7467600" y="45074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04" name="TextBox 203"/>
          <p:cNvSpPr txBox="1"/>
          <p:nvPr/>
        </p:nvSpPr>
        <p:spPr>
          <a:xfrm>
            <a:off x="7470714" y="48768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7467600" y="534566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7.3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467600" y="5791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</a:t>
            </a:r>
            <a:endParaRPr lang="en-US" dirty="0"/>
          </a:p>
        </p:txBody>
      </p:sp>
      <p:sp>
        <p:nvSpPr>
          <p:cNvPr id="207" name="TextBox 206"/>
          <p:cNvSpPr txBox="1"/>
          <p:nvPr/>
        </p:nvSpPr>
        <p:spPr>
          <a:xfrm>
            <a:off x="7467600" y="63246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</a:t>
            </a:r>
            <a:endParaRPr lang="en-US" dirty="0"/>
          </a:p>
        </p:txBody>
      </p:sp>
      <p:sp>
        <p:nvSpPr>
          <p:cNvPr id="208" name="Double Bracket 207"/>
          <p:cNvSpPr/>
          <p:nvPr/>
        </p:nvSpPr>
        <p:spPr>
          <a:xfrm>
            <a:off x="7391400" y="1219200"/>
            <a:ext cx="457200" cy="54102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Double Bracket 208"/>
          <p:cNvSpPr/>
          <p:nvPr/>
        </p:nvSpPr>
        <p:spPr>
          <a:xfrm>
            <a:off x="8382000" y="2057400"/>
            <a:ext cx="609600" cy="3733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TextBox 209"/>
          <p:cNvSpPr txBox="1"/>
          <p:nvPr/>
        </p:nvSpPr>
        <p:spPr>
          <a:xfrm>
            <a:off x="7848600" y="3733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166" name="TextBox 165"/>
          <p:cNvSpPr txBox="1"/>
          <p:nvPr/>
        </p:nvSpPr>
        <p:spPr>
          <a:xfrm>
            <a:off x="8305800" y="29057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13.9</a:t>
            </a:r>
            <a:endParaRPr lang="en-US" sz="2800" dirty="0"/>
          </a:p>
        </p:txBody>
      </p:sp>
      <p:sp>
        <p:nvSpPr>
          <p:cNvPr id="167" name="TextBox 166"/>
          <p:cNvSpPr txBox="1"/>
          <p:nvPr/>
        </p:nvSpPr>
        <p:spPr>
          <a:xfrm>
            <a:off x="8305800" y="35153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0.7</a:t>
            </a:r>
            <a:endParaRPr lang="en-US" sz="2800" dirty="0"/>
          </a:p>
        </p:txBody>
      </p:sp>
      <p:sp>
        <p:nvSpPr>
          <p:cNvPr id="168" name="TextBox 167"/>
          <p:cNvSpPr txBox="1"/>
          <p:nvPr/>
        </p:nvSpPr>
        <p:spPr>
          <a:xfrm>
            <a:off x="8305800" y="41148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6.4</a:t>
            </a:r>
            <a:endParaRPr lang="en-US" sz="2800" dirty="0"/>
          </a:p>
        </p:txBody>
      </p:sp>
      <p:sp>
        <p:nvSpPr>
          <p:cNvPr id="169" name="TextBox 168"/>
          <p:cNvSpPr txBox="1"/>
          <p:nvPr/>
        </p:nvSpPr>
        <p:spPr>
          <a:xfrm>
            <a:off x="8305800" y="47345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1.0</a:t>
            </a:r>
            <a:endParaRPr lang="en-US" sz="2800" dirty="0"/>
          </a:p>
        </p:txBody>
      </p:sp>
      <p:sp>
        <p:nvSpPr>
          <p:cNvPr id="170" name="TextBox 169"/>
          <p:cNvSpPr txBox="1"/>
          <p:nvPr/>
        </p:nvSpPr>
        <p:spPr>
          <a:xfrm>
            <a:off x="8305800" y="526798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8.2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Compressive Sensing</a:t>
            </a:r>
            <a:br>
              <a:rPr lang="en-US" dirty="0" smtClean="0"/>
            </a:br>
            <a:r>
              <a:rPr lang="en-US" dirty="0" smtClean="0"/>
              <a:t>Problem definition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385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matrix </a:t>
            </a:r>
            <a:r>
              <a:rPr lang="az-Cyrl-AZ" dirty="0" smtClean="0"/>
              <a:t>Ф</a:t>
            </a:r>
            <a:r>
              <a:rPr lang="en-US" dirty="0" smtClean="0"/>
              <a:t> and an algorithm A </a:t>
            </a:r>
            <a:r>
              <a:rPr lang="en-US" dirty="0" err="1" smtClean="0"/>
              <a:t>s.t</a:t>
            </a:r>
            <a:r>
              <a:rPr lang="en-US" dirty="0" smtClean="0"/>
              <a:t>.: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514600"/>
          <a:ext cx="3800475" cy="542925"/>
        </p:xfrm>
        <a:graphic>
          <a:graphicData uri="http://schemas.openxmlformats.org/presentationml/2006/ole">
            <p:oleObj spid="_x0000_s1026" name="משוואה" r:id="rId3" imgW="1600200" imgH="2286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109913" y="3276600"/>
          <a:ext cx="3898228" cy="685800"/>
        </p:xfrm>
        <a:graphic>
          <a:graphicData uri="http://schemas.openxmlformats.org/presentationml/2006/ole">
            <p:oleObj spid="_x0000_s1027" name="משוואה" r:id="rId4" imgW="1371600" imgH="24120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2286000" y="4191000"/>
          <a:ext cx="4524375" cy="573088"/>
        </p:xfrm>
        <a:graphic>
          <a:graphicData uri="http://schemas.openxmlformats.org/presentationml/2006/ole">
            <p:oleObj spid="_x0000_s1028" name="משוואה" r:id="rId5" imgW="1904760" imgH="2412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5029200"/>
            <a:ext cx="8459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[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S12] we gave the first optimal number of measurement </a:t>
            </a:r>
            <a:r>
              <a:rPr lang="en-US" dirty="0" err="1" smtClean="0"/>
              <a:t>sublinear</a:t>
            </a:r>
            <a:r>
              <a:rPr lang="en-US" dirty="0" smtClean="0"/>
              <a:t> decoding time.</a:t>
            </a:r>
          </a:p>
          <a:p>
            <a:r>
              <a:rPr lang="en-US" dirty="0" smtClean="0"/>
              <a:t>For p=q=1</a:t>
            </a:r>
          </a:p>
          <a:p>
            <a:r>
              <a:rPr lang="en-US" dirty="0" smtClean="0"/>
              <a:t>In [GL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S09, GN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RS13] we gave a randomized solution (</a:t>
            </a:r>
            <a:r>
              <a:rPr lang="en-US" dirty="0" err="1" smtClean="0"/>
              <a:t>foreach</a:t>
            </a:r>
            <a:r>
              <a:rPr lang="en-US" dirty="0" smtClean="0"/>
              <a:t>) for p=q=2 with </a:t>
            </a:r>
            <a:r>
              <a:rPr lang="en-US" dirty="0" err="1" smtClean="0"/>
              <a:t>sublinear</a:t>
            </a:r>
            <a:endParaRPr lang="en-US" dirty="0" smtClean="0"/>
          </a:p>
          <a:p>
            <a:r>
              <a:rPr lang="en-US" dirty="0" smtClean="0"/>
              <a:t>decoding.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How Compressive Sensing help Massive Recommender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Consider designing recommender system for web pages</a:t>
            </a:r>
            <a:endParaRPr lang="en-US" sz="2800" dirty="0" smtClean="0"/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Time a user examines a page is an implicit rating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Millions of users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Each user examines thousands of pages throughout the year</a:t>
            </a:r>
          </a:p>
          <a:p>
            <a:pPr lvl="1"/>
            <a:r>
              <a:rPr lang="en-GB" sz="2400" dirty="0" smtClean="0">
                <a:latin typeface="Arial" pitchFamily="34" charset="0"/>
                <a:cs typeface="Arial" pitchFamily="34" charset="0"/>
              </a:rPr>
              <a:t>Hard to store and process the information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5111750"/>
            <a:ext cx="2074862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GB" smtClean="0">
                <a:latin typeface="Arial" pitchFamily="34" charset="0"/>
                <a:cs typeface="Arial" pitchFamily="34" charset="0"/>
              </a:rPr>
              <a:t>Fingerprint Based Approach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28625" y="1714500"/>
            <a:ext cx="5715000" cy="990600"/>
            <a:chOff x="428762" y="1714682"/>
            <a:chExt cx="5714999" cy="990359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428762" y="1714682"/>
              <a:ext cx="5714999" cy="713872"/>
              <a:chOff x="428762" y="1714682"/>
              <a:chExt cx="5714999" cy="713872"/>
            </a:xfrm>
          </p:grpSpPr>
          <p:grpSp>
            <p:nvGrpSpPr>
              <p:cNvPr id="4" name="Smiley Face 7"/>
              <p:cNvGrpSpPr>
                <a:grpSpLocks/>
              </p:cNvGrpSpPr>
              <p:nvPr/>
            </p:nvGrpSpPr>
            <p:grpSpPr bwMode="auto">
              <a:xfrm>
                <a:off x="428762" y="1714682"/>
                <a:ext cx="696955" cy="670675"/>
                <a:chOff x="428762" y="1714682"/>
                <a:chExt cx="696955" cy="670675"/>
              </a:xfrm>
            </p:grpSpPr>
            <p:pic>
              <p:nvPicPr>
                <p:cNvPr id="10318" name="Smiley Face 7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28762" y="1714682"/>
                  <a:ext cx="696955" cy="670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" name="Freeform 6"/>
                <p:cNvSpPr/>
                <p:nvPr/>
              </p:nvSpPr>
              <p:spPr>
                <a:xfrm>
                  <a:off x="554175" y="1835303"/>
                  <a:ext cx="452437" cy="434869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sp>
            <p:nvSpPr>
              <p:cNvPr id="8" name="Can 8"/>
              <p:cNvSpPr/>
              <p:nvPr/>
            </p:nvSpPr>
            <p:spPr>
              <a:xfrm>
                <a:off x="1384437" y="1744838"/>
                <a:ext cx="1562100" cy="684045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88"/>
                  <a:gd name="f8" fmla="val 21600"/>
                  <a:gd name="f9" fmla="val 44"/>
                  <a:gd name="f10" fmla="val 10800"/>
                  <a:gd name="f11" fmla="val 20"/>
                  <a:gd name="f12" fmla="val 68"/>
                  <a:gd name="f13" fmla="val -2147483647"/>
                  <a:gd name="f14" fmla="val 2147483647"/>
                  <a:gd name="f15" fmla="+- 0 0 0"/>
                  <a:gd name="f16" fmla="*/ f4 1 88"/>
                  <a:gd name="f17" fmla="*/ f5 1 21600"/>
                  <a:gd name="f18" fmla="val f6"/>
                  <a:gd name="f19" fmla="val f7"/>
                  <a:gd name="f20" fmla="val f8"/>
                  <a:gd name="f21" fmla="pin 0 f0 10800"/>
                  <a:gd name="f22" fmla="*/ f15 f1 1"/>
                  <a:gd name="f23" fmla="+- f20 0 f18"/>
                  <a:gd name="f24" fmla="+- f19 0 f18"/>
                  <a:gd name="f25" fmla="val f21"/>
                  <a:gd name="f26" fmla="*/ 44 f16 1"/>
                  <a:gd name="f27" fmla="*/ f21 f17 1"/>
                  <a:gd name="f28" fmla="*/ f22 1 f3"/>
                  <a:gd name="f29" fmla="*/ f24 1 88"/>
                  <a:gd name="f30" fmla="*/ f23 1 21600"/>
                  <a:gd name="f31" fmla="*/ f25 2 1"/>
                  <a:gd name="f32" fmla="*/ f25 f17 1"/>
                  <a:gd name="f33" fmla="+- f28 0 f2"/>
                  <a:gd name="f34" fmla="*/ 0 f29 1"/>
                  <a:gd name="f35" fmla="*/ 88 f29 1"/>
                  <a:gd name="f36" fmla="*/ 44 f29 1"/>
                  <a:gd name="f37" fmla="*/ 0 f30 1"/>
                  <a:gd name="f38" fmla="*/ 10800 f30 1"/>
                  <a:gd name="f39" fmla="*/ 21600 f30 1"/>
                  <a:gd name="f40" fmla="*/ f31 1 4"/>
                  <a:gd name="f41" fmla="*/ f40 6 1"/>
                  <a:gd name="f42" fmla="+- 21600 0 f40"/>
                  <a:gd name="f43" fmla="*/ f36 1 f29"/>
                  <a:gd name="f44" fmla="*/ f37 1 f30"/>
                  <a:gd name="f45" fmla="*/ f34 1 f29"/>
                  <a:gd name="f46" fmla="*/ f38 1 f30"/>
                  <a:gd name="f47" fmla="*/ f39 1 f30"/>
                  <a:gd name="f48" fmla="*/ f35 1 f29"/>
                  <a:gd name="f49" fmla="*/ f41 1 11"/>
                  <a:gd name="f50" fmla="*/ f45 f16 1"/>
                  <a:gd name="f51" fmla="*/ f48 f16 1"/>
                  <a:gd name="f52" fmla="*/ f42 f17 1"/>
                  <a:gd name="f53" fmla="*/ f43 f16 1"/>
                  <a:gd name="f54" fmla="*/ f44 f17 1"/>
                  <a:gd name="f55" fmla="*/ f46 f17 1"/>
                  <a:gd name="f56" fmla="*/ f47 f17 1"/>
                  <a:gd name="f57" fmla="+- f40 0 f49"/>
                  <a:gd name="f58" fmla="+- f42 f49 0"/>
                  <a:gd name="f59" fmla="+- f40 f49 0"/>
                </a:gdLst>
                <a:ahLst>
                  <a:ahXY gdRefX="" minX="0" maxX="0" gdRefY="f0" minY="f6" maxY="f10">
                    <a:pos x="f26" y="f2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3" y="f32"/>
                  </a:cxn>
                  <a:cxn ang="f33">
                    <a:pos x="f53" y="f54"/>
                  </a:cxn>
                  <a:cxn ang="f33">
                    <a:pos x="f50" y="f55"/>
                  </a:cxn>
                  <a:cxn ang="f33">
                    <a:pos x="f53" y="f56"/>
                  </a:cxn>
                  <a:cxn ang="f33">
                    <a:pos x="f51" y="f55"/>
                  </a:cxn>
                </a:cxnLst>
                <a:rect l="f50" t="f32" r="f51" b="f52"/>
                <a:pathLst>
                  <a:path w="88" h="21600">
                    <a:moveTo>
                      <a:pt x="f9" y="f6"/>
                    </a:moveTo>
                    <a:cubicBezTo>
                      <a:pt x="f11" y="f6"/>
                      <a:pt x="f6" y="f57"/>
                      <a:pt x="f6" y="f40"/>
                    </a:cubicBezTo>
                    <a:lnTo>
                      <a:pt x="f6" y="f42"/>
                    </a:lnTo>
                    <a:cubicBezTo>
                      <a:pt x="f6" y="f58"/>
                      <a:pt x="f11" y="f8"/>
                      <a:pt x="f9" y="f8"/>
                    </a:cubicBezTo>
                    <a:cubicBezTo>
                      <a:pt x="f12" y="f8"/>
                      <a:pt x="f7" y="f58"/>
                      <a:pt x="f7" y="f42"/>
                    </a:cubicBezTo>
                    <a:lnTo>
                      <a:pt x="f7" y="f40"/>
                    </a:lnTo>
                    <a:cubicBezTo>
                      <a:pt x="f7" y="f57"/>
                      <a:pt x="f12" y="f6"/>
                      <a:pt x="f9" y="f6"/>
                    </a:cubicBezTo>
                    <a:close/>
                  </a:path>
                  <a:path w="88" h="21600">
                    <a:moveTo>
                      <a:pt x="f9" y="f6"/>
                    </a:moveTo>
                    <a:cubicBezTo>
                      <a:pt x="f11" y="f6"/>
                      <a:pt x="f6" y="f57"/>
                      <a:pt x="f6" y="f40"/>
                    </a:cubicBezTo>
                    <a:cubicBezTo>
                      <a:pt x="f6" y="f59"/>
                      <a:pt x="f11" y="f25"/>
                      <a:pt x="f9" y="f25"/>
                    </a:cubicBezTo>
                    <a:cubicBezTo>
                      <a:pt x="f12" y="f25"/>
                      <a:pt x="f7" y="f59"/>
                      <a:pt x="f7" y="f40"/>
                    </a:cubicBezTo>
                    <a:cubicBezTo>
                      <a:pt x="f7" y="f57"/>
                      <a:pt x="f12" y="f6"/>
                      <a:pt x="f9" y="f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BFA"/>
                  </a:gs>
                  <a:gs pos="100000">
                    <a:srgbClr val="5E9EFF"/>
                  </a:gs>
                </a:gsLst>
                <a:lin ang="5400000"/>
              </a:gra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kern="0">
                  <a:solidFill>
                    <a:srgbClr val="000000"/>
                  </a:solidFill>
                  <a:latin typeface="Times New Roman" pitchFamily="18"/>
                  <a:ea typeface="Arial" pitchFamily="2"/>
                  <a:cs typeface="Tahoma" pitchFamily="2"/>
                </a:endParaRPr>
              </a:p>
            </p:txBody>
          </p:sp>
          <p:grpSp>
            <p:nvGrpSpPr>
              <p:cNvPr id="5" name="Rounded Rectangle 9"/>
              <p:cNvGrpSpPr>
                <a:grpSpLocks/>
              </p:cNvGrpSpPr>
              <p:nvPr/>
            </p:nvGrpSpPr>
            <p:grpSpPr bwMode="auto">
              <a:xfrm>
                <a:off x="1507681" y="2000515"/>
                <a:ext cx="315001" cy="168843"/>
                <a:chOff x="1507681" y="2000515"/>
                <a:chExt cx="315001" cy="168843"/>
              </a:xfrm>
            </p:grpSpPr>
            <p:pic>
              <p:nvPicPr>
                <p:cNvPr id="10316" name="Rounded Rectangle 9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507681" y="2000515"/>
                  <a:ext cx="315001" cy="1688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Freeform 10"/>
                <p:cNvSpPr/>
                <p:nvPr/>
              </p:nvSpPr>
              <p:spPr>
                <a:xfrm>
                  <a:off x="1533662" y="2025756"/>
                  <a:ext cx="269875" cy="1237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6" name="Rounded Rectangle 10"/>
              <p:cNvGrpSpPr>
                <a:grpSpLocks/>
              </p:cNvGrpSpPr>
              <p:nvPr/>
            </p:nvGrpSpPr>
            <p:grpSpPr bwMode="auto">
              <a:xfrm>
                <a:off x="1865156" y="2000515"/>
                <a:ext cx="315001" cy="168843"/>
                <a:chOff x="1865156" y="2000515"/>
                <a:chExt cx="315001" cy="168843"/>
              </a:xfrm>
            </p:grpSpPr>
            <p:pic>
              <p:nvPicPr>
                <p:cNvPr id="10314" name="Rounded Rectangle 10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865156" y="2000515"/>
                  <a:ext cx="315001" cy="1688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" name="Freeform 13"/>
                <p:cNvSpPr/>
                <p:nvPr/>
              </p:nvSpPr>
              <p:spPr>
                <a:xfrm>
                  <a:off x="1887675" y="2025756"/>
                  <a:ext cx="269875" cy="1237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9" name="Rounded Rectangle 11"/>
              <p:cNvGrpSpPr>
                <a:grpSpLocks/>
              </p:cNvGrpSpPr>
              <p:nvPr/>
            </p:nvGrpSpPr>
            <p:grpSpPr bwMode="auto">
              <a:xfrm>
                <a:off x="2004840" y="2204636"/>
                <a:ext cx="315001" cy="168843"/>
                <a:chOff x="2004840" y="2204636"/>
                <a:chExt cx="315001" cy="168843"/>
              </a:xfrm>
            </p:grpSpPr>
            <p:pic>
              <p:nvPicPr>
                <p:cNvPr id="10312" name="Rounded Rectangle 11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004840" y="2204636"/>
                  <a:ext cx="315001" cy="1688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Freeform 16"/>
                <p:cNvSpPr/>
                <p:nvPr/>
              </p:nvSpPr>
              <p:spPr>
                <a:xfrm>
                  <a:off x="2030550" y="2230495"/>
                  <a:ext cx="269875" cy="12220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10" name="Rounded Rectangle 12"/>
              <p:cNvGrpSpPr>
                <a:grpSpLocks/>
              </p:cNvGrpSpPr>
              <p:nvPr/>
            </p:nvGrpSpPr>
            <p:grpSpPr bwMode="auto">
              <a:xfrm>
                <a:off x="2362315" y="2204636"/>
                <a:ext cx="315001" cy="168843"/>
                <a:chOff x="2362315" y="2204636"/>
                <a:chExt cx="315001" cy="168843"/>
              </a:xfrm>
            </p:grpSpPr>
            <p:pic>
              <p:nvPicPr>
                <p:cNvPr id="10310" name="Rounded Rectangle 12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362315" y="2204636"/>
                  <a:ext cx="315001" cy="1688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0" name="Freeform 19"/>
                <p:cNvSpPr/>
                <p:nvPr/>
              </p:nvSpPr>
              <p:spPr>
                <a:xfrm>
                  <a:off x="2386150" y="2230495"/>
                  <a:ext cx="269875" cy="12220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12" name="Rounded Rectangle 13"/>
              <p:cNvGrpSpPr>
                <a:grpSpLocks/>
              </p:cNvGrpSpPr>
              <p:nvPr/>
            </p:nvGrpSpPr>
            <p:grpSpPr bwMode="auto">
              <a:xfrm>
                <a:off x="2574356" y="2000515"/>
                <a:ext cx="315001" cy="168843"/>
                <a:chOff x="2574356" y="2000515"/>
                <a:chExt cx="315001" cy="168843"/>
              </a:xfrm>
            </p:grpSpPr>
            <p:pic>
              <p:nvPicPr>
                <p:cNvPr id="10308" name="Rounded Rectangle 13"/>
                <p:cNvPicPr>
                  <a:picLocks noChangeAspect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2574356" y="2000515"/>
                  <a:ext cx="315001" cy="1688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" name="Freeform 22"/>
                <p:cNvSpPr/>
                <p:nvPr/>
              </p:nvSpPr>
              <p:spPr>
                <a:xfrm>
                  <a:off x="2598875" y="2025756"/>
                  <a:ext cx="269875" cy="1237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sp>
            <p:nvSpPr>
              <p:cNvPr id="24" name="Right Arrow 14"/>
              <p:cNvSpPr/>
              <p:nvPr/>
            </p:nvSpPr>
            <p:spPr>
              <a:xfrm>
                <a:off x="3230700" y="1881329"/>
                <a:ext cx="1136650" cy="411062"/>
              </a:xfrm>
              <a:custGeom>
                <a:avLst>
                  <a:gd name="f0" fmla="val 17547"/>
                  <a:gd name="f1" fmla="val 5400"/>
                </a:avLst>
                <a:gdLst>
                  <a:gd name="f2" fmla="val w"/>
                  <a:gd name="f3" fmla="val h"/>
                  <a:gd name="f4" fmla="val 0"/>
                  <a:gd name="f5" fmla="val 21600"/>
                  <a:gd name="f6" fmla="val 10800"/>
                  <a:gd name="f7" fmla="*/ f2 1 21600"/>
                  <a:gd name="f8" fmla="*/ f3 1 21600"/>
                  <a:gd name="f9" fmla="val f4"/>
                  <a:gd name="f10" fmla="val f5"/>
                  <a:gd name="f11" fmla="pin 0 f0 21600"/>
                  <a:gd name="f12" fmla="pin 0 f1 10800"/>
                  <a:gd name="f13" fmla="+- f10 0 f9"/>
                  <a:gd name="f14" fmla="val f11"/>
                  <a:gd name="f15" fmla="val f12"/>
                  <a:gd name="f16" fmla="*/ f11 f7 1"/>
                  <a:gd name="f17" fmla="*/ f12 f8 1"/>
                  <a:gd name="f18" fmla="*/ f13 1 21600"/>
                  <a:gd name="f19" fmla="+- 21600 0 f15"/>
                  <a:gd name="f20" fmla="+- 21600 0 f14"/>
                  <a:gd name="f21" fmla="*/ f15 f8 1"/>
                  <a:gd name="f22" fmla="*/ 0 f18 1"/>
                  <a:gd name="f23" fmla="*/ f20 f15 1"/>
                  <a:gd name="f24" fmla="*/ f19 f8 1"/>
                  <a:gd name="f25" fmla="*/ f23 1 10800"/>
                  <a:gd name="f26" fmla="*/ f22 1 f18"/>
                  <a:gd name="f27" fmla="+- f14 f25 0"/>
                  <a:gd name="f28" fmla="*/ f26 f7 1"/>
                  <a:gd name="f29" fmla="*/ f27 f7 1"/>
                </a:gdLst>
                <a:ahLst>
                  <a:ahXY gdRefX="f0" minX="f4" maxX="f5" gdRefY="f1" minY="f4" maxY="f6">
                    <a:pos x="f16" y="f1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21" r="f29" b="f24"/>
                <a:pathLst>
                  <a:path w="21600" h="21600">
                    <a:moveTo>
                      <a:pt x="f4" y="f15"/>
                    </a:moveTo>
                    <a:lnTo>
                      <a:pt x="f14" y="f15"/>
                    </a:lnTo>
                    <a:lnTo>
                      <a:pt x="f14" y="f4"/>
                    </a:lnTo>
                    <a:lnTo>
                      <a:pt x="f5" y="f6"/>
                    </a:lnTo>
                    <a:lnTo>
                      <a:pt x="f14" y="f5"/>
                    </a:lnTo>
                    <a:lnTo>
                      <a:pt x="f14" y="f19"/>
                    </a:lnTo>
                    <a:lnTo>
                      <a:pt x="f4" y="f19"/>
                    </a:lnTo>
                    <a:close/>
                  </a:path>
                </a:pathLst>
              </a:custGeom>
              <a:solidFill>
                <a:srgbClr val="BBE0E3"/>
              </a:soli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kern="0">
                  <a:solidFill>
                    <a:srgbClr val="000000"/>
                  </a:solidFill>
                  <a:latin typeface="Times New Roman" pitchFamily="18"/>
                  <a:ea typeface="Arial" pitchFamily="2"/>
                  <a:cs typeface="Tahoma" pitchFamily="2"/>
                </a:endParaRPr>
              </a:p>
            </p:txBody>
          </p:sp>
          <p:sp>
            <p:nvSpPr>
              <p:cNvPr id="25" name="Cloud 15"/>
              <p:cNvSpPr/>
              <p:nvPr/>
            </p:nvSpPr>
            <p:spPr>
              <a:xfrm>
                <a:off x="4581661" y="1881329"/>
                <a:ext cx="1562100" cy="411062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43200"/>
                  <a:gd name="f8" fmla="*/ 5419351 1 1725033"/>
                  <a:gd name="f9" fmla="val 3900"/>
                  <a:gd name="f10" fmla="val 14370"/>
                  <a:gd name="f11" fmla="min 3838 17344"/>
                  <a:gd name="f12" fmla="min 3941 22321"/>
                  <a:gd name="f13" fmla="max 3838 17344"/>
                  <a:gd name="f14" fmla="max 3941 22321"/>
                  <a:gd name="f15" fmla="min 13382 24048"/>
                  <a:gd name="f16" fmla="min 1344 15878"/>
                  <a:gd name="f17" fmla="max 13382 24048"/>
                  <a:gd name="f18" fmla="max 1344 15878"/>
                  <a:gd name="f19" fmla="min 21997 30727"/>
                  <a:gd name="f20" fmla="min 141 12031"/>
                  <a:gd name="f21" fmla="max 21997 30727"/>
                  <a:gd name="f22" fmla="max 141 12031"/>
                  <a:gd name="f23" fmla="min 28681 38395"/>
                  <a:gd name="f24" fmla="min 150 13340"/>
                  <a:gd name="f25" fmla="max 28681 38395"/>
                  <a:gd name="f26" fmla="max 150 13340"/>
                  <a:gd name="f27" fmla="min 31584 42250"/>
                  <a:gd name="f28" fmla="min 5321 19867"/>
                  <a:gd name="f29" fmla="max 31584 42250"/>
                  <a:gd name="f30" fmla="max 5321 19867"/>
                  <a:gd name="f31" fmla="min 29670 43220"/>
                  <a:gd name="f32" fmla="min 11856 30296"/>
                  <a:gd name="f33" fmla="max 29670 43220"/>
                  <a:gd name="f34" fmla="max 11856 30296"/>
                  <a:gd name="f35" fmla="min 25834 37404"/>
                  <a:gd name="f36" fmla="min 22273 38007"/>
                  <a:gd name="f37" fmla="max 25834 37404"/>
                  <a:gd name="f38" fmla="max 22273 38007"/>
                  <a:gd name="f39" fmla="min 15342 28846"/>
                  <a:gd name="f40" fmla="min 24928 43358"/>
                  <a:gd name="f41" fmla="max 15342 28846"/>
                  <a:gd name="f42" fmla="max 24928 43358"/>
                  <a:gd name="f43" fmla="min 4783 20223"/>
                  <a:gd name="f44" fmla="min 19685 40771"/>
                  <a:gd name="f45" fmla="max 4783 20223"/>
                  <a:gd name="f46" fmla="max 19685 40771"/>
                  <a:gd name="f47" fmla="min 936 9656"/>
                  <a:gd name="f48" fmla="min 23674 35510"/>
                  <a:gd name="f49" fmla="max 936 9656"/>
                  <a:gd name="f50" fmla="max 23674 35510"/>
                  <a:gd name="f51" fmla="min 36 8654"/>
                  <a:gd name="f52" fmla="min 14473 26363"/>
                  <a:gd name="f53" fmla="max 36 8654"/>
                  <a:gd name="f54" fmla="max 14473 26363"/>
                  <a:gd name="f55" fmla="val 4693"/>
                  <a:gd name="f56" fmla="val 26177"/>
                  <a:gd name="f57" fmla="min 11 8701"/>
                  <a:gd name="f58" fmla="min 14305 26195"/>
                  <a:gd name="f59" fmla="max 11 8701"/>
                  <a:gd name="f60" fmla="max 14305 26195"/>
                  <a:gd name="f61" fmla="val 6928"/>
                  <a:gd name="f62" fmla="val 34899"/>
                  <a:gd name="f63" fmla="min 951 9671"/>
                  <a:gd name="f64" fmla="min 23485 35321"/>
                  <a:gd name="f65" fmla="max 951 9671"/>
                  <a:gd name="f66" fmla="max 23485 35321"/>
                  <a:gd name="f67" fmla="val 16478"/>
                  <a:gd name="f68" fmla="val 39090"/>
                  <a:gd name="f69" fmla="min 15339 28843"/>
                  <a:gd name="f70" fmla="min 24754 43184"/>
                  <a:gd name="f71" fmla="max 15339 28843"/>
                  <a:gd name="f72" fmla="max 24754 43184"/>
                  <a:gd name="f73" fmla="val 28827"/>
                  <a:gd name="f74" fmla="val 34751"/>
                  <a:gd name="f75" fmla="min 15346 28850"/>
                  <a:gd name="f76" fmla="min 24775 43205"/>
                  <a:gd name="f77" fmla="max 15346 28850"/>
                  <a:gd name="f78" fmla="max 24775 43205"/>
                  <a:gd name="f79" fmla="val 34129"/>
                  <a:gd name="f80" fmla="val 22954"/>
                  <a:gd name="f81" fmla="min 25811 37381"/>
                  <a:gd name="f82" fmla="min 22160 37894"/>
                  <a:gd name="f83" fmla="max 25811 37381"/>
                  <a:gd name="f84" fmla="max 22160 37894"/>
                  <a:gd name="f85" fmla="val 41798"/>
                  <a:gd name="f86" fmla="val 15354"/>
                  <a:gd name="f87" fmla="min 31564 42230"/>
                  <a:gd name="f88" fmla="min 5215 19761"/>
                  <a:gd name="f89" fmla="max 31564 42230"/>
                  <a:gd name="f90" fmla="max 5215 19761"/>
                  <a:gd name="f91" fmla="val 38324"/>
                  <a:gd name="f92" fmla="val 5426"/>
                  <a:gd name="f93" fmla="min 28687 38401"/>
                  <a:gd name="f94" fmla="min 0 13190"/>
                  <a:gd name="f95" fmla="max 28687 38401"/>
                  <a:gd name="f96" fmla="max 0 13190"/>
                  <a:gd name="f97" fmla="val 29078"/>
                  <a:gd name="f98" fmla="val 3952"/>
                  <a:gd name="f99" fmla="min 28668 38382"/>
                  <a:gd name="f100" fmla="min 10 13200"/>
                  <a:gd name="f101" fmla="max 28668 38382"/>
                  <a:gd name="f102" fmla="max 10 13200"/>
                  <a:gd name="f103" fmla="val 22141"/>
                  <a:gd name="f104" fmla="val 4720"/>
                  <a:gd name="f105" fmla="min 22041 30771"/>
                  <a:gd name="f106" fmla="min 39 11929"/>
                  <a:gd name="f107" fmla="max 22041 30771"/>
                  <a:gd name="f108" fmla="max 39 11929"/>
                  <a:gd name="f109" fmla="val 14000"/>
                  <a:gd name="f110" fmla="val 5192"/>
                  <a:gd name="f111" fmla="min 3833 17339"/>
                  <a:gd name="f112" fmla="min 3931 22311"/>
                  <a:gd name="f113" fmla="max 3833 17339"/>
                  <a:gd name="f114" fmla="max 3931 22311"/>
                  <a:gd name="f115" fmla="val 4127"/>
                  <a:gd name="f116" fmla="val 15789"/>
                  <a:gd name="f117" fmla="min 3839 17345"/>
                  <a:gd name="f118" fmla="min 3942 22322"/>
                  <a:gd name="f119" fmla="max 3839 17345"/>
                  <a:gd name="f120" fmla="max 3942 22322"/>
                  <a:gd name="f121" fmla="+- 0 0 0"/>
                  <a:gd name="f122" fmla="*/ f4 1 43200"/>
                  <a:gd name="f123" fmla="*/ f5 1 43200"/>
                  <a:gd name="f124" fmla="val f6"/>
                  <a:gd name="f125" fmla="val f7"/>
                  <a:gd name="f126" fmla="+- f13 0 f11"/>
                  <a:gd name="f127" fmla="+- f14 0 f12"/>
                  <a:gd name="f128" fmla="+- f17 0 f15"/>
                  <a:gd name="f129" fmla="+- f18 0 f16"/>
                  <a:gd name="f130" fmla="+- f21 0 f19"/>
                  <a:gd name="f131" fmla="+- f22 0 f20"/>
                  <a:gd name="f132" fmla="+- f25 0 f23"/>
                  <a:gd name="f133" fmla="+- f26 0 f24"/>
                  <a:gd name="f134" fmla="+- f29 0 f27"/>
                  <a:gd name="f135" fmla="+- f30 0 f28"/>
                  <a:gd name="f136" fmla="+- f33 0 f31"/>
                  <a:gd name="f137" fmla="+- f34 0 f32"/>
                  <a:gd name="f138" fmla="+- f37 0 f35"/>
                  <a:gd name="f139" fmla="+- f38 0 f36"/>
                  <a:gd name="f140" fmla="+- f41 0 f39"/>
                  <a:gd name="f141" fmla="+- f42 0 f40"/>
                  <a:gd name="f142" fmla="+- f45 0 f43"/>
                  <a:gd name="f143" fmla="+- f46 0 f44"/>
                  <a:gd name="f144" fmla="+- f49 0 f47"/>
                  <a:gd name="f145" fmla="+- f50 0 f48"/>
                  <a:gd name="f146" fmla="+- f53 0 f51"/>
                  <a:gd name="f147" fmla="+- f54 0 f52"/>
                  <a:gd name="f148" fmla="+- f59 0 f57"/>
                  <a:gd name="f149" fmla="+- f60 0 f58"/>
                  <a:gd name="f150" fmla="+- f65 0 f63"/>
                  <a:gd name="f151" fmla="+- f66 0 f64"/>
                  <a:gd name="f152" fmla="+- f71 0 f69"/>
                  <a:gd name="f153" fmla="+- f72 0 f70"/>
                  <a:gd name="f154" fmla="+- f77 0 f75"/>
                  <a:gd name="f155" fmla="+- f78 0 f76"/>
                  <a:gd name="f156" fmla="+- f83 0 f81"/>
                  <a:gd name="f157" fmla="+- f84 0 f82"/>
                  <a:gd name="f158" fmla="+- f89 0 f87"/>
                  <a:gd name="f159" fmla="+- f90 0 f88"/>
                  <a:gd name="f160" fmla="+- f95 0 f93"/>
                  <a:gd name="f161" fmla="+- f96 0 f94"/>
                  <a:gd name="f162" fmla="+- f101 0 f99"/>
                  <a:gd name="f163" fmla="+- f102 0 f100"/>
                  <a:gd name="f164" fmla="+- f107 0 f105"/>
                  <a:gd name="f165" fmla="+- f108 0 f106"/>
                  <a:gd name="f166" fmla="+- f113 0 f111"/>
                  <a:gd name="f167" fmla="+- f114 0 f112"/>
                  <a:gd name="f168" fmla="+- f119 0 f117"/>
                  <a:gd name="f169" fmla="+- f120 0 f118"/>
                  <a:gd name="f170" fmla="*/ f121 f1 1"/>
                  <a:gd name="f171" fmla="+- f125 0 f124"/>
                  <a:gd name="f172" fmla="*/ f126 1 2"/>
                  <a:gd name="f173" fmla="*/ f127 1 2"/>
                  <a:gd name="f174" fmla="*/ f128 1 2"/>
                  <a:gd name="f175" fmla="*/ f129 1 2"/>
                  <a:gd name="f176" fmla="*/ f130 1 2"/>
                  <a:gd name="f177" fmla="*/ f131 1 2"/>
                  <a:gd name="f178" fmla="*/ f132 1 2"/>
                  <a:gd name="f179" fmla="*/ f133 1 2"/>
                  <a:gd name="f180" fmla="*/ f134 1 2"/>
                  <a:gd name="f181" fmla="*/ f135 1 2"/>
                  <a:gd name="f182" fmla="*/ f136 1 2"/>
                  <a:gd name="f183" fmla="*/ f137 1 2"/>
                  <a:gd name="f184" fmla="*/ f138 1 2"/>
                  <a:gd name="f185" fmla="*/ f139 1 2"/>
                  <a:gd name="f186" fmla="*/ f140 1 2"/>
                  <a:gd name="f187" fmla="*/ f141 1 2"/>
                  <a:gd name="f188" fmla="*/ f142 1 2"/>
                  <a:gd name="f189" fmla="*/ f143 1 2"/>
                  <a:gd name="f190" fmla="*/ f144 1 2"/>
                  <a:gd name="f191" fmla="*/ f145 1 2"/>
                  <a:gd name="f192" fmla="*/ f146 1 2"/>
                  <a:gd name="f193" fmla="*/ f147 1 2"/>
                  <a:gd name="f194" fmla="*/ f148 1 2"/>
                  <a:gd name="f195" fmla="*/ f149 1 2"/>
                  <a:gd name="f196" fmla="*/ f150 1 2"/>
                  <a:gd name="f197" fmla="*/ f151 1 2"/>
                  <a:gd name="f198" fmla="*/ f152 1 2"/>
                  <a:gd name="f199" fmla="*/ f153 1 2"/>
                  <a:gd name="f200" fmla="*/ f154 1 2"/>
                  <a:gd name="f201" fmla="*/ f155 1 2"/>
                  <a:gd name="f202" fmla="*/ f156 1 2"/>
                  <a:gd name="f203" fmla="*/ f157 1 2"/>
                  <a:gd name="f204" fmla="*/ f158 1 2"/>
                  <a:gd name="f205" fmla="*/ f159 1 2"/>
                  <a:gd name="f206" fmla="*/ f160 1 2"/>
                  <a:gd name="f207" fmla="*/ f161 1 2"/>
                  <a:gd name="f208" fmla="*/ f162 1 2"/>
                  <a:gd name="f209" fmla="*/ f163 1 2"/>
                  <a:gd name="f210" fmla="*/ f164 1 2"/>
                  <a:gd name="f211" fmla="*/ f165 1 2"/>
                  <a:gd name="f212" fmla="*/ f166 1 2"/>
                  <a:gd name="f213" fmla="*/ f167 1 2"/>
                  <a:gd name="f214" fmla="*/ f168 1 2"/>
                  <a:gd name="f215" fmla="*/ f169 1 2"/>
                  <a:gd name="f216" fmla="*/ f170 1 f3"/>
                  <a:gd name="f217" fmla="*/ f171 1 43200"/>
                  <a:gd name="f218" fmla="+- f11 f172 0"/>
                  <a:gd name="f219" fmla="+- f12 f173 0"/>
                  <a:gd name="f220" fmla="*/ f172 f173 1"/>
                  <a:gd name="f221" fmla="+- f15 f174 0"/>
                  <a:gd name="f222" fmla="+- f16 f175 0"/>
                  <a:gd name="f223" fmla="*/ f174 f175 1"/>
                  <a:gd name="f224" fmla="+- f19 f176 0"/>
                  <a:gd name="f225" fmla="+- f20 f177 0"/>
                  <a:gd name="f226" fmla="*/ f176 f177 1"/>
                  <a:gd name="f227" fmla="+- f23 f178 0"/>
                  <a:gd name="f228" fmla="+- f24 f179 0"/>
                  <a:gd name="f229" fmla="*/ f178 f179 1"/>
                  <a:gd name="f230" fmla="+- f27 f180 0"/>
                  <a:gd name="f231" fmla="+- f28 f181 0"/>
                  <a:gd name="f232" fmla="*/ f180 f181 1"/>
                  <a:gd name="f233" fmla="+- f31 f182 0"/>
                  <a:gd name="f234" fmla="+- f32 f183 0"/>
                  <a:gd name="f235" fmla="*/ f182 f183 1"/>
                  <a:gd name="f236" fmla="+- f35 f184 0"/>
                  <a:gd name="f237" fmla="+- f36 f185 0"/>
                  <a:gd name="f238" fmla="*/ f184 f185 1"/>
                  <a:gd name="f239" fmla="+- f39 f186 0"/>
                  <a:gd name="f240" fmla="+- f40 f187 0"/>
                  <a:gd name="f241" fmla="*/ f186 f187 1"/>
                  <a:gd name="f242" fmla="+- f43 f188 0"/>
                  <a:gd name="f243" fmla="+- f44 f189 0"/>
                  <a:gd name="f244" fmla="*/ f188 f189 1"/>
                  <a:gd name="f245" fmla="+- f47 f190 0"/>
                  <a:gd name="f246" fmla="+- f48 f191 0"/>
                  <a:gd name="f247" fmla="*/ f190 f191 1"/>
                  <a:gd name="f248" fmla="+- f51 f192 0"/>
                  <a:gd name="f249" fmla="+- f52 f193 0"/>
                  <a:gd name="f250" fmla="*/ f192 f193 1"/>
                  <a:gd name="f251" fmla="+- f57 f194 0"/>
                  <a:gd name="f252" fmla="+- f58 f195 0"/>
                  <a:gd name="f253" fmla="*/ f194 f195 1"/>
                  <a:gd name="f254" fmla="+- f63 f196 0"/>
                  <a:gd name="f255" fmla="+- f64 f197 0"/>
                  <a:gd name="f256" fmla="*/ f196 f197 1"/>
                  <a:gd name="f257" fmla="+- f69 f198 0"/>
                  <a:gd name="f258" fmla="+- f70 f199 0"/>
                  <a:gd name="f259" fmla="*/ f198 f199 1"/>
                  <a:gd name="f260" fmla="+- f75 f200 0"/>
                  <a:gd name="f261" fmla="+- f76 f201 0"/>
                  <a:gd name="f262" fmla="*/ f200 f201 1"/>
                  <a:gd name="f263" fmla="+- f81 f202 0"/>
                  <a:gd name="f264" fmla="+- f82 f203 0"/>
                  <a:gd name="f265" fmla="*/ f202 f203 1"/>
                  <a:gd name="f266" fmla="+- f87 f204 0"/>
                  <a:gd name="f267" fmla="+- f88 f205 0"/>
                  <a:gd name="f268" fmla="*/ f204 f205 1"/>
                  <a:gd name="f269" fmla="+- f93 f206 0"/>
                  <a:gd name="f270" fmla="+- f94 f207 0"/>
                  <a:gd name="f271" fmla="*/ f206 f207 1"/>
                  <a:gd name="f272" fmla="+- f99 f208 0"/>
                  <a:gd name="f273" fmla="+- f100 f209 0"/>
                  <a:gd name="f274" fmla="*/ f208 f209 1"/>
                  <a:gd name="f275" fmla="+- f105 f210 0"/>
                  <a:gd name="f276" fmla="+- f106 f211 0"/>
                  <a:gd name="f277" fmla="*/ f210 f211 1"/>
                  <a:gd name="f278" fmla="+- f111 f212 0"/>
                  <a:gd name="f279" fmla="+- f112 f213 0"/>
                  <a:gd name="f280" fmla="*/ f212 f213 1"/>
                  <a:gd name="f281" fmla="+- f117 f214 0"/>
                  <a:gd name="f282" fmla="+- f118 f215 0"/>
                  <a:gd name="f283" fmla="*/ f214 f215 1"/>
                  <a:gd name="f284" fmla="+- f216 0 f2"/>
                  <a:gd name="f285" fmla="*/ 5954 f217 1"/>
                  <a:gd name="f286" fmla="*/ 34174 f217 1"/>
                  <a:gd name="f287" fmla="*/ 34674 f217 1"/>
                  <a:gd name="f288" fmla="*/ 6524 f217 1"/>
                  <a:gd name="f289" fmla="*/ 1570326 f217 1"/>
                  <a:gd name="f290" fmla="*/ 214481 f217 1"/>
                  <a:gd name="f291" fmla="*/ 785818 f217 1"/>
                  <a:gd name="f292" fmla="*/ 428505 f217 1"/>
                  <a:gd name="f293" fmla="*/ 4875 f217 1"/>
                  <a:gd name="f294" fmla="*/ 24526 f217 1"/>
                  <a:gd name="f295" fmla="*/ 3900 f217 1"/>
                  <a:gd name="f296" fmla="*/ 14370 f217 1"/>
                  <a:gd name="f297" fmla="+- 3900 0 f218"/>
                  <a:gd name="f298" fmla="+- 14370 0 f219"/>
                  <a:gd name="f299" fmla="+- 14005 0 f218"/>
                  <a:gd name="f300" fmla="+- 5202 0 f219"/>
                  <a:gd name="f301" fmla="+- 14005 0 f221"/>
                  <a:gd name="f302" fmla="+- 5202 0 f222"/>
                  <a:gd name="f303" fmla="+- 22456 0 f221"/>
                  <a:gd name="f304" fmla="+- 3432 0 f222"/>
                  <a:gd name="f305" fmla="+- 22456 0 f224"/>
                  <a:gd name="f306" fmla="+- 3432 0 f225"/>
                  <a:gd name="f307" fmla="+- 29833 0 f224"/>
                  <a:gd name="f308" fmla="+- 2481 0 f225"/>
                  <a:gd name="f309" fmla="+- 29833 0 f227"/>
                  <a:gd name="f310" fmla="+- 2481 0 f228"/>
                  <a:gd name="f311" fmla="+- 38318 0 f227"/>
                  <a:gd name="f312" fmla="+- 5576 0 f228"/>
                  <a:gd name="f313" fmla="+- 38318 0 f230"/>
                  <a:gd name="f314" fmla="+- 5576 0 f231"/>
                  <a:gd name="f315" fmla="+- 41818 0 f230"/>
                  <a:gd name="f316" fmla="+- 15460 0 f231"/>
                  <a:gd name="f317" fmla="+- 41818 0 f233"/>
                  <a:gd name="f318" fmla="+- 15460 0 f234"/>
                  <a:gd name="f319" fmla="+- 37404 0 f233"/>
                  <a:gd name="f320" fmla="+- 30203 0 f234"/>
                  <a:gd name="f321" fmla="+- 37404 0 f236"/>
                  <a:gd name="f322" fmla="+- 30203 0 f237"/>
                  <a:gd name="f323" fmla="+- 28556 0 f236"/>
                  <a:gd name="f324" fmla="+- 36813 0 f237"/>
                  <a:gd name="f325" fmla="+- 28556 0 f239"/>
                  <a:gd name="f326" fmla="+- 36813 0 f240"/>
                  <a:gd name="f327" fmla="+- 16480 0 f239"/>
                  <a:gd name="f328" fmla="+- 39264 0 f240"/>
                  <a:gd name="f329" fmla="+- 16480 0 f242"/>
                  <a:gd name="f330" fmla="+- 39264 0 f243"/>
                  <a:gd name="f331" fmla="+- 5804 0 f242"/>
                  <a:gd name="f332" fmla="+- 35470 0 f243"/>
                  <a:gd name="f333" fmla="+- 5804 0 f245"/>
                  <a:gd name="f334" fmla="+- 35470 0 f246"/>
                  <a:gd name="f335" fmla="+- 2113 0 f245"/>
                  <a:gd name="f336" fmla="+- 25548 0 f246"/>
                  <a:gd name="f337" fmla="+- 2113 0 f248"/>
                  <a:gd name="f338" fmla="+- 25548 0 f249"/>
                  <a:gd name="f339" fmla="+- 3863 0 f248"/>
                  <a:gd name="f340" fmla="+- 14504 0 f249"/>
                  <a:gd name="f341" fmla="+- 4693 0 f251"/>
                  <a:gd name="f342" fmla="+- 26177 0 f252"/>
                  <a:gd name="f343" fmla="+- 2160 0 f251"/>
                  <a:gd name="f344" fmla="+- 25380 0 f252"/>
                  <a:gd name="f345" fmla="+- 6928 0 f254"/>
                  <a:gd name="f346" fmla="+- 34899 0 f255"/>
                  <a:gd name="f347" fmla="+- 5820 0 f254"/>
                  <a:gd name="f348" fmla="+- 35280 0 f255"/>
                  <a:gd name="f349" fmla="+- 16478 0 f257"/>
                  <a:gd name="f350" fmla="+- 39090 0 f258"/>
                  <a:gd name="f351" fmla="+- 15810 0 f257"/>
                  <a:gd name="f352" fmla="+- 37350 0 f258"/>
                  <a:gd name="f353" fmla="+- 28827 0 f260"/>
                  <a:gd name="f354" fmla="+- 34751 0 f261"/>
                  <a:gd name="f355" fmla="+- 28560 0 f260"/>
                  <a:gd name="f356" fmla="+- 36660 0 f261"/>
                  <a:gd name="f357" fmla="+- 34129 0 f263"/>
                  <a:gd name="f358" fmla="+- 22954 0 f264"/>
                  <a:gd name="f359" fmla="+- 37380 0 f263"/>
                  <a:gd name="f360" fmla="+- 30090 0 f264"/>
                  <a:gd name="f361" fmla="+- 41798 0 f266"/>
                  <a:gd name="f362" fmla="+- 15354 0 f267"/>
                  <a:gd name="f363" fmla="+- 40350 0 f266"/>
                  <a:gd name="f364" fmla="+- 18030 0 f267"/>
                  <a:gd name="f365" fmla="+- 38324 0 f269"/>
                  <a:gd name="f366" fmla="+- 5426 0 f270"/>
                  <a:gd name="f367" fmla="+- 38400 0 f269"/>
                  <a:gd name="f368" fmla="+- 6690 0 f270"/>
                  <a:gd name="f369" fmla="+- 29078 0 f272"/>
                  <a:gd name="f370" fmla="+- 3952 0 f273"/>
                  <a:gd name="f371" fmla="+- 29820 0 f272"/>
                  <a:gd name="f372" fmla="+- 2340 0 f273"/>
                  <a:gd name="f373" fmla="+- 22141 0 f275"/>
                  <a:gd name="f374" fmla="+- 4720 0 f276"/>
                  <a:gd name="f375" fmla="+- 22500 0 f275"/>
                  <a:gd name="f376" fmla="+- 3330 0 f276"/>
                  <a:gd name="f377" fmla="+- 14000 0 f278"/>
                  <a:gd name="f378" fmla="+- 5192 0 f279"/>
                  <a:gd name="f379" fmla="+- 15300 0 f278"/>
                  <a:gd name="f380" fmla="+- 6540 0 f279"/>
                  <a:gd name="f381" fmla="+- 4127 0 f281"/>
                  <a:gd name="f382" fmla="+- 15789 0 f282"/>
                  <a:gd name="f383" fmla="+- 3900 0 f281"/>
                  <a:gd name="f384" fmla="+- 14370 0 f282"/>
                  <a:gd name="f385" fmla="+- 0 0 f297"/>
                  <a:gd name="f386" fmla="+- 0 0 f298"/>
                  <a:gd name="f387" fmla="+- 0 0 f299"/>
                  <a:gd name="f388" fmla="+- 0 0 f300"/>
                  <a:gd name="f389" fmla="+- 0 0 f301"/>
                  <a:gd name="f390" fmla="+- 0 0 f302"/>
                  <a:gd name="f391" fmla="+- 0 0 f303"/>
                  <a:gd name="f392" fmla="+- 0 0 f304"/>
                  <a:gd name="f393" fmla="+- 0 0 f305"/>
                  <a:gd name="f394" fmla="+- 0 0 f306"/>
                  <a:gd name="f395" fmla="+- 0 0 f307"/>
                  <a:gd name="f396" fmla="+- 0 0 f308"/>
                  <a:gd name="f397" fmla="+- 0 0 f309"/>
                  <a:gd name="f398" fmla="+- 0 0 f310"/>
                  <a:gd name="f399" fmla="+- 0 0 f311"/>
                  <a:gd name="f400" fmla="+- 0 0 f312"/>
                  <a:gd name="f401" fmla="+- 0 0 f313"/>
                  <a:gd name="f402" fmla="+- 0 0 f314"/>
                  <a:gd name="f403" fmla="+- 0 0 f315"/>
                  <a:gd name="f404" fmla="+- 0 0 f316"/>
                  <a:gd name="f405" fmla="+- 0 0 f317"/>
                  <a:gd name="f406" fmla="+- 0 0 f318"/>
                  <a:gd name="f407" fmla="+- 0 0 f319"/>
                  <a:gd name="f408" fmla="+- 0 0 f320"/>
                  <a:gd name="f409" fmla="+- 0 0 f321"/>
                  <a:gd name="f410" fmla="+- 0 0 f322"/>
                  <a:gd name="f411" fmla="+- 0 0 f323"/>
                  <a:gd name="f412" fmla="+- 0 0 f324"/>
                  <a:gd name="f413" fmla="+- 0 0 f325"/>
                  <a:gd name="f414" fmla="+- 0 0 f326"/>
                  <a:gd name="f415" fmla="+- 0 0 f327"/>
                  <a:gd name="f416" fmla="+- 0 0 f328"/>
                  <a:gd name="f417" fmla="+- 0 0 f329"/>
                  <a:gd name="f418" fmla="+- 0 0 f330"/>
                  <a:gd name="f419" fmla="+- 0 0 f331"/>
                  <a:gd name="f420" fmla="+- 0 0 f332"/>
                  <a:gd name="f421" fmla="+- 0 0 f333"/>
                  <a:gd name="f422" fmla="+- 0 0 f334"/>
                  <a:gd name="f423" fmla="+- 0 0 f335"/>
                  <a:gd name="f424" fmla="+- 0 0 f336"/>
                  <a:gd name="f425" fmla="+- 0 0 f337"/>
                  <a:gd name="f426" fmla="+- 0 0 f338"/>
                  <a:gd name="f427" fmla="+- 0 0 f339"/>
                  <a:gd name="f428" fmla="+- 0 0 f340"/>
                  <a:gd name="f429" fmla="+- 0 0 f341"/>
                  <a:gd name="f430" fmla="+- 0 0 f342"/>
                  <a:gd name="f431" fmla="+- 0 0 f343"/>
                  <a:gd name="f432" fmla="+- 0 0 f344"/>
                  <a:gd name="f433" fmla="+- 0 0 f345"/>
                  <a:gd name="f434" fmla="+- 0 0 f346"/>
                  <a:gd name="f435" fmla="+- 0 0 f347"/>
                  <a:gd name="f436" fmla="+- 0 0 f348"/>
                  <a:gd name="f437" fmla="+- 0 0 f349"/>
                  <a:gd name="f438" fmla="+- 0 0 f350"/>
                  <a:gd name="f439" fmla="+- 0 0 f351"/>
                  <a:gd name="f440" fmla="+- 0 0 f352"/>
                  <a:gd name="f441" fmla="+- 0 0 f353"/>
                  <a:gd name="f442" fmla="+- 0 0 f354"/>
                  <a:gd name="f443" fmla="+- 0 0 f355"/>
                  <a:gd name="f444" fmla="+- 0 0 f356"/>
                  <a:gd name="f445" fmla="+- 0 0 f357"/>
                  <a:gd name="f446" fmla="+- 0 0 f358"/>
                  <a:gd name="f447" fmla="+- 0 0 f359"/>
                  <a:gd name="f448" fmla="+- 0 0 f360"/>
                  <a:gd name="f449" fmla="+- 0 0 f361"/>
                  <a:gd name="f450" fmla="+- 0 0 f362"/>
                  <a:gd name="f451" fmla="+- 0 0 f363"/>
                  <a:gd name="f452" fmla="+- 0 0 f364"/>
                  <a:gd name="f453" fmla="+- 0 0 f365"/>
                  <a:gd name="f454" fmla="+- 0 0 f366"/>
                  <a:gd name="f455" fmla="+- 0 0 f367"/>
                  <a:gd name="f456" fmla="+- 0 0 f368"/>
                  <a:gd name="f457" fmla="+- 0 0 f369"/>
                  <a:gd name="f458" fmla="+- 0 0 f370"/>
                  <a:gd name="f459" fmla="+- 0 0 f371"/>
                  <a:gd name="f460" fmla="+- 0 0 f372"/>
                  <a:gd name="f461" fmla="+- 0 0 f373"/>
                  <a:gd name="f462" fmla="+- 0 0 f374"/>
                  <a:gd name="f463" fmla="+- 0 0 f375"/>
                  <a:gd name="f464" fmla="+- 0 0 f376"/>
                  <a:gd name="f465" fmla="+- 0 0 f377"/>
                  <a:gd name="f466" fmla="+- 0 0 f378"/>
                  <a:gd name="f467" fmla="+- 0 0 f379"/>
                  <a:gd name="f468" fmla="+- 0 0 f380"/>
                  <a:gd name="f469" fmla="+- 0 0 f381"/>
                  <a:gd name="f470" fmla="+- 0 0 f382"/>
                  <a:gd name="f471" fmla="+- 0 0 f383"/>
                  <a:gd name="f472" fmla="+- 0 0 f384"/>
                  <a:gd name="f473" fmla="*/ f289 1 f217"/>
                  <a:gd name="f474" fmla="*/ f290 1 f217"/>
                  <a:gd name="f475" fmla="*/ f291 1 f217"/>
                  <a:gd name="f476" fmla="*/ f292 1 f217"/>
                  <a:gd name="f477" fmla="*/ f293 1 f217"/>
                  <a:gd name="f478" fmla="*/ f294 1 f217"/>
                  <a:gd name="f479" fmla="*/ f295 1 f217"/>
                  <a:gd name="f480" fmla="*/ f296 1 f217"/>
                  <a:gd name="f481" fmla="*/ f285 1 f217"/>
                  <a:gd name="f482" fmla="*/ f286 1 f217"/>
                  <a:gd name="f483" fmla="*/ f288 1 f217"/>
                  <a:gd name="f484" fmla="*/ f287 1 f217"/>
                  <a:gd name="f485" fmla="+- 0 0 f385"/>
                  <a:gd name="f486" fmla="+- 0 0 f386"/>
                  <a:gd name="f487" fmla="+- 0 0 f387"/>
                  <a:gd name="f488" fmla="+- 0 0 f388"/>
                  <a:gd name="f489" fmla="+- 0 0 f389"/>
                  <a:gd name="f490" fmla="+- 0 0 f390"/>
                  <a:gd name="f491" fmla="+- 0 0 f391"/>
                  <a:gd name="f492" fmla="+- 0 0 f392"/>
                  <a:gd name="f493" fmla="+- 0 0 f393"/>
                  <a:gd name="f494" fmla="+- 0 0 f394"/>
                  <a:gd name="f495" fmla="+- 0 0 f395"/>
                  <a:gd name="f496" fmla="+- 0 0 f396"/>
                  <a:gd name="f497" fmla="+- 0 0 f397"/>
                  <a:gd name="f498" fmla="+- 0 0 f398"/>
                  <a:gd name="f499" fmla="+- 0 0 f399"/>
                  <a:gd name="f500" fmla="+- 0 0 f400"/>
                  <a:gd name="f501" fmla="+- 0 0 f401"/>
                  <a:gd name="f502" fmla="+- 0 0 f402"/>
                  <a:gd name="f503" fmla="+- 0 0 f403"/>
                  <a:gd name="f504" fmla="+- 0 0 f404"/>
                  <a:gd name="f505" fmla="+- 0 0 f405"/>
                  <a:gd name="f506" fmla="+- 0 0 f406"/>
                  <a:gd name="f507" fmla="+- 0 0 f407"/>
                  <a:gd name="f508" fmla="+- 0 0 f408"/>
                  <a:gd name="f509" fmla="+- 0 0 f409"/>
                  <a:gd name="f510" fmla="+- 0 0 f410"/>
                  <a:gd name="f511" fmla="+- 0 0 f411"/>
                  <a:gd name="f512" fmla="+- 0 0 f412"/>
                  <a:gd name="f513" fmla="+- 0 0 f413"/>
                  <a:gd name="f514" fmla="+- 0 0 f414"/>
                  <a:gd name="f515" fmla="+- 0 0 f415"/>
                  <a:gd name="f516" fmla="+- 0 0 f416"/>
                  <a:gd name="f517" fmla="+- 0 0 f417"/>
                  <a:gd name="f518" fmla="+- 0 0 f418"/>
                  <a:gd name="f519" fmla="+- 0 0 f419"/>
                  <a:gd name="f520" fmla="+- 0 0 f420"/>
                  <a:gd name="f521" fmla="+- 0 0 f421"/>
                  <a:gd name="f522" fmla="+- 0 0 f422"/>
                  <a:gd name="f523" fmla="+- 0 0 f423"/>
                  <a:gd name="f524" fmla="+- 0 0 f424"/>
                  <a:gd name="f525" fmla="+- 0 0 f425"/>
                  <a:gd name="f526" fmla="+- 0 0 f426"/>
                  <a:gd name="f527" fmla="+- 0 0 f427"/>
                  <a:gd name="f528" fmla="+- 0 0 f428"/>
                  <a:gd name="f529" fmla="+- 0 0 f429"/>
                  <a:gd name="f530" fmla="+- 0 0 f430"/>
                  <a:gd name="f531" fmla="+- 0 0 f431"/>
                  <a:gd name="f532" fmla="+- 0 0 f432"/>
                  <a:gd name="f533" fmla="+- 0 0 f433"/>
                  <a:gd name="f534" fmla="+- 0 0 f434"/>
                  <a:gd name="f535" fmla="+- 0 0 f435"/>
                  <a:gd name="f536" fmla="+- 0 0 f436"/>
                  <a:gd name="f537" fmla="+- 0 0 f437"/>
                  <a:gd name="f538" fmla="+- 0 0 f438"/>
                  <a:gd name="f539" fmla="+- 0 0 f439"/>
                  <a:gd name="f540" fmla="+- 0 0 f440"/>
                  <a:gd name="f541" fmla="+- 0 0 f441"/>
                  <a:gd name="f542" fmla="+- 0 0 f442"/>
                  <a:gd name="f543" fmla="+- 0 0 f443"/>
                  <a:gd name="f544" fmla="+- 0 0 f444"/>
                  <a:gd name="f545" fmla="+- 0 0 f445"/>
                  <a:gd name="f546" fmla="+- 0 0 f446"/>
                  <a:gd name="f547" fmla="+- 0 0 f447"/>
                  <a:gd name="f548" fmla="+- 0 0 f448"/>
                  <a:gd name="f549" fmla="+- 0 0 f449"/>
                  <a:gd name="f550" fmla="+- 0 0 f450"/>
                  <a:gd name="f551" fmla="+- 0 0 f451"/>
                  <a:gd name="f552" fmla="+- 0 0 f452"/>
                  <a:gd name="f553" fmla="+- 0 0 f453"/>
                  <a:gd name="f554" fmla="+- 0 0 f454"/>
                  <a:gd name="f555" fmla="+- 0 0 f455"/>
                  <a:gd name="f556" fmla="+- 0 0 f456"/>
                  <a:gd name="f557" fmla="+- 0 0 f457"/>
                  <a:gd name="f558" fmla="+- 0 0 f458"/>
                  <a:gd name="f559" fmla="+- 0 0 f459"/>
                  <a:gd name="f560" fmla="+- 0 0 f460"/>
                  <a:gd name="f561" fmla="+- 0 0 f461"/>
                  <a:gd name="f562" fmla="+- 0 0 f462"/>
                  <a:gd name="f563" fmla="+- 0 0 f463"/>
                  <a:gd name="f564" fmla="+- 0 0 f464"/>
                  <a:gd name="f565" fmla="+- 0 0 f465"/>
                  <a:gd name="f566" fmla="+- 0 0 f466"/>
                  <a:gd name="f567" fmla="+- 0 0 f467"/>
                  <a:gd name="f568" fmla="+- 0 0 f468"/>
                  <a:gd name="f569" fmla="+- 0 0 f469"/>
                  <a:gd name="f570" fmla="+- 0 0 f470"/>
                  <a:gd name="f571" fmla="+- 0 0 f471"/>
                  <a:gd name="f572" fmla="+- 0 0 f472"/>
                  <a:gd name="f573" fmla="*/ f481 f122 1"/>
                  <a:gd name="f574" fmla="*/ f482 f122 1"/>
                  <a:gd name="f575" fmla="*/ f484 f123 1"/>
                  <a:gd name="f576" fmla="*/ f483 f123 1"/>
                  <a:gd name="f577" fmla="*/ f473 f122 1"/>
                  <a:gd name="f578" fmla="*/ f474 f123 1"/>
                  <a:gd name="f579" fmla="*/ f475 f122 1"/>
                  <a:gd name="f580" fmla="*/ f476 f123 1"/>
                  <a:gd name="f581" fmla="*/ f477 f122 1"/>
                  <a:gd name="f582" fmla="*/ f478 f123 1"/>
                  <a:gd name="f583" fmla="*/ f479 f122 1"/>
                  <a:gd name="f584" fmla="*/ f480 f123 1"/>
                  <a:gd name="f585" fmla="at2 f485 f486"/>
                  <a:gd name="f586" fmla="at2 f487 f488"/>
                  <a:gd name="f587" fmla="at2 f489 f490"/>
                  <a:gd name="f588" fmla="at2 f491 f492"/>
                  <a:gd name="f589" fmla="at2 f493 f494"/>
                  <a:gd name="f590" fmla="at2 f495 f496"/>
                  <a:gd name="f591" fmla="at2 f497 f498"/>
                  <a:gd name="f592" fmla="at2 f499 f500"/>
                  <a:gd name="f593" fmla="at2 f501 f502"/>
                  <a:gd name="f594" fmla="at2 f503 f504"/>
                  <a:gd name="f595" fmla="at2 f505 f506"/>
                  <a:gd name="f596" fmla="at2 f507 f508"/>
                  <a:gd name="f597" fmla="at2 f509 f510"/>
                  <a:gd name="f598" fmla="at2 f511 f512"/>
                  <a:gd name="f599" fmla="at2 f513 f514"/>
                  <a:gd name="f600" fmla="at2 f515 f516"/>
                  <a:gd name="f601" fmla="at2 f517 f518"/>
                  <a:gd name="f602" fmla="at2 f519 f520"/>
                  <a:gd name="f603" fmla="at2 f521 f522"/>
                  <a:gd name="f604" fmla="at2 f523 f524"/>
                  <a:gd name="f605" fmla="at2 f525 f526"/>
                  <a:gd name="f606" fmla="at2 f527 f528"/>
                  <a:gd name="f607" fmla="at2 f529 f530"/>
                  <a:gd name="f608" fmla="at2 f531 f532"/>
                  <a:gd name="f609" fmla="at2 f533 f534"/>
                  <a:gd name="f610" fmla="at2 f535 f536"/>
                  <a:gd name="f611" fmla="at2 f537 f538"/>
                  <a:gd name="f612" fmla="at2 f539 f540"/>
                  <a:gd name="f613" fmla="at2 f541 f542"/>
                  <a:gd name="f614" fmla="at2 f543 f544"/>
                  <a:gd name="f615" fmla="at2 f545 f546"/>
                  <a:gd name="f616" fmla="at2 f547 f548"/>
                  <a:gd name="f617" fmla="at2 f549 f550"/>
                  <a:gd name="f618" fmla="at2 f551 f552"/>
                  <a:gd name="f619" fmla="at2 f553 f554"/>
                  <a:gd name="f620" fmla="at2 f555 f556"/>
                  <a:gd name="f621" fmla="at2 f557 f558"/>
                  <a:gd name="f622" fmla="at2 f559 f560"/>
                  <a:gd name="f623" fmla="at2 f561 f562"/>
                  <a:gd name="f624" fmla="at2 f563 f564"/>
                  <a:gd name="f625" fmla="at2 f565 f566"/>
                  <a:gd name="f626" fmla="at2 f567 f568"/>
                  <a:gd name="f627" fmla="at2 f569 f570"/>
                  <a:gd name="f628" fmla="at2 f571 f572"/>
                  <a:gd name="f629" fmla="+- f585 f2 0"/>
                  <a:gd name="f630" fmla="+- f586 f2 0"/>
                  <a:gd name="f631" fmla="+- f587 f2 0"/>
                  <a:gd name="f632" fmla="+- f588 f2 0"/>
                  <a:gd name="f633" fmla="+- f589 f2 0"/>
                  <a:gd name="f634" fmla="+- f590 f2 0"/>
                  <a:gd name="f635" fmla="+- f591 f2 0"/>
                  <a:gd name="f636" fmla="+- f592 f2 0"/>
                  <a:gd name="f637" fmla="+- f593 f2 0"/>
                  <a:gd name="f638" fmla="+- f594 f2 0"/>
                  <a:gd name="f639" fmla="+- f595 f2 0"/>
                  <a:gd name="f640" fmla="+- f596 f2 0"/>
                  <a:gd name="f641" fmla="+- f597 f2 0"/>
                  <a:gd name="f642" fmla="+- f598 f2 0"/>
                  <a:gd name="f643" fmla="+- f599 f2 0"/>
                  <a:gd name="f644" fmla="+- f600 f2 0"/>
                  <a:gd name="f645" fmla="+- f601 f2 0"/>
                  <a:gd name="f646" fmla="+- f602 f2 0"/>
                  <a:gd name="f647" fmla="+- f603 f2 0"/>
                  <a:gd name="f648" fmla="+- f604 f2 0"/>
                  <a:gd name="f649" fmla="+- f605 f2 0"/>
                  <a:gd name="f650" fmla="+- f606 f2 0"/>
                  <a:gd name="f651" fmla="+- f607 f2 0"/>
                  <a:gd name="f652" fmla="+- f608 f2 0"/>
                  <a:gd name="f653" fmla="+- f609 f2 0"/>
                  <a:gd name="f654" fmla="+- f610 f2 0"/>
                  <a:gd name="f655" fmla="+- f611 f2 0"/>
                  <a:gd name="f656" fmla="+- f612 f2 0"/>
                  <a:gd name="f657" fmla="+- f613 f2 0"/>
                  <a:gd name="f658" fmla="+- f614 f2 0"/>
                  <a:gd name="f659" fmla="+- f615 f2 0"/>
                  <a:gd name="f660" fmla="+- f616 f2 0"/>
                  <a:gd name="f661" fmla="+- f617 f2 0"/>
                  <a:gd name="f662" fmla="+- f618 f2 0"/>
                  <a:gd name="f663" fmla="+- f619 f2 0"/>
                  <a:gd name="f664" fmla="+- f620 f2 0"/>
                  <a:gd name="f665" fmla="+- f621 f2 0"/>
                  <a:gd name="f666" fmla="+- f622 f2 0"/>
                  <a:gd name="f667" fmla="+- f623 f2 0"/>
                  <a:gd name="f668" fmla="+- f624 f2 0"/>
                  <a:gd name="f669" fmla="+- f625 f2 0"/>
                  <a:gd name="f670" fmla="+- f626 f2 0"/>
                  <a:gd name="f671" fmla="+- f627 f2 0"/>
                  <a:gd name="f672" fmla="+- f628 f2 0"/>
                  <a:gd name="f673" fmla="*/ f629 f8 1"/>
                  <a:gd name="f674" fmla="*/ f630 f8 1"/>
                  <a:gd name="f675" fmla="*/ f631 f8 1"/>
                  <a:gd name="f676" fmla="*/ f632 f8 1"/>
                  <a:gd name="f677" fmla="*/ f633 f8 1"/>
                  <a:gd name="f678" fmla="*/ f634 f8 1"/>
                  <a:gd name="f679" fmla="*/ f635 f8 1"/>
                  <a:gd name="f680" fmla="*/ f636 f8 1"/>
                  <a:gd name="f681" fmla="*/ f637 f8 1"/>
                  <a:gd name="f682" fmla="*/ f638 f8 1"/>
                  <a:gd name="f683" fmla="*/ f639 f8 1"/>
                  <a:gd name="f684" fmla="*/ f640 f8 1"/>
                  <a:gd name="f685" fmla="*/ f641 f8 1"/>
                  <a:gd name="f686" fmla="*/ f642 f8 1"/>
                  <a:gd name="f687" fmla="*/ f643 f8 1"/>
                  <a:gd name="f688" fmla="*/ f644 f8 1"/>
                  <a:gd name="f689" fmla="*/ f645 f8 1"/>
                  <a:gd name="f690" fmla="*/ f646 f8 1"/>
                  <a:gd name="f691" fmla="*/ f647 f8 1"/>
                  <a:gd name="f692" fmla="*/ f648 f8 1"/>
                  <a:gd name="f693" fmla="*/ f649 f8 1"/>
                  <a:gd name="f694" fmla="*/ f650 f8 1"/>
                  <a:gd name="f695" fmla="*/ f651 f8 1"/>
                  <a:gd name="f696" fmla="*/ f652 f8 1"/>
                  <a:gd name="f697" fmla="*/ f653 f8 1"/>
                  <a:gd name="f698" fmla="*/ f654 f8 1"/>
                  <a:gd name="f699" fmla="*/ f655 f8 1"/>
                  <a:gd name="f700" fmla="*/ f656 f8 1"/>
                  <a:gd name="f701" fmla="*/ f657 f8 1"/>
                  <a:gd name="f702" fmla="*/ f658 f8 1"/>
                  <a:gd name="f703" fmla="*/ f659 f8 1"/>
                  <a:gd name="f704" fmla="*/ f660 f8 1"/>
                  <a:gd name="f705" fmla="*/ f661 f8 1"/>
                  <a:gd name="f706" fmla="*/ f662 f8 1"/>
                  <a:gd name="f707" fmla="*/ f663 f8 1"/>
                  <a:gd name="f708" fmla="*/ f664 f8 1"/>
                  <a:gd name="f709" fmla="*/ f665 f8 1"/>
                  <a:gd name="f710" fmla="*/ f666 f8 1"/>
                  <a:gd name="f711" fmla="*/ f667 f8 1"/>
                  <a:gd name="f712" fmla="*/ f668 f8 1"/>
                  <a:gd name="f713" fmla="*/ f669 f8 1"/>
                  <a:gd name="f714" fmla="*/ f670 f8 1"/>
                  <a:gd name="f715" fmla="*/ f671 f8 1"/>
                  <a:gd name="f716" fmla="*/ f672 f8 1"/>
                  <a:gd name="f717" fmla="*/ f673 1 f1"/>
                  <a:gd name="f718" fmla="*/ f674 1 f1"/>
                  <a:gd name="f719" fmla="*/ f675 1 f1"/>
                  <a:gd name="f720" fmla="*/ f676 1 f1"/>
                  <a:gd name="f721" fmla="*/ f677 1 f1"/>
                  <a:gd name="f722" fmla="*/ f678 1 f1"/>
                  <a:gd name="f723" fmla="*/ f679 1 f1"/>
                  <a:gd name="f724" fmla="*/ f680 1 f1"/>
                  <a:gd name="f725" fmla="*/ f681 1 f1"/>
                  <a:gd name="f726" fmla="*/ f682 1 f1"/>
                  <a:gd name="f727" fmla="*/ f683 1 f1"/>
                  <a:gd name="f728" fmla="*/ f684 1 f1"/>
                  <a:gd name="f729" fmla="*/ f685 1 f1"/>
                  <a:gd name="f730" fmla="*/ f686 1 f1"/>
                  <a:gd name="f731" fmla="*/ f687 1 f1"/>
                  <a:gd name="f732" fmla="*/ f688 1 f1"/>
                  <a:gd name="f733" fmla="*/ f689 1 f1"/>
                  <a:gd name="f734" fmla="*/ f690 1 f1"/>
                  <a:gd name="f735" fmla="*/ f691 1 f1"/>
                  <a:gd name="f736" fmla="*/ f692 1 f1"/>
                  <a:gd name="f737" fmla="*/ f693 1 f1"/>
                  <a:gd name="f738" fmla="*/ f694 1 f1"/>
                  <a:gd name="f739" fmla="*/ f695 1 f1"/>
                  <a:gd name="f740" fmla="*/ f696 1 f1"/>
                  <a:gd name="f741" fmla="*/ f697 1 f1"/>
                  <a:gd name="f742" fmla="*/ f698 1 f1"/>
                  <a:gd name="f743" fmla="*/ f699 1 f1"/>
                  <a:gd name="f744" fmla="*/ f700 1 f1"/>
                  <a:gd name="f745" fmla="*/ f701 1 f1"/>
                  <a:gd name="f746" fmla="*/ f702 1 f1"/>
                  <a:gd name="f747" fmla="*/ f703 1 f1"/>
                  <a:gd name="f748" fmla="*/ f704 1 f1"/>
                  <a:gd name="f749" fmla="*/ f705 1 f1"/>
                  <a:gd name="f750" fmla="*/ f706 1 f1"/>
                  <a:gd name="f751" fmla="*/ f707 1 f1"/>
                  <a:gd name="f752" fmla="*/ f708 1 f1"/>
                  <a:gd name="f753" fmla="*/ f709 1 f1"/>
                  <a:gd name="f754" fmla="*/ f710 1 f1"/>
                  <a:gd name="f755" fmla="*/ f711 1 f1"/>
                  <a:gd name="f756" fmla="*/ f712 1 f1"/>
                  <a:gd name="f757" fmla="*/ f713 1 f1"/>
                  <a:gd name="f758" fmla="*/ f714 1 f1"/>
                  <a:gd name="f759" fmla="*/ f715 1 f1"/>
                  <a:gd name="f760" fmla="*/ f716 1 f1"/>
                  <a:gd name="f761" fmla="+- 0 0 f717"/>
                  <a:gd name="f762" fmla="+- 0 0 f718"/>
                  <a:gd name="f763" fmla="+- 0 0 f719"/>
                  <a:gd name="f764" fmla="+- 0 0 f720"/>
                  <a:gd name="f765" fmla="+- 0 0 f721"/>
                  <a:gd name="f766" fmla="+- 0 0 f722"/>
                  <a:gd name="f767" fmla="+- 0 0 f723"/>
                  <a:gd name="f768" fmla="+- 0 0 f724"/>
                  <a:gd name="f769" fmla="+- 0 0 f725"/>
                  <a:gd name="f770" fmla="+- 0 0 f726"/>
                  <a:gd name="f771" fmla="+- 0 0 f727"/>
                  <a:gd name="f772" fmla="+- 0 0 f728"/>
                  <a:gd name="f773" fmla="+- 0 0 f729"/>
                  <a:gd name="f774" fmla="+- 0 0 f730"/>
                  <a:gd name="f775" fmla="+- 0 0 f731"/>
                  <a:gd name="f776" fmla="+- 0 0 f732"/>
                  <a:gd name="f777" fmla="+- 0 0 f733"/>
                  <a:gd name="f778" fmla="+- 0 0 f734"/>
                  <a:gd name="f779" fmla="+- 0 0 f735"/>
                  <a:gd name="f780" fmla="+- 0 0 f736"/>
                  <a:gd name="f781" fmla="+- 0 0 f737"/>
                  <a:gd name="f782" fmla="+- 0 0 f738"/>
                  <a:gd name="f783" fmla="+- 0 0 f739"/>
                  <a:gd name="f784" fmla="+- 0 0 f740"/>
                  <a:gd name="f785" fmla="+- 0 0 f741"/>
                  <a:gd name="f786" fmla="+- 0 0 f742"/>
                  <a:gd name="f787" fmla="+- 0 0 f743"/>
                  <a:gd name="f788" fmla="+- 0 0 f744"/>
                  <a:gd name="f789" fmla="+- 0 0 f745"/>
                  <a:gd name="f790" fmla="+- 0 0 f746"/>
                  <a:gd name="f791" fmla="+- 0 0 f747"/>
                  <a:gd name="f792" fmla="+- 0 0 f748"/>
                  <a:gd name="f793" fmla="+- 0 0 f749"/>
                  <a:gd name="f794" fmla="+- 0 0 f750"/>
                  <a:gd name="f795" fmla="+- 0 0 f751"/>
                  <a:gd name="f796" fmla="+- 0 0 f752"/>
                  <a:gd name="f797" fmla="+- 0 0 f753"/>
                  <a:gd name="f798" fmla="+- 0 0 f754"/>
                  <a:gd name="f799" fmla="+- 0 0 f755"/>
                  <a:gd name="f800" fmla="+- 0 0 f756"/>
                  <a:gd name="f801" fmla="+- 0 0 f757"/>
                  <a:gd name="f802" fmla="+- 0 0 f758"/>
                  <a:gd name="f803" fmla="+- 0 0 f759"/>
                  <a:gd name="f804" fmla="+- 0 0 f760"/>
                  <a:gd name="f805" fmla="val f761"/>
                  <a:gd name="f806" fmla="val f762"/>
                  <a:gd name="f807" fmla="val f763"/>
                  <a:gd name="f808" fmla="val f764"/>
                  <a:gd name="f809" fmla="val f765"/>
                  <a:gd name="f810" fmla="val f766"/>
                  <a:gd name="f811" fmla="val f767"/>
                  <a:gd name="f812" fmla="val f768"/>
                  <a:gd name="f813" fmla="val f769"/>
                  <a:gd name="f814" fmla="val f770"/>
                  <a:gd name="f815" fmla="val f771"/>
                  <a:gd name="f816" fmla="val f772"/>
                  <a:gd name="f817" fmla="val f773"/>
                  <a:gd name="f818" fmla="val f774"/>
                  <a:gd name="f819" fmla="val f775"/>
                  <a:gd name="f820" fmla="val f776"/>
                  <a:gd name="f821" fmla="val f777"/>
                  <a:gd name="f822" fmla="val f778"/>
                  <a:gd name="f823" fmla="val f779"/>
                  <a:gd name="f824" fmla="val f780"/>
                  <a:gd name="f825" fmla="val f781"/>
                  <a:gd name="f826" fmla="val f782"/>
                  <a:gd name="f827" fmla="val f783"/>
                  <a:gd name="f828" fmla="val f784"/>
                  <a:gd name="f829" fmla="val f785"/>
                  <a:gd name="f830" fmla="val f786"/>
                  <a:gd name="f831" fmla="val f787"/>
                  <a:gd name="f832" fmla="val f788"/>
                  <a:gd name="f833" fmla="val f789"/>
                  <a:gd name="f834" fmla="val f790"/>
                  <a:gd name="f835" fmla="val f791"/>
                  <a:gd name="f836" fmla="val f792"/>
                  <a:gd name="f837" fmla="val f793"/>
                  <a:gd name="f838" fmla="val f794"/>
                  <a:gd name="f839" fmla="val f795"/>
                  <a:gd name="f840" fmla="val f796"/>
                  <a:gd name="f841" fmla="val f797"/>
                  <a:gd name="f842" fmla="val f798"/>
                  <a:gd name="f843" fmla="val f799"/>
                  <a:gd name="f844" fmla="val f800"/>
                  <a:gd name="f845" fmla="val f801"/>
                  <a:gd name="f846" fmla="val f802"/>
                  <a:gd name="f847" fmla="val f803"/>
                  <a:gd name="f848" fmla="val f804"/>
                  <a:gd name="f849" fmla="+- 0 0 f805"/>
                  <a:gd name="f850" fmla="+- 0 0 f806"/>
                  <a:gd name="f851" fmla="+- 0 0 f807"/>
                  <a:gd name="f852" fmla="+- 0 0 f808"/>
                  <a:gd name="f853" fmla="+- 0 0 f809"/>
                  <a:gd name="f854" fmla="+- 0 0 f810"/>
                  <a:gd name="f855" fmla="+- 0 0 f811"/>
                  <a:gd name="f856" fmla="+- 0 0 f812"/>
                  <a:gd name="f857" fmla="+- 0 0 f813"/>
                  <a:gd name="f858" fmla="+- 0 0 f814"/>
                  <a:gd name="f859" fmla="+- 0 0 f815"/>
                  <a:gd name="f860" fmla="+- 0 0 f816"/>
                  <a:gd name="f861" fmla="+- 0 0 f817"/>
                  <a:gd name="f862" fmla="+- 0 0 f818"/>
                  <a:gd name="f863" fmla="+- 0 0 f819"/>
                  <a:gd name="f864" fmla="+- 0 0 f820"/>
                  <a:gd name="f865" fmla="+- 0 0 f821"/>
                  <a:gd name="f866" fmla="+- 0 0 f822"/>
                  <a:gd name="f867" fmla="+- 0 0 f823"/>
                  <a:gd name="f868" fmla="+- 0 0 f824"/>
                  <a:gd name="f869" fmla="+- 0 0 f825"/>
                  <a:gd name="f870" fmla="+- 0 0 f826"/>
                  <a:gd name="f871" fmla="+- 0 0 f827"/>
                  <a:gd name="f872" fmla="+- 0 0 f828"/>
                  <a:gd name="f873" fmla="+- 0 0 f829"/>
                  <a:gd name="f874" fmla="+- 0 0 f830"/>
                  <a:gd name="f875" fmla="+- 0 0 f831"/>
                  <a:gd name="f876" fmla="+- 0 0 f832"/>
                  <a:gd name="f877" fmla="+- 0 0 f833"/>
                  <a:gd name="f878" fmla="+- 0 0 f834"/>
                  <a:gd name="f879" fmla="+- 0 0 f835"/>
                  <a:gd name="f880" fmla="+- 0 0 f836"/>
                  <a:gd name="f881" fmla="+- 0 0 f837"/>
                  <a:gd name="f882" fmla="+- 0 0 f838"/>
                  <a:gd name="f883" fmla="+- 0 0 f839"/>
                  <a:gd name="f884" fmla="+- 0 0 f840"/>
                  <a:gd name="f885" fmla="+- 0 0 f841"/>
                  <a:gd name="f886" fmla="+- 0 0 f842"/>
                  <a:gd name="f887" fmla="+- 0 0 f843"/>
                  <a:gd name="f888" fmla="+- 0 0 f844"/>
                  <a:gd name="f889" fmla="+- 0 0 f845"/>
                  <a:gd name="f890" fmla="+- 0 0 f846"/>
                  <a:gd name="f891" fmla="+- 0 0 f847"/>
                  <a:gd name="f892" fmla="+- 0 0 f848"/>
                  <a:gd name="f893" fmla="*/ f849 f1 1"/>
                  <a:gd name="f894" fmla="*/ f850 f1 1"/>
                  <a:gd name="f895" fmla="*/ f851 f1 1"/>
                  <a:gd name="f896" fmla="*/ f852 f1 1"/>
                  <a:gd name="f897" fmla="*/ f853 f1 1"/>
                  <a:gd name="f898" fmla="*/ f854 f1 1"/>
                  <a:gd name="f899" fmla="*/ f855 f1 1"/>
                  <a:gd name="f900" fmla="*/ f856 f1 1"/>
                  <a:gd name="f901" fmla="*/ f857 f1 1"/>
                  <a:gd name="f902" fmla="*/ f858 f1 1"/>
                  <a:gd name="f903" fmla="*/ f859 f1 1"/>
                  <a:gd name="f904" fmla="*/ f860 f1 1"/>
                  <a:gd name="f905" fmla="*/ f861 f1 1"/>
                  <a:gd name="f906" fmla="*/ f862 f1 1"/>
                  <a:gd name="f907" fmla="*/ f863 f1 1"/>
                  <a:gd name="f908" fmla="*/ f864 f1 1"/>
                  <a:gd name="f909" fmla="*/ f865 f1 1"/>
                  <a:gd name="f910" fmla="*/ f866 f1 1"/>
                  <a:gd name="f911" fmla="*/ f867 f1 1"/>
                  <a:gd name="f912" fmla="*/ f868 f1 1"/>
                  <a:gd name="f913" fmla="*/ f869 f1 1"/>
                  <a:gd name="f914" fmla="*/ f870 f1 1"/>
                  <a:gd name="f915" fmla="*/ f871 f1 1"/>
                  <a:gd name="f916" fmla="*/ f872 f1 1"/>
                  <a:gd name="f917" fmla="*/ f873 f1 1"/>
                  <a:gd name="f918" fmla="*/ f874 f1 1"/>
                  <a:gd name="f919" fmla="*/ f875 f1 1"/>
                  <a:gd name="f920" fmla="*/ f876 f1 1"/>
                  <a:gd name="f921" fmla="*/ f877 f1 1"/>
                  <a:gd name="f922" fmla="*/ f878 f1 1"/>
                  <a:gd name="f923" fmla="*/ f879 f1 1"/>
                  <a:gd name="f924" fmla="*/ f880 f1 1"/>
                  <a:gd name="f925" fmla="*/ f881 f1 1"/>
                  <a:gd name="f926" fmla="*/ f882 f1 1"/>
                  <a:gd name="f927" fmla="*/ f883 f1 1"/>
                  <a:gd name="f928" fmla="*/ f884 f1 1"/>
                  <a:gd name="f929" fmla="*/ f885 f1 1"/>
                  <a:gd name="f930" fmla="*/ f886 f1 1"/>
                  <a:gd name="f931" fmla="*/ f887 f1 1"/>
                  <a:gd name="f932" fmla="*/ f888 f1 1"/>
                  <a:gd name="f933" fmla="*/ f889 f1 1"/>
                  <a:gd name="f934" fmla="*/ f890 f1 1"/>
                  <a:gd name="f935" fmla="*/ f891 f1 1"/>
                  <a:gd name="f936" fmla="*/ f892 f1 1"/>
                  <a:gd name="f937" fmla="*/ f893 1 f8"/>
                  <a:gd name="f938" fmla="*/ f894 1 f8"/>
                  <a:gd name="f939" fmla="*/ f895 1 f8"/>
                  <a:gd name="f940" fmla="*/ f896 1 f8"/>
                  <a:gd name="f941" fmla="*/ f897 1 f8"/>
                  <a:gd name="f942" fmla="*/ f898 1 f8"/>
                  <a:gd name="f943" fmla="*/ f899 1 f8"/>
                  <a:gd name="f944" fmla="*/ f900 1 f8"/>
                  <a:gd name="f945" fmla="*/ f901 1 f8"/>
                  <a:gd name="f946" fmla="*/ f902 1 f8"/>
                  <a:gd name="f947" fmla="*/ f903 1 f8"/>
                  <a:gd name="f948" fmla="*/ f904 1 f8"/>
                  <a:gd name="f949" fmla="*/ f905 1 f8"/>
                  <a:gd name="f950" fmla="*/ f906 1 f8"/>
                  <a:gd name="f951" fmla="*/ f907 1 f8"/>
                  <a:gd name="f952" fmla="*/ f908 1 f8"/>
                  <a:gd name="f953" fmla="*/ f909 1 f8"/>
                  <a:gd name="f954" fmla="*/ f910 1 f8"/>
                  <a:gd name="f955" fmla="*/ f911 1 f8"/>
                  <a:gd name="f956" fmla="*/ f912 1 f8"/>
                  <a:gd name="f957" fmla="*/ f913 1 f8"/>
                  <a:gd name="f958" fmla="*/ f914 1 f8"/>
                  <a:gd name="f959" fmla="*/ f915 1 f8"/>
                  <a:gd name="f960" fmla="*/ f916 1 f8"/>
                  <a:gd name="f961" fmla="*/ f917 1 f8"/>
                  <a:gd name="f962" fmla="*/ f918 1 f8"/>
                  <a:gd name="f963" fmla="*/ f919 1 f8"/>
                  <a:gd name="f964" fmla="*/ f920 1 f8"/>
                  <a:gd name="f965" fmla="*/ f921 1 f8"/>
                  <a:gd name="f966" fmla="*/ f922 1 f8"/>
                  <a:gd name="f967" fmla="*/ f923 1 f8"/>
                  <a:gd name="f968" fmla="*/ f924 1 f8"/>
                  <a:gd name="f969" fmla="*/ f925 1 f8"/>
                  <a:gd name="f970" fmla="*/ f926 1 f8"/>
                  <a:gd name="f971" fmla="*/ f927 1 f8"/>
                  <a:gd name="f972" fmla="*/ f928 1 f8"/>
                  <a:gd name="f973" fmla="*/ f929 1 f8"/>
                  <a:gd name="f974" fmla="*/ f930 1 f8"/>
                  <a:gd name="f975" fmla="*/ f931 1 f8"/>
                  <a:gd name="f976" fmla="*/ f932 1 f8"/>
                  <a:gd name="f977" fmla="*/ f933 1 f8"/>
                  <a:gd name="f978" fmla="*/ f934 1 f8"/>
                  <a:gd name="f979" fmla="*/ f935 1 f8"/>
                  <a:gd name="f980" fmla="*/ f936 1 f8"/>
                  <a:gd name="f981" fmla="+- f937 0 f2"/>
                  <a:gd name="f982" fmla="+- f938 0 f2"/>
                  <a:gd name="f983" fmla="+- f939 0 f2"/>
                  <a:gd name="f984" fmla="+- f940 0 f2"/>
                  <a:gd name="f985" fmla="+- f941 0 f2"/>
                  <a:gd name="f986" fmla="+- f942 0 f2"/>
                  <a:gd name="f987" fmla="+- f943 0 f2"/>
                  <a:gd name="f988" fmla="+- f944 0 f2"/>
                  <a:gd name="f989" fmla="+- f945 0 f2"/>
                  <a:gd name="f990" fmla="+- f946 0 f2"/>
                  <a:gd name="f991" fmla="+- f947 0 f2"/>
                  <a:gd name="f992" fmla="+- f948 0 f2"/>
                  <a:gd name="f993" fmla="+- f949 0 f2"/>
                  <a:gd name="f994" fmla="+- f950 0 f2"/>
                  <a:gd name="f995" fmla="+- f951 0 f2"/>
                  <a:gd name="f996" fmla="+- f952 0 f2"/>
                  <a:gd name="f997" fmla="+- f953 0 f2"/>
                  <a:gd name="f998" fmla="+- f954 0 f2"/>
                  <a:gd name="f999" fmla="+- f955 0 f2"/>
                  <a:gd name="f1000" fmla="+- f956 0 f2"/>
                  <a:gd name="f1001" fmla="+- f957 0 f2"/>
                  <a:gd name="f1002" fmla="+- f958 0 f2"/>
                  <a:gd name="f1003" fmla="+- f959 0 f2"/>
                  <a:gd name="f1004" fmla="+- f960 0 f2"/>
                  <a:gd name="f1005" fmla="+- f961 0 f2"/>
                  <a:gd name="f1006" fmla="+- f962 0 f2"/>
                  <a:gd name="f1007" fmla="+- f963 0 f2"/>
                  <a:gd name="f1008" fmla="+- f964 0 f2"/>
                  <a:gd name="f1009" fmla="+- f965 0 f2"/>
                  <a:gd name="f1010" fmla="+- f966 0 f2"/>
                  <a:gd name="f1011" fmla="+- f967 0 f2"/>
                  <a:gd name="f1012" fmla="+- f968 0 f2"/>
                  <a:gd name="f1013" fmla="+- f969 0 f2"/>
                  <a:gd name="f1014" fmla="+- f970 0 f2"/>
                  <a:gd name="f1015" fmla="+- f971 0 f2"/>
                  <a:gd name="f1016" fmla="+- f972 0 f2"/>
                  <a:gd name="f1017" fmla="+- f973 0 f2"/>
                  <a:gd name="f1018" fmla="+- f974 0 f2"/>
                  <a:gd name="f1019" fmla="+- f975 0 f2"/>
                  <a:gd name="f1020" fmla="+- f976 0 f2"/>
                  <a:gd name="f1021" fmla="+- f977 0 f2"/>
                  <a:gd name="f1022" fmla="+- f978 0 f2"/>
                  <a:gd name="f1023" fmla="+- f979 0 f2"/>
                  <a:gd name="f1024" fmla="+- f980 0 f2"/>
                  <a:gd name="f1025" fmla="+- f981 f2 0"/>
                  <a:gd name="f1026" fmla="+- f982 0 f981"/>
                  <a:gd name="f1027" fmla="+- f983 f2 0"/>
                  <a:gd name="f1028" fmla="+- f984 0 f983"/>
                  <a:gd name="f1029" fmla="+- f985 f2 0"/>
                  <a:gd name="f1030" fmla="+- f986 0 f985"/>
                  <a:gd name="f1031" fmla="+- f987 f2 0"/>
                  <a:gd name="f1032" fmla="+- f988 0 f987"/>
                  <a:gd name="f1033" fmla="+- f989 f2 0"/>
                  <a:gd name="f1034" fmla="+- f990 0 f989"/>
                  <a:gd name="f1035" fmla="+- f991 f2 0"/>
                  <a:gd name="f1036" fmla="+- f992 0 f991"/>
                  <a:gd name="f1037" fmla="+- f993 f2 0"/>
                  <a:gd name="f1038" fmla="+- f994 0 f993"/>
                  <a:gd name="f1039" fmla="+- f995 f2 0"/>
                  <a:gd name="f1040" fmla="+- f996 0 f995"/>
                  <a:gd name="f1041" fmla="+- f997 f2 0"/>
                  <a:gd name="f1042" fmla="+- f998 0 f997"/>
                  <a:gd name="f1043" fmla="+- f999 f2 0"/>
                  <a:gd name="f1044" fmla="+- f1000 0 f999"/>
                  <a:gd name="f1045" fmla="+- f1001 f2 0"/>
                  <a:gd name="f1046" fmla="+- f1002 0 f1001"/>
                  <a:gd name="f1047" fmla="+- f1003 f2 0"/>
                  <a:gd name="f1048" fmla="+- f1004 0 f1003"/>
                  <a:gd name="f1049" fmla="+- f1005 f2 0"/>
                  <a:gd name="f1050" fmla="+- f1006 0 f1005"/>
                  <a:gd name="f1051" fmla="+- f1007 f2 0"/>
                  <a:gd name="f1052" fmla="+- f1008 0 f1007"/>
                  <a:gd name="f1053" fmla="+- f1009 f2 0"/>
                  <a:gd name="f1054" fmla="+- f1010 0 f1009"/>
                  <a:gd name="f1055" fmla="+- f1011 f2 0"/>
                  <a:gd name="f1056" fmla="+- f1012 0 f1011"/>
                  <a:gd name="f1057" fmla="+- f1013 f2 0"/>
                  <a:gd name="f1058" fmla="+- f1014 0 f1013"/>
                  <a:gd name="f1059" fmla="+- f1015 f2 0"/>
                  <a:gd name="f1060" fmla="+- f1016 0 f1015"/>
                  <a:gd name="f1061" fmla="+- f1017 f2 0"/>
                  <a:gd name="f1062" fmla="+- f1018 0 f1017"/>
                  <a:gd name="f1063" fmla="+- f1019 f2 0"/>
                  <a:gd name="f1064" fmla="+- f1020 0 f1019"/>
                  <a:gd name="f1065" fmla="+- f1021 f2 0"/>
                  <a:gd name="f1066" fmla="+- f1022 0 f1021"/>
                  <a:gd name="f1067" fmla="+- f1023 f2 0"/>
                  <a:gd name="f1068" fmla="+- f1024 0 f1023"/>
                  <a:gd name="f1069" fmla="*/ f1025 f8 1"/>
                  <a:gd name="f1070" fmla="*/ f1027 f8 1"/>
                  <a:gd name="f1071" fmla="*/ f1029 f8 1"/>
                  <a:gd name="f1072" fmla="*/ f1031 f8 1"/>
                  <a:gd name="f1073" fmla="*/ f1033 f8 1"/>
                  <a:gd name="f1074" fmla="*/ f1035 f8 1"/>
                  <a:gd name="f1075" fmla="*/ f1037 f8 1"/>
                  <a:gd name="f1076" fmla="*/ f1039 f8 1"/>
                  <a:gd name="f1077" fmla="*/ f1041 f8 1"/>
                  <a:gd name="f1078" fmla="*/ f1043 f8 1"/>
                  <a:gd name="f1079" fmla="*/ f1045 f8 1"/>
                  <a:gd name="f1080" fmla="*/ f1047 f8 1"/>
                  <a:gd name="f1081" fmla="*/ f1049 f8 1"/>
                  <a:gd name="f1082" fmla="*/ f1051 f8 1"/>
                  <a:gd name="f1083" fmla="*/ f1053 f8 1"/>
                  <a:gd name="f1084" fmla="*/ f1055 f8 1"/>
                  <a:gd name="f1085" fmla="*/ f1057 f8 1"/>
                  <a:gd name="f1086" fmla="*/ f1059 f8 1"/>
                  <a:gd name="f1087" fmla="*/ f1061 f8 1"/>
                  <a:gd name="f1088" fmla="*/ f1063 f8 1"/>
                  <a:gd name="f1089" fmla="*/ f1065 f8 1"/>
                  <a:gd name="f1090" fmla="*/ f1067 f8 1"/>
                  <a:gd name="f1091" fmla="+- f1026 f0 0"/>
                  <a:gd name="f1092" fmla="+- f1028 f0 0"/>
                  <a:gd name="f1093" fmla="+- f1030 f0 0"/>
                  <a:gd name="f1094" fmla="+- f1032 f0 0"/>
                  <a:gd name="f1095" fmla="+- f1034 f0 0"/>
                  <a:gd name="f1096" fmla="+- f1036 f0 0"/>
                  <a:gd name="f1097" fmla="+- f1038 f0 0"/>
                  <a:gd name="f1098" fmla="+- f1040 f0 0"/>
                  <a:gd name="f1099" fmla="+- f1042 f0 0"/>
                  <a:gd name="f1100" fmla="+- f1044 f0 0"/>
                  <a:gd name="f1101" fmla="+- f1046 f0 0"/>
                  <a:gd name="f1102" fmla="+- f1048 f0 0"/>
                  <a:gd name="f1103" fmla="+- f1050 f0 0"/>
                  <a:gd name="f1104" fmla="+- f1052 f0 0"/>
                  <a:gd name="f1105" fmla="+- f1054 f0 0"/>
                  <a:gd name="f1106" fmla="+- f1056 f0 0"/>
                  <a:gd name="f1107" fmla="+- f1058 f0 0"/>
                  <a:gd name="f1108" fmla="+- f1060 f0 0"/>
                  <a:gd name="f1109" fmla="+- f1062 f0 0"/>
                  <a:gd name="f1110" fmla="+- f1064 f0 0"/>
                  <a:gd name="f1111" fmla="+- f1066 f0 0"/>
                  <a:gd name="f1112" fmla="+- f1068 f0 0"/>
                  <a:gd name="f1113" fmla="*/ f1069 1 f1"/>
                  <a:gd name="f1114" fmla="*/ f1070 1 f1"/>
                  <a:gd name="f1115" fmla="*/ f1071 1 f1"/>
                  <a:gd name="f1116" fmla="*/ f1072 1 f1"/>
                  <a:gd name="f1117" fmla="*/ f1073 1 f1"/>
                  <a:gd name="f1118" fmla="*/ f1074 1 f1"/>
                  <a:gd name="f1119" fmla="*/ f1075 1 f1"/>
                  <a:gd name="f1120" fmla="*/ f1076 1 f1"/>
                  <a:gd name="f1121" fmla="*/ f1077 1 f1"/>
                  <a:gd name="f1122" fmla="*/ f1078 1 f1"/>
                  <a:gd name="f1123" fmla="*/ f1079 1 f1"/>
                  <a:gd name="f1124" fmla="*/ f1080 1 f1"/>
                  <a:gd name="f1125" fmla="*/ f1081 1 f1"/>
                  <a:gd name="f1126" fmla="*/ f1082 1 f1"/>
                  <a:gd name="f1127" fmla="*/ f1083 1 f1"/>
                  <a:gd name="f1128" fmla="*/ f1084 1 f1"/>
                  <a:gd name="f1129" fmla="*/ f1085 1 f1"/>
                  <a:gd name="f1130" fmla="*/ f1086 1 f1"/>
                  <a:gd name="f1131" fmla="*/ f1087 1 f1"/>
                  <a:gd name="f1132" fmla="*/ f1088 1 f1"/>
                  <a:gd name="f1133" fmla="*/ f1089 1 f1"/>
                  <a:gd name="f1134" fmla="*/ f1090 1 f1"/>
                  <a:gd name="f1135" fmla="?: f1026 f1026 f1091"/>
                  <a:gd name="f1136" fmla="?: f1028 f1028 f1092"/>
                  <a:gd name="f1137" fmla="?: f1030 f1030 f1093"/>
                  <a:gd name="f1138" fmla="?: f1032 f1032 f1094"/>
                  <a:gd name="f1139" fmla="?: f1034 f1034 f1095"/>
                  <a:gd name="f1140" fmla="?: f1036 f1036 f1096"/>
                  <a:gd name="f1141" fmla="?: f1038 f1038 f1097"/>
                  <a:gd name="f1142" fmla="?: f1040 f1040 f1098"/>
                  <a:gd name="f1143" fmla="?: f1042 f1042 f1099"/>
                  <a:gd name="f1144" fmla="?: f1044 f1044 f1100"/>
                  <a:gd name="f1145" fmla="?: f1046 f1046 f1101"/>
                  <a:gd name="f1146" fmla="?: f1048 f1048 f1102"/>
                  <a:gd name="f1147" fmla="?: f1050 f1050 f1103"/>
                  <a:gd name="f1148" fmla="?: f1052 f1052 f1104"/>
                  <a:gd name="f1149" fmla="?: f1054 f1054 f1105"/>
                  <a:gd name="f1150" fmla="?: f1056 f1056 f1106"/>
                  <a:gd name="f1151" fmla="?: f1058 f1058 f1107"/>
                  <a:gd name="f1152" fmla="?: f1060 f1060 f1108"/>
                  <a:gd name="f1153" fmla="?: f1062 f1062 f1109"/>
                  <a:gd name="f1154" fmla="?: f1064 f1064 f1110"/>
                  <a:gd name="f1155" fmla="?: f1066 f1066 f1111"/>
                  <a:gd name="f1156" fmla="?: f1068 f1068 f1112"/>
                  <a:gd name="f1157" fmla="+- 0 0 f1113"/>
                  <a:gd name="f1158" fmla="+- 0 0 f1114"/>
                  <a:gd name="f1159" fmla="+- 0 0 f1115"/>
                  <a:gd name="f1160" fmla="+- 0 0 f1116"/>
                  <a:gd name="f1161" fmla="+- 0 0 f1117"/>
                  <a:gd name="f1162" fmla="+- 0 0 f1118"/>
                  <a:gd name="f1163" fmla="+- 0 0 f1119"/>
                  <a:gd name="f1164" fmla="+- 0 0 f1120"/>
                  <a:gd name="f1165" fmla="+- 0 0 f1121"/>
                  <a:gd name="f1166" fmla="+- 0 0 f1122"/>
                  <a:gd name="f1167" fmla="+- 0 0 f1123"/>
                  <a:gd name="f1168" fmla="+- 0 0 f1124"/>
                  <a:gd name="f1169" fmla="+- 0 0 f1125"/>
                  <a:gd name="f1170" fmla="+- 0 0 f1126"/>
                  <a:gd name="f1171" fmla="+- 0 0 f1127"/>
                  <a:gd name="f1172" fmla="+- 0 0 f1128"/>
                  <a:gd name="f1173" fmla="+- 0 0 f1129"/>
                  <a:gd name="f1174" fmla="+- 0 0 f1130"/>
                  <a:gd name="f1175" fmla="+- 0 0 f1131"/>
                  <a:gd name="f1176" fmla="+- 0 0 f1132"/>
                  <a:gd name="f1177" fmla="+- 0 0 f1133"/>
                  <a:gd name="f1178" fmla="+- 0 0 f1134"/>
                  <a:gd name="f1179" fmla="+- 0 0 f1157"/>
                  <a:gd name="f1180" fmla="+- 0 0 f1158"/>
                  <a:gd name="f1181" fmla="+- 0 0 f1159"/>
                  <a:gd name="f1182" fmla="+- 0 0 f1160"/>
                  <a:gd name="f1183" fmla="+- 0 0 f1161"/>
                  <a:gd name="f1184" fmla="+- 0 0 f1162"/>
                  <a:gd name="f1185" fmla="+- 0 0 f1163"/>
                  <a:gd name="f1186" fmla="+- 0 0 f1164"/>
                  <a:gd name="f1187" fmla="+- 0 0 f1165"/>
                  <a:gd name="f1188" fmla="+- 0 0 f1166"/>
                  <a:gd name="f1189" fmla="+- 0 0 f1167"/>
                  <a:gd name="f1190" fmla="+- 0 0 f1168"/>
                  <a:gd name="f1191" fmla="+- 0 0 f1169"/>
                  <a:gd name="f1192" fmla="+- 0 0 f1170"/>
                  <a:gd name="f1193" fmla="+- 0 0 f1171"/>
                  <a:gd name="f1194" fmla="+- 0 0 f1172"/>
                  <a:gd name="f1195" fmla="+- 0 0 f1173"/>
                  <a:gd name="f1196" fmla="+- 0 0 f1174"/>
                  <a:gd name="f1197" fmla="+- 0 0 f1175"/>
                  <a:gd name="f1198" fmla="+- 0 0 f1176"/>
                  <a:gd name="f1199" fmla="+- 0 0 f1177"/>
                  <a:gd name="f1200" fmla="+- 0 0 f1178"/>
                  <a:gd name="f1201" fmla="*/ f1179 f1 1"/>
                  <a:gd name="f1202" fmla="*/ f1180 f1 1"/>
                  <a:gd name="f1203" fmla="*/ f1181 f1 1"/>
                  <a:gd name="f1204" fmla="*/ f1182 f1 1"/>
                  <a:gd name="f1205" fmla="*/ f1183 f1 1"/>
                  <a:gd name="f1206" fmla="*/ f1184 f1 1"/>
                  <a:gd name="f1207" fmla="*/ f1185 f1 1"/>
                  <a:gd name="f1208" fmla="*/ f1186 f1 1"/>
                  <a:gd name="f1209" fmla="*/ f1187 f1 1"/>
                  <a:gd name="f1210" fmla="*/ f1188 f1 1"/>
                  <a:gd name="f1211" fmla="*/ f1189 f1 1"/>
                  <a:gd name="f1212" fmla="*/ f1190 f1 1"/>
                  <a:gd name="f1213" fmla="*/ f1191 f1 1"/>
                  <a:gd name="f1214" fmla="*/ f1192 f1 1"/>
                  <a:gd name="f1215" fmla="*/ f1193 f1 1"/>
                  <a:gd name="f1216" fmla="*/ f1194 f1 1"/>
                  <a:gd name="f1217" fmla="*/ f1195 f1 1"/>
                  <a:gd name="f1218" fmla="*/ f1196 f1 1"/>
                  <a:gd name="f1219" fmla="*/ f1197 f1 1"/>
                  <a:gd name="f1220" fmla="*/ f1198 f1 1"/>
                  <a:gd name="f1221" fmla="*/ f1199 f1 1"/>
                  <a:gd name="f1222" fmla="*/ f1200 f1 1"/>
                  <a:gd name="f1223" fmla="*/ f1201 1 f8"/>
                  <a:gd name="f1224" fmla="*/ f1202 1 f8"/>
                  <a:gd name="f1225" fmla="*/ f1203 1 f8"/>
                  <a:gd name="f1226" fmla="*/ f1204 1 f8"/>
                  <a:gd name="f1227" fmla="*/ f1205 1 f8"/>
                  <a:gd name="f1228" fmla="*/ f1206 1 f8"/>
                  <a:gd name="f1229" fmla="*/ f1207 1 f8"/>
                  <a:gd name="f1230" fmla="*/ f1208 1 f8"/>
                  <a:gd name="f1231" fmla="*/ f1209 1 f8"/>
                  <a:gd name="f1232" fmla="*/ f1210 1 f8"/>
                  <a:gd name="f1233" fmla="*/ f1211 1 f8"/>
                  <a:gd name="f1234" fmla="*/ f1212 1 f8"/>
                  <a:gd name="f1235" fmla="*/ f1213 1 f8"/>
                  <a:gd name="f1236" fmla="*/ f1214 1 f8"/>
                  <a:gd name="f1237" fmla="*/ f1215 1 f8"/>
                  <a:gd name="f1238" fmla="*/ f1216 1 f8"/>
                  <a:gd name="f1239" fmla="*/ f1217 1 f8"/>
                  <a:gd name="f1240" fmla="*/ f1218 1 f8"/>
                  <a:gd name="f1241" fmla="*/ f1219 1 f8"/>
                  <a:gd name="f1242" fmla="*/ f1220 1 f8"/>
                  <a:gd name="f1243" fmla="*/ f1221 1 f8"/>
                  <a:gd name="f1244" fmla="*/ f1222 1 f8"/>
                  <a:gd name="f1245" fmla="+- f1223 0 f2"/>
                  <a:gd name="f1246" fmla="+- f1224 0 f2"/>
                  <a:gd name="f1247" fmla="+- f1225 0 f2"/>
                  <a:gd name="f1248" fmla="+- f1226 0 f2"/>
                  <a:gd name="f1249" fmla="+- f1227 0 f2"/>
                  <a:gd name="f1250" fmla="+- f1228 0 f2"/>
                  <a:gd name="f1251" fmla="+- f1229 0 f2"/>
                  <a:gd name="f1252" fmla="+- f1230 0 f2"/>
                  <a:gd name="f1253" fmla="+- f1231 0 f2"/>
                  <a:gd name="f1254" fmla="+- f1232 0 f2"/>
                  <a:gd name="f1255" fmla="+- f1233 0 f2"/>
                  <a:gd name="f1256" fmla="+- f1234 0 f2"/>
                  <a:gd name="f1257" fmla="+- f1235 0 f2"/>
                  <a:gd name="f1258" fmla="+- f1236 0 f2"/>
                  <a:gd name="f1259" fmla="+- f1237 0 f2"/>
                  <a:gd name="f1260" fmla="+- f1238 0 f2"/>
                  <a:gd name="f1261" fmla="+- f1239 0 f2"/>
                  <a:gd name="f1262" fmla="+- f1240 0 f2"/>
                  <a:gd name="f1263" fmla="+- f1241 0 f2"/>
                  <a:gd name="f1264" fmla="+- f1242 0 f2"/>
                  <a:gd name="f1265" fmla="+- f1243 0 f2"/>
                  <a:gd name="f1266" fmla="+- f1244 0 f2"/>
                  <a:gd name="f1267" fmla="cos 1 f1245"/>
                  <a:gd name="f1268" fmla="sin 1 f1245"/>
                  <a:gd name="f1269" fmla="cos 1 f1246"/>
                  <a:gd name="f1270" fmla="sin 1 f1246"/>
                  <a:gd name="f1271" fmla="cos 1 f1247"/>
                  <a:gd name="f1272" fmla="sin 1 f1247"/>
                  <a:gd name="f1273" fmla="cos 1 f1248"/>
                  <a:gd name="f1274" fmla="sin 1 f1248"/>
                  <a:gd name="f1275" fmla="cos 1 f1249"/>
                  <a:gd name="f1276" fmla="sin 1 f1249"/>
                  <a:gd name="f1277" fmla="cos 1 f1250"/>
                  <a:gd name="f1278" fmla="sin 1 f1250"/>
                  <a:gd name="f1279" fmla="cos 1 f1251"/>
                  <a:gd name="f1280" fmla="sin 1 f1251"/>
                  <a:gd name="f1281" fmla="cos 1 f1252"/>
                  <a:gd name="f1282" fmla="sin 1 f1252"/>
                  <a:gd name="f1283" fmla="cos 1 f1253"/>
                  <a:gd name="f1284" fmla="sin 1 f1253"/>
                  <a:gd name="f1285" fmla="cos 1 f1254"/>
                  <a:gd name="f1286" fmla="sin 1 f1254"/>
                  <a:gd name="f1287" fmla="cos 1 f1255"/>
                  <a:gd name="f1288" fmla="sin 1 f1255"/>
                  <a:gd name="f1289" fmla="cos 1 f1256"/>
                  <a:gd name="f1290" fmla="sin 1 f1256"/>
                  <a:gd name="f1291" fmla="cos 1 f1257"/>
                  <a:gd name="f1292" fmla="sin 1 f1257"/>
                  <a:gd name="f1293" fmla="cos 1 f1258"/>
                  <a:gd name="f1294" fmla="sin 1 f1258"/>
                  <a:gd name="f1295" fmla="cos 1 f1259"/>
                  <a:gd name="f1296" fmla="sin 1 f1259"/>
                  <a:gd name="f1297" fmla="cos 1 f1260"/>
                  <a:gd name="f1298" fmla="sin 1 f1260"/>
                  <a:gd name="f1299" fmla="cos 1 f1261"/>
                  <a:gd name="f1300" fmla="sin 1 f1261"/>
                  <a:gd name="f1301" fmla="cos 1 f1262"/>
                  <a:gd name="f1302" fmla="sin 1 f1262"/>
                  <a:gd name="f1303" fmla="cos 1 f1263"/>
                  <a:gd name="f1304" fmla="sin 1 f1263"/>
                  <a:gd name="f1305" fmla="cos 1 f1264"/>
                  <a:gd name="f1306" fmla="sin 1 f1264"/>
                  <a:gd name="f1307" fmla="cos 1 f1265"/>
                  <a:gd name="f1308" fmla="sin 1 f1265"/>
                  <a:gd name="f1309" fmla="cos 1 f1266"/>
                  <a:gd name="f1310" fmla="sin 1 f1266"/>
                  <a:gd name="f1311" fmla="+- 0 0 f1267"/>
                  <a:gd name="f1312" fmla="+- 0 0 f1268"/>
                  <a:gd name="f1313" fmla="+- 0 0 f1269"/>
                  <a:gd name="f1314" fmla="+- 0 0 f1270"/>
                  <a:gd name="f1315" fmla="+- 0 0 f1271"/>
                  <a:gd name="f1316" fmla="+- 0 0 f1272"/>
                  <a:gd name="f1317" fmla="+- 0 0 f1273"/>
                  <a:gd name="f1318" fmla="+- 0 0 f1274"/>
                  <a:gd name="f1319" fmla="+- 0 0 f1275"/>
                  <a:gd name="f1320" fmla="+- 0 0 f1276"/>
                  <a:gd name="f1321" fmla="+- 0 0 f1277"/>
                  <a:gd name="f1322" fmla="+- 0 0 f1278"/>
                  <a:gd name="f1323" fmla="+- 0 0 f1279"/>
                  <a:gd name="f1324" fmla="+- 0 0 f1280"/>
                  <a:gd name="f1325" fmla="+- 0 0 f1281"/>
                  <a:gd name="f1326" fmla="+- 0 0 f1282"/>
                  <a:gd name="f1327" fmla="+- 0 0 f1283"/>
                  <a:gd name="f1328" fmla="+- 0 0 f1284"/>
                  <a:gd name="f1329" fmla="+- 0 0 f1285"/>
                  <a:gd name="f1330" fmla="+- 0 0 f1286"/>
                  <a:gd name="f1331" fmla="+- 0 0 f1287"/>
                  <a:gd name="f1332" fmla="+- 0 0 f1288"/>
                  <a:gd name="f1333" fmla="+- 0 0 f1289"/>
                  <a:gd name="f1334" fmla="+- 0 0 f1290"/>
                  <a:gd name="f1335" fmla="+- 0 0 f1291"/>
                  <a:gd name="f1336" fmla="+- 0 0 f1292"/>
                  <a:gd name="f1337" fmla="+- 0 0 f1293"/>
                  <a:gd name="f1338" fmla="+- 0 0 f1294"/>
                  <a:gd name="f1339" fmla="+- 0 0 f1295"/>
                  <a:gd name="f1340" fmla="+- 0 0 f1296"/>
                  <a:gd name="f1341" fmla="+- 0 0 f1297"/>
                  <a:gd name="f1342" fmla="+- 0 0 f1298"/>
                  <a:gd name="f1343" fmla="+- 0 0 f1299"/>
                  <a:gd name="f1344" fmla="+- 0 0 f1300"/>
                  <a:gd name="f1345" fmla="+- 0 0 f1301"/>
                  <a:gd name="f1346" fmla="+- 0 0 f1302"/>
                  <a:gd name="f1347" fmla="+- 0 0 f1303"/>
                  <a:gd name="f1348" fmla="+- 0 0 f1304"/>
                  <a:gd name="f1349" fmla="+- 0 0 f1305"/>
                  <a:gd name="f1350" fmla="+- 0 0 f1306"/>
                  <a:gd name="f1351" fmla="+- 0 0 f1307"/>
                  <a:gd name="f1352" fmla="+- 0 0 f1308"/>
                  <a:gd name="f1353" fmla="+- 0 0 f1309"/>
                  <a:gd name="f1354" fmla="+- 0 0 f1310"/>
                  <a:gd name="f1355" fmla="+- 0 0 f1311"/>
                  <a:gd name="f1356" fmla="+- 0 0 f1312"/>
                  <a:gd name="f1357" fmla="+- 0 0 f1313"/>
                  <a:gd name="f1358" fmla="+- 0 0 f1314"/>
                  <a:gd name="f1359" fmla="+- 0 0 f1315"/>
                  <a:gd name="f1360" fmla="+- 0 0 f1316"/>
                  <a:gd name="f1361" fmla="+- 0 0 f1317"/>
                  <a:gd name="f1362" fmla="+- 0 0 f1318"/>
                  <a:gd name="f1363" fmla="+- 0 0 f1319"/>
                  <a:gd name="f1364" fmla="+- 0 0 f1320"/>
                  <a:gd name="f1365" fmla="+- 0 0 f1321"/>
                  <a:gd name="f1366" fmla="+- 0 0 f1322"/>
                  <a:gd name="f1367" fmla="+- 0 0 f1323"/>
                  <a:gd name="f1368" fmla="+- 0 0 f1324"/>
                  <a:gd name="f1369" fmla="+- 0 0 f1325"/>
                  <a:gd name="f1370" fmla="+- 0 0 f1326"/>
                  <a:gd name="f1371" fmla="+- 0 0 f1327"/>
                  <a:gd name="f1372" fmla="+- 0 0 f1328"/>
                  <a:gd name="f1373" fmla="+- 0 0 f1329"/>
                  <a:gd name="f1374" fmla="+- 0 0 f1330"/>
                  <a:gd name="f1375" fmla="+- 0 0 f1331"/>
                  <a:gd name="f1376" fmla="+- 0 0 f1332"/>
                  <a:gd name="f1377" fmla="+- 0 0 f1333"/>
                  <a:gd name="f1378" fmla="+- 0 0 f1334"/>
                  <a:gd name="f1379" fmla="+- 0 0 f1335"/>
                  <a:gd name="f1380" fmla="+- 0 0 f1336"/>
                  <a:gd name="f1381" fmla="+- 0 0 f1337"/>
                  <a:gd name="f1382" fmla="+- 0 0 f1338"/>
                  <a:gd name="f1383" fmla="+- 0 0 f1339"/>
                  <a:gd name="f1384" fmla="+- 0 0 f1340"/>
                  <a:gd name="f1385" fmla="+- 0 0 f1341"/>
                  <a:gd name="f1386" fmla="+- 0 0 f1342"/>
                  <a:gd name="f1387" fmla="+- 0 0 f1343"/>
                  <a:gd name="f1388" fmla="+- 0 0 f1344"/>
                  <a:gd name="f1389" fmla="+- 0 0 f1345"/>
                  <a:gd name="f1390" fmla="+- 0 0 f1346"/>
                  <a:gd name="f1391" fmla="+- 0 0 f1347"/>
                  <a:gd name="f1392" fmla="+- 0 0 f1348"/>
                  <a:gd name="f1393" fmla="+- 0 0 f1349"/>
                  <a:gd name="f1394" fmla="+- 0 0 f1350"/>
                  <a:gd name="f1395" fmla="+- 0 0 f1351"/>
                  <a:gd name="f1396" fmla="+- 0 0 f1352"/>
                  <a:gd name="f1397" fmla="+- 0 0 f1353"/>
                  <a:gd name="f1398" fmla="+- 0 0 f1354"/>
                  <a:gd name="f1399" fmla="val f1355"/>
                  <a:gd name="f1400" fmla="val f1356"/>
                  <a:gd name="f1401" fmla="val f1357"/>
                  <a:gd name="f1402" fmla="val f1358"/>
                  <a:gd name="f1403" fmla="val f1359"/>
                  <a:gd name="f1404" fmla="val f1360"/>
                  <a:gd name="f1405" fmla="val f1361"/>
                  <a:gd name="f1406" fmla="val f1362"/>
                  <a:gd name="f1407" fmla="val f1363"/>
                  <a:gd name="f1408" fmla="val f1364"/>
                  <a:gd name="f1409" fmla="val f1365"/>
                  <a:gd name="f1410" fmla="val f1366"/>
                  <a:gd name="f1411" fmla="val f1367"/>
                  <a:gd name="f1412" fmla="val f1368"/>
                  <a:gd name="f1413" fmla="val f1369"/>
                  <a:gd name="f1414" fmla="val f1370"/>
                  <a:gd name="f1415" fmla="val f1371"/>
                  <a:gd name="f1416" fmla="val f1372"/>
                  <a:gd name="f1417" fmla="val f1373"/>
                  <a:gd name="f1418" fmla="val f1374"/>
                  <a:gd name="f1419" fmla="val f1375"/>
                  <a:gd name="f1420" fmla="val f1376"/>
                  <a:gd name="f1421" fmla="val f1377"/>
                  <a:gd name="f1422" fmla="val f1378"/>
                  <a:gd name="f1423" fmla="val f1379"/>
                  <a:gd name="f1424" fmla="val f1380"/>
                  <a:gd name="f1425" fmla="val f1381"/>
                  <a:gd name="f1426" fmla="val f1382"/>
                  <a:gd name="f1427" fmla="val f1383"/>
                  <a:gd name="f1428" fmla="val f1384"/>
                  <a:gd name="f1429" fmla="val f1385"/>
                  <a:gd name="f1430" fmla="val f1386"/>
                  <a:gd name="f1431" fmla="val f1387"/>
                  <a:gd name="f1432" fmla="val f1388"/>
                  <a:gd name="f1433" fmla="val f1389"/>
                  <a:gd name="f1434" fmla="val f1390"/>
                  <a:gd name="f1435" fmla="val f1391"/>
                  <a:gd name="f1436" fmla="val f1392"/>
                  <a:gd name="f1437" fmla="val f1393"/>
                  <a:gd name="f1438" fmla="val f1394"/>
                  <a:gd name="f1439" fmla="val f1395"/>
                  <a:gd name="f1440" fmla="val f1396"/>
                  <a:gd name="f1441" fmla="val f1397"/>
                  <a:gd name="f1442" fmla="val f1398"/>
                  <a:gd name="f1443" fmla="+- 0 0 f1399"/>
                  <a:gd name="f1444" fmla="+- 0 0 f1400"/>
                  <a:gd name="f1445" fmla="+- 0 0 f1401"/>
                  <a:gd name="f1446" fmla="+- 0 0 f1402"/>
                  <a:gd name="f1447" fmla="+- 0 0 f1403"/>
                  <a:gd name="f1448" fmla="+- 0 0 f1404"/>
                  <a:gd name="f1449" fmla="+- 0 0 f1405"/>
                  <a:gd name="f1450" fmla="+- 0 0 f1406"/>
                  <a:gd name="f1451" fmla="+- 0 0 f1407"/>
                  <a:gd name="f1452" fmla="+- 0 0 f1408"/>
                  <a:gd name="f1453" fmla="+- 0 0 f1409"/>
                  <a:gd name="f1454" fmla="+- 0 0 f1410"/>
                  <a:gd name="f1455" fmla="+- 0 0 f1411"/>
                  <a:gd name="f1456" fmla="+- 0 0 f1412"/>
                  <a:gd name="f1457" fmla="+- 0 0 f1413"/>
                  <a:gd name="f1458" fmla="+- 0 0 f1414"/>
                  <a:gd name="f1459" fmla="+- 0 0 f1415"/>
                  <a:gd name="f1460" fmla="+- 0 0 f1416"/>
                  <a:gd name="f1461" fmla="+- 0 0 f1417"/>
                  <a:gd name="f1462" fmla="+- 0 0 f1418"/>
                  <a:gd name="f1463" fmla="+- 0 0 f1419"/>
                  <a:gd name="f1464" fmla="+- 0 0 f1420"/>
                  <a:gd name="f1465" fmla="+- 0 0 f1421"/>
                  <a:gd name="f1466" fmla="+- 0 0 f1422"/>
                  <a:gd name="f1467" fmla="+- 0 0 f1423"/>
                  <a:gd name="f1468" fmla="+- 0 0 f1424"/>
                  <a:gd name="f1469" fmla="+- 0 0 f1425"/>
                  <a:gd name="f1470" fmla="+- 0 0 f1426"/>
                  <a:gd name="f1471" fmla="+- 0 0 f1427"/>
                  <a:gd name="f1472" fmla="+- 0 0 f1428"/>
                  <a:gd name="f1473" fmla="+- 0 0 f1429"/>
                  <a:gd name="f1474" fmla="+- 0 0 f1430"/>
                  <a:gd name="f1475" fmla="+- 0 0 f1431"/>
                  <a:gd name="f1476" fmla="+- 0 0 f1432"/>
                  <a:gd name="f1477" fmla="+- 0 0 f1433"/>
                  <a:gd name="f1478" fmla="+- 0 0 f1434"/>
                  <a:gd name="f1479" fmla="+- 0 0 f1435"/>
                  <a:gd name="f1480" fmla="+- 0 0 f1436"/>
                  <a:gd name="f1481" fmla="+- 0 0 f1437"/>
                  <a:gd name="f1482" fmla="+- 0 0 f1438"/>
                  <a:gd name="f1483" fmla="+- 0 0 f1439"/>
                  <a:gd name="f1484" fmla="+- 0 0 f1440"/>
                  <a:gd name="f1485" fmla="+- 0 0 f1441"/>
                  <a:gd name="f1486" fmla="+- 0 0 f1442"/>
                  <a:gd name="f1487" fmla="*/ f173 f1443 1"/>
                  <a:gd name="f1488" fmla="*/ f172 f1444 1"/>
                  <a:gd name="f1489" fmla="*/ f175 f1445 1"/>
                  <a:gd name="f1490" fmla="*/ f174 f1446 1"/>
                  <a:gd name="f1491" fmla="*/ f177 f1447 1"/>
                  <a:gd name="f1492" fmla="*/ f176 f1448 1"/>
                  <a:gd name="f1493" fmla="*/ f179 f1449 1"/>
                  <a:gd name="f1494" fmla="*/ f178 f1450 1"/>
                  <a:gd name="f1495" fmla="*/ f181 f1451 1"/>
                  <a:gd name="f1496" fmla="*/ f180 f1452 1"/>
                  <a:gd name="f1497" fmla="*/ f183 f1453 1"/>
                  <a:gd name="f1498" fmla="*/ f182 f1454 1"/>
                  <a:gd name="f1499" fmla="*/ f185 f1455 1"/>
                  <a:gd name="f1500" fmla="*/ f184 f1456 1"/>
                  <a:gd name="f1501" fmla="*/ f187 f1457 1"/>
                  <a:gd name="f1502" fmla="*/ f186 f1458 1"/>
                  <a:gd name="f1503" fmla="*/ f189 f1459 1"/>
                  <a:gd name="f1504" fmla="*/ f188 f1460 1"/>
                  <a:gd name="f1505" fmla="*/ f191 f1461 1"/>
                  <a:gd name="f1506" fmla="*/ f190 f1462 1"/>
                  <a:gd name="f1507" fmla="*/ f193 f1463 1"/>
                  <a:gd name="f1508" fmla="*/ f192 f1464 1"/>
                  <a:gd name="f1509" fmla="*/ f195 f1465 1"/>
                  <a:gd name="f1510" fmla="*/ f194 f1466 1"/>
                  <a:gd name="f1511" fmla="*/ f197 f1467 1"/>
                  <a:gd name="f1512" fmla="*/ f196 f1468 1"/>
                  <a:gd name="f1513" fmla="*/ f199 f1469 1"/>
                  <a:gd name="f1514" fmla="*/ f198 f1470 1"/>
                  <a:gd name="f1515" fmla="*/ f201 f1471 1"/>
                  <a:gd name="f1516" fmla="*/ f200 f1472 1"/>
                  <a:gd name="f1517" fmla="*/ f203 f1473 1"/>
                  <a:gd name="f1518" fmla="*/ f202 f1474 1"/>
                  <a:gd name="f1519" fmla="*/ f205 f1475 1"/>
                  <a:gd name="f1520" fmla="*/ f204 f1476 1"/>
                  <a:gd name="f1521" fmla="*/ f207 f1477 1"/>
                  <a:gd name="f1522" fmla="*/ f206 f1478 1"/>
                  <a:gd name="f1523" fmla="*/ f209 f1479 1"/>
                  <a:gd name="f1524" fmla="*/ f208 f1480 1"/>
                  <a:gd name="f1525" fmla="*/ f211 f1481 1"/>
                  <a:gd name="f1526" fmla="*/ f210 f1482 1"/>
                  <a:gd name="f1527" fmla="*/ f213 f1483 1"/>
                  <a:gd name="f1528" fmla="*/ f212 f1484 1"/>
                  <a:gd name="f1529" fmla="*/ f215 f1485 1"/>
                  <a:gd name="f1530" fmla="*/ f214 f1486 1"/>
                  <a:gd name="f1531" fmla="*/ f1487 f1487 1"/>
                  <a:gd name="f1532" fmla="*/ f1488 f1488 1"/>
                  <a:gd name="f1533" fmla="*/ f1489 f1489 1"/>
                  <a:gd name="f1534" fmla="*/ f1490 f1490 1"/>
                  <a:gd name="f1535" fmla="*/ f1491 f1491 1"/>
                  <a:gd name="f1536" fmla="*/ f1492 f1492 1"/>
                  <a:gd name="f1537" fmla="*/ f1493 f1493 1"/>
                  <a:gd name="f1538" fmla="*/ f1494 f1494 1"/>
                  <a:gd name="f1539" fmla="*/ f1495 f1495 1"/>
                  <a:gd name="f1540" fmla="*/ f1496 f1496 1"/>
                  <a:gd name="f1541" fmla="*/ f1497 f1497 1"/>
                  <a:gd name="f1542" fmla="*/ f1498 f1498 1"/>
                  <a:gd name="f1543" fmla="*/ f1499 f1499 1"/>
                  <a:gd name="f1544" fmla="*/ f1500 f1500 1"/>
                  <a:gd name="f1545" fmla="*/ f1501 f1501 1"/>
                  <a:gd name="f1546" fmla="*/ f1502 f1502 1"/>
                  <a:gd name="f1547" fmla="*/ f1503 f1503 1"/>
                  <a:gd name="f1548" fmla="*/ f1504 f1504 1"/>
                  <a:gd name="f1549" fmla="*/ f1505 f1505 1"/>
                  <a:gd name="f1550" fmla="*/ f1506 f1506 1"/>
                  <a:gd name="f1551" fmla="*/ f1507 f1507 1"/>
                  <a:gd name="f1552" fmla="*/ f1508 f1508 1"/>
                  <a:gd name="f1553" fmla="*/ f1509 f1509 1"/>
                  <a:gd name="f1554" fmla="*/ f1510 f1510 1"/>
                  <a:gd name="f1555" fmla="*/ f1511 f1511 1"/>
                  <a:gd name="f1556" fmla="*/ f1512 f1512 1"/>
                  <a:gd name="f1557" fmla="*/ f1513 f1513 1"/>
                  <a:gd name="f1558" fmla="*/ f1514 f1514 1"/>
                  <a:gd name="f1559" fmla="*/ f1515 f1515 1"/>
                  <a:gd name="f1560" fmla="*/ f1516 f1516 1"/>
                  <a:gd name="f1561" fmla="*/ f1517 f1517 1"/>
                  <a:gd name="f1562" fmla="*/ f1518 f1518 1"/>
                  <a:gd name="f1563" fmla="*/ f1519 f1519 1"/>
                  <a:gd name="f1564" fmla="*/ f1520 f1520 1"/>
                  <a:gd name="f1565" fmla="*/ f1521 f1521 1"/>
                  <a:gd name="f1566" fmla="*/ f1522 f1522 1"/>
                  <a:gd name="f1567" fmla="*/ f1523 f1523 1"/>
                  <a:gd name="f1568" fmla="*/ f1524 f1524 1"/>
                  <a:gd name="f1569" fmla="*/ f1525 f1525 1"/>
                  <a:gd name="f1570" fmla="*/ f1526 f1526 1"/>
                  <a:gd name="f1571" fmla="*/ f1527 f1527 1"/>
                  <a:gd name="f1572" fmla="*/ f1528 f1528 1"/>
                  <a:gd name="f1573" fmla="*/ f1529 f1529 1"/>
                  <a:gd name="f1574" fmla="*/ f1530 f1530 1"/>
                  <a:gd name="f1575" fmla="+- f1531 f1532 0"/>
                  <a:gd name="f1576" fmla="+- f1533 f1534 0"/>
                  <a:gd name="f1577" fmla="+- f1535 f1536 0"/>
                  <a:gd name="f1578" fmla="+- f1537 f1538 0"/>
                  <a:gd name="f1579" fmla="+- f1539 f1540 0"/>
                  <a:gd name="f1580" fmla="+- f1541 f1542 0"/>
                  <a:gd name="f1581" fmla="+- f1543 f1544 0"/>
                  <a:gd name="f1582" fmla="+- f1545 f1546 0"/>
                  <a:gd name="f1583" fmla="+- f1547 f1548 0"/>
                  <a:gd name="f1584" fmla="+- f1549 f1550 0"/>
                  <a:gd name="f1585" fmla="+- f1551 f1552 0"/>
                  <a:gd name="f1586" fmla="+- f1553 f1554 0"/>
                  <a:gd name="f1587" fmla="+- f1555 f1556 0"/>
                  <a:gd name="f1588" fmla="+- f1557 f1558 0"/>
                  <a:gd name="f1589" fmla="+- f1559 f1560 0"/>
                  <a:gd name="f1590" fmla="+- f1561 f1562 0"/>
                  <a:gd name="f1591" fmla="+- f1563 f1564 0"/>
                  <a:gd name="f1592" fmla="+- f1565 f1566 0"/>
                  <a:gd name="f1593" fmla="+- f1567 f1568 0"/>
                  <a:gd name="f1594" fmla="+- f1569 f1570 0"/>
                  <a:gd name="f1595" fmla="+- f1571 f1572 0"/>
                  <a:gd name="f1596" fmla="+- f1573 f1574 0"/>
                  <a:gd name="f1597" fmla="sqrt f1575"/>
                  <a:gd name="f1598" fmla="sqrt f1576"/>
                  <a:gd name="f1599" fmla="sqrt f1577"/>
                  <a:gd name="f1600" fmla="sqrt f1578"/>
                  <a:gd name="f1601" fmla="sqrt f1579"/>
                  <a:gd name="f1602" fmla="sqrt f1580"/>
                  <a:gd name="f1603" fmla="sqrt f1581"/>
                  <a:gd name="f1604" fmla="sqrt f1582"/>
                  <a:gd name="f1605" fmla="sqrt f1583"/>
                  <a:gd name="f1606" fmla="sqrt f1584"/>
                  <a:gd name="f1607" fmla="sqrt f1585"/>
                  <a:gd name="f1608" fmla="sqrt f1586"/>
                  <a:gd name="f1609" fmla="sqrt f1587"/>
                  <a:gd name="f1610" fmla="sqrt f1588"/>
                  <a:gd name="f1611" fmla="sqrt f1589"/>
                  <a:gd name="f1612" fmla="sqrt f1590"/>
                  <a:gd name="f1613" fmla="sqrt f1591"/>
                  <a:gd name="f1614" fmla="sqrt f1592"/>
                  <a:gd name="f1615" fmla="sqrt f1593"/>
                  <a:gd name="f1616" fmla="sqrt f1594"/>
                  <a:gd name="f1617" fmla="sqrt f1595"/>
                  <a:gd name="f1618" fmla="sqrt f1596"/>
                  <a:gd name="f1619" fmla="*/ f220 1 f1597"/>
                  <a:gd name="f1620" fmla="*/ f223 1 f1598"/>
                  <a:gd name="f1621" fmla="*/ f226 1 f1599"/>
                  <a:gd name="f1622" fmla="*/ f229 1 f1600"/>
                  <a:gd name="f1623" fmla="*/ f232 1 f1601"/>
                  <a:gd name="f1624" fmla="*/ f235 1 f1602"/>
                  <a:gd name="f1625" fmla="*/ f238 1 f1603"/>
                  <a:gd name="f1626" fmla="*/ f241 1 f1604"/>
                  <a:gd name="f1627" fmla="*/ f244 1 f1605"/>
                  <a:gd name="f1628" fmla="*/ f247 1 f1606"/>
                  <a:gd name="f1629" fmla="*/ f250 1 f1607"/>
                  <a:gd name="f1630" fmla="*/ f253 1 f1608"/>
                  <a:gd name="f1631" fmla="*/ f256 1 f1609"/>
                  <a:gd name="f1632" fmla="*/ f259 1 f1610"/>
                  <a:gd name="f1633" fmla="*/ f262 1 f1611"/>
                  <a:gd name="f1634" fmla="*/ f265 1 f1612"/>
                  <a:gd name="f1635" fmla="*/ f268 1 f1613"/>
                  <a:gd name="f1636" fmla="*/ f271 1 f1614"/>
                  <a:gd name="f1637" fmla="*/ f274 1 f1615"/>
                  <a:gd name="f1638" fmla="*/ f277 1 f1616"/>
                  <a:gd name="f1639" fmla="*/ f280 1 f1617"/>
                  <a:gd name="f1640" fmla="*/ f283 1 f1618"/>
                  <a:gd name="f1641" fmla="*/ f1443 f1619 1"/>
                  <a:gd name="f1642" fmla="*/ f1444 f1619 1"/>
                  <a:gd name="f1643" fmla="*/ f1445 f1620 1"/>
                  <a:gd name="f1644" fmla="*/ f1446 f1620 1"/>
                  <a:gd name="f1645" fmla="*/ f1447 f1621 1"/>
                  <a:gd name="f1646" fmla="*/ f1448 f1621 1"/>
                  <a:gd name="f1647" fmla="*/ f1449 f1622 1"/>
                  <a:gd name="f1648" fmla="*/ f1450 f1622 1"/>
                  <a:gd name="f1649" fmla="*/ f1451 f1623 1"/>
                  <a:gd name="f1650" fmla="*/ f1452 f1623 1"/>
                  <a:gd name="f1651" fmla="*/ f1453 f1624 1"/>
                  <a:gd name="f1652" fmla="*/ f1454 f1624 1"/>
                  <a:gd name="f1653" fmla="*/ f1455 f1625 1"/>
                  <a:gd name="f1654" fmla="*/ f1456 f1625 1"/>
                  <a:gd name="f1655" fmla="*/ f1457 f1626 1"/>
                  <a:gd name="f1656" fmla="*/ f1458 f1626 1"/>
                  <a:gd name="f1657" fmla="*/ f1459 f1627 1"/>
                  <a:gd name="f1658" fmla="*/ f1460 f1627 1"/>
                  <a:gd name="f1659" fmla="*/ f1461 f1628 1"/>
                  <a:gd name="f1660" fmla="*/ f1462 f1628 1"/>
                  <a:gd name="f1661" fmla="*/ f1463 f1629 1"/>
                  <a:gd name="f1662" fmla="*/ f1464 f1629 1"/>
                  <a:gd name="f1663" fmla="*/ f1465 f1630 1"/>
                  <a:gd name="f1664" fmla="*/ f1466 f1630 1"/>
                  <a:gd name="f1665" fmla="*/ f1467 f1631 1"/>
                  <a:gd name="f1666" fmla="*/ f1468 f1631 1"/>
                  <a:gd name="f1667" fmla="*/ f1469 f1632 1"/>
                  <a:gd name="f1668" fmla="*/ f1470 f1632 1"/>
                  <a:gd name="f1669" fmla="*/ f1471 f1633 1"/>
                  <a:gd name="f1670" fmla="*/ f1472 f1633 1"/>
                  <a:gd name="f1671" fmla="*/ f1473 f1634 1"/>
                  <a:gd name="f1672" fmla="*/ f1474 f1634 1"/>
                  <a:gd name="f1673" fmla="*/ f1475 f1635 1"/>
                  <a:gd name="f1674" fmla="*/ f1476 f1635 1"/>
                  <a:gd name="f1675" fmla="*/ f1477 f1636 1"/>
                  <a:gd name="f1676" fmla="*/ f1478 f1636 1"/>
                  <a:gd name="f1677" fmla="*/ f1479 f1637 1"/>
                  <a:gd name="f1678" fmla="*/ f1480 f1637 1"/>
                  <a:gd name="f1679" fmla="*/ f1481 f1638 1"/>
                  <a:gd name="f1680" fmla="*/ f1482 f1638 1"/>
                  <a:gd name="f1681" fmla="*/ f1483 f1639 1"/>
                  <a:gd name="f1682" fmla="*/ f1484 f1639 1"/>
                  <a:gd name="f1683" fmla="*/ f1485 f1640 1"/>
                  <a:gd name="f1684" fmla="*/ f1486 f1640 1"/>
                  <a:gd name="f1685" fmla="+- f218 0 f1641"/>
                  <a:gd name="f1686" fmla="+- f219 0 f1642"/>
                  <a:gd name="f1687" fmla="+- f221 0 f1643"/>
                  <a:gd name="f1688" fmla="+- f222 0 f1644"/>
                  <a:gd name="f1689" fmla="+- f224 0 f1645"/>
                  <a:gd name="f1690" fmla="+- f225 0 f1646"/>
                  <a:gd name="f1691" fmla="+- f227 0 f1647"/>
                  <a:gd name="f1692" fmla="+- f228 0 f1648"/>
                  <a:gd name="f1693" fmla="+- f230 0 f1649"/>
                  <a:gd name="f1694" fmla="+- f231 0 f1650"/>
                  <a:gd name="f1695" fmla="+- f233 0 f1651"/>
                  <a:gd name="f1696" fmla="+- f234 0 f1652"/>
                  <a:gd name="f1697" fmla="+- f236 0 f1653"/>
                  <a:gd name="f1698" fmla="+- f237 0 f1654"/>
                  <a:gd name="f1699" fmla="+- f239 0 f1655"/>
                  <a:gd name="f1700" fmla="+- f240 0 f1656"/>
                  <a:gd name="f1701" fmla="+- f242 0 f1657"/>
                  <a:gd name="f1702" fmla="+- f243 0 f1658"/>
                  <a:gd name="f1703" fmla="+- f245 0 f1659"/>
                  <a:gd name="f1704" fmla="+- f246 0 f1660"/>
                  <a:gd name="f1705" fmla="+- f248 0 f1661"/>
                  <a:gd name="f1706" fmla="+- f249 0 f1662"/>
                  <a:gd name="f1707" fmla="+- f251 0 f1663"/>
                  <a:gd name="f1708" fmla="+- f252 0 f1664"/>
                  <a:gd name="f1709" fmla="+- f254 0 f1665"/>
                  <a:gd name="f1710" fmla="+- f255 0 f1666"/>
                  <a:gd name="f1711" fmla="+- f257 0 f1667"/>
                  <a:gd name="f1712" fmla="+- f258 0 f1668"/>
                  <a:gd name="f1713" fmla="+- f260 0 f1669"/>
                  <a:gd name="f1714" fmla="+- f261 0 f1670"/>
                  <a:gd name="f1715" fmla="+- f263 0 f1671"/>
                  <a:gd name="f1716" fmla="+- f264 0 f1672"/>
                  <a:gd name="f1717" fmla="+- f266 0 f1673"/>
                  <a:gd name="f1718" fmla="+- f267 0 f1674"/>
                  <a:gd name="f1719" fmla="+- f269 0 f1675"/>
                  <a:gd name="f1720" fmla="+- f270 0 f1676"/>
                  <a:gd name="f1721" fmla="+- f272 0 f1677"/>
                  <a:gd name="f1722" fmla="+- f273 0 f1678"/>
                  <a:gd name="f1723" fmla="+- f275 0 f1679"/>
                  <a:gd name="f1724" fmla="+- f276 0 f1680"/>
                  <a:gd name="f1725" fmla="+- f278 0 f1681"/>
                  <a:gd name="f1726" fmla="+- f279 0 f1682"/>
                  <a:gd name="f1727" fmla="+- f281 0 f1683"/>
                  <a:gd name="f1728" fmla="+- f282 0 f168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4">
                    <a:pos x="f577" y="f578"/>
                  </a:cxn>
                  <a:cxn ang="f284">
                    <a:pos x="f579" y="f580"/>
                  </a:cxn>
                  <a:cxn ang="f284">
                    <a:pos x="f581" y="f578"/>
                  </a:cxn>
                  <a:cxn ang="f284">
                    <a:pos x="f579" y="f582"/>
                  </a:cxn>
                  <a:cxn ang="f284">
                    <a:pos x="f583" y="f584"/>
                  </a:cxn>
                </a:cxnLst>
                <a:rect l="f573" t="f576" r="f574" b="f575"/>
                <a:pathLst>
                  <a:path w="43200" h="43200">
                    <a:moveTo>
                      <a:pt x="f9" y="f10"/>
                    </a:moveTo>
                    <a:lnTo>
                      <a:pt x="f1685" y="f1686"/>
                    </a:lnTo>
                    <a:arcTo wR="f172" hR="f173" stAng="f981" swAng="f1135"/>
                    <a:lnTo>
                      <a:pt x="f1687" y="f1688"/>
                    </a:lnTo>
                    <a:arcTo wR="f174" hR="f175" stAng="f983" swAng="f1136"/>
                    <a:lnTo>
                      <a:pt x="f1689" y="f1690"/>
                    </a:lnTo>
                    <a:arcTo wR="f176" hR="f177" stAng="f985" swAng="f1137"/>
                    <a:lnTo>
                      <a:pt x="f1691" y="f1692"/>
                    </a:lnTo>
                    <a:arcTo wR="f178" hR="f179" stAng="f987" swAng="f1138"/>
                    <a:lnTo>
                      <a:pt x="f1693" y="f1694"/>
                    </a:lnTo>
                    <a:arcTo wR="f180" hR="f181" stAng="f989" swAng="f1139"/>
                    <a:lnTo>
                      <a:pt x="f1695" y="f1696"/>
                    </a:lnTo>
                    <a:arcTo wR="f182" hR="f183" stAng="f991" swAng="f1140"/>
                    <a:lnTo>
                      <a:pt x="f1697" y="f1698"/>
                    </a:lnTo>
                    <a:arcTo wR="f184" hR="f185" stAng="f993" swAng="f1141"/>
                    <a:lnTo>
                      <a:pt x="f1699" y="f1700"/>
                    </a:lnTo>
                    <a:arcTo wR="f186" hR="f187" stAng="f995" swAng="f1142"/>
                    <a:lnTo>
                      <a:pt x="f1701" y="f1702"/>
                    </a:lnTo>
                    <a:arcTo wR="f188" hR="f189" stAng="f997" swAng="f1143"/>
                    <a:lnTo>
                      <a:pt x="f1703" y="f1704"/>
                    </a:lnTo>
                    <a:arcTo wR="f190" hR="f191" stAng="f999" swAng="f1144"/>
                    <a:lnTo>
                      <a:pt x="f1705" y="f1706"/>
                    </a:lnTo>
                    <a:arcTo wR="f192" hR="f193" stAng="f1001" swAng="f1145"/>
                    <a:close/>
                  </a:path>
                  <a:path w="43200" h="43200" fill="none">
                    <a:moveTo>
                      <a:pt x="f55" y="f56"/>
                    </a:moveTo>
                    <a:lnTo>
                      <a:pt x="f1707" y="f1708"/>
                    </a:lnTo>
                    <a:arcTo wR="f194" hR="f195" stAng="f1003" swAng="f1146"/>
                    <a:moveTo>
                      <a:pt x="f61" y="f62"/>
                    </a:moveTo>
                    <a:lnTo>
                      <a:pt x="f1709" y="f1710"/>
                    </a:lnTo>
                    <a:arcTo wR="f196" hR="f197" stAng="f1005" swAng="f1147"/>
                    <a:moveTo>
                      <a:pt x="f67" y="f68"/>
                    </a:moveTo>
                    <a:lnTo>
                      <a:pt x="f1711" y="f1712"/>
                    </a:lnTo>
                    <a:arcTo wR="f198" hR="f199" stAng="f1007" swAng="f1148"/>
                    <a:moveTo>
                      <a:pt x="f73" y="f74"/>
                    </a:moveTo>
                    <a:lnTo>
                      <a:pt x="f1713" y="f1714"/>
                    </a:lnTo>
                    <a:arcTo wR="f200" hR="f201" stAng="f1009" swAng="f1149"/>
                    <a:moveTo>
                      <a:pt x="f79" y="f80"/>
                    </a:moveTo>
                    <a:lnTo>
                      <a:pt x="f1715" y="f1716"/>
                    </a:lnTo>
                    <a:arcTo wR="f202" hR="f203" stAng="f1011" swAng="f1150"/>
                    <a:moveTo>
                      <a:pt x="f85" y="f86"/>
                    </a:moveTo>
                    <a:lnTo>
                      <a:pt x="f1717" y="f1718"/>
                    </a:lnTo>
                    <a:arcTo wR="f204" hR="f205" stAng="f1013" swAng="f1151"/>
                    <a:moveTo>
                      <a:pt x="f91" y="f92"/>
                    </a:moveTo>
                    <a:lnTo>
                      <a:pt x="f1719" y="f1720"/>
                    </a:lnTo>
                    <a:arcTo wR="f206" hR="f207" stAng="f1015" swAng="f1152"/>
                    <a:moveTo>
                      <a:pt x="f97" y="f98"/>
                    </a:moveTo>
                    <a:lnTo>
                      <a:pt x="f1721" y="f1722"/>
                    </a:lnTo>
                    <a:arcTo wR="f208" hR="f209" stAng="f1017" swAng="f1153"/>
                    <a:moveTo>
                      <a:pt x="f103" y="f104"/>
                    </a:moveTo>
                    <a:lnTo>
                      <a:pt x="f1723" y="f1724"/>
                    </a:lnTo>
                    <a:arcTo wR="f210" hR="f211" stAng="f1019" swAng="f1154"/>
                    <a:moveTo>
                      <a:pt x="f109" y="f110"/>
                    </a:moveTo>
                    <a:lnTo>
                      <a:pt x="f1725" y="f1726"/>
                    </a:lnTo>
                    <a:arcTo wR="f212" hR="f213" stAng="f1021" swAng="f1155"/>
                    <a:moveTo>
                      <a:pt x="f115" y="f116"/>
                    </a:moveTo>
                    <a:lnTo>
                      <a:pt x="f1727" y="f1728"/>
                    </a:lnTo>
                    <a:arcTo wR="f214" hR="f215" stAng="f1023" swAng="f1156"/>
                  </a:path>
                </a:pathLst>
              </a:custGeom>
              <a:gradFill>
                <a:gsLst>
                  <a:gs pos="0">
                    <a:srgbClr val="FFEBFA"/>
                  </a:gs>
                  <a:gs pos="100000">
                    <a:srgbClr val="5E9EFF"/>
                  </a:gs>
                </a:gsLst>
                <a:lin ang="5400000"/>
              </a:gra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anchorCtr="1" compatLnSpc="0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kern="0">
                    <a:solidFill>
                      <a:srgbClr val="FFFFFF"/>
                    </a:solidFill>
                    <a:latin typeface="Calibri" pitchFamily="34"/>
                    <a:ea typeface="Arial" pitchFamily="2"/>
                    <a:cs typeface="Tahoma" pitchFamily="2"/>
                  </a:rPr>
                  <a:t>F1</a:t>
                </a:r>
              </a:p>
            </p:txBody>
          </p:sp>
        </p:grpSp>
        <p:sp>
          <p:nvSpPr>
            <p:cNvPr id="26" name="TextBox 28"/>
            <p:cNvSpPr/>
            <p:nvPr/>
          </p:nvSpPr>
          <p:spPr>
            <a:xfrm>
              <a:off x="428762" y="2428883"/>
              <a:ext cx="571500" cy="27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4" tIns="46798" rIns="90004" bIns="46798" anchorCtr="1" compatLnSpc="0"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>
                  <a:solidFill>
                    <a:srgbClr val="000000"/>
                  </a:solidFill>
                  <a:latin typeface="Calibri" pitchFamily="34"/>
                  <a:ea typeface="Arial" pitchFamily="2"/>
                  <a:cs typeface="Tahoma" pitchFamily="2"/>
                </a:rPr>
                <a:t>a1</a:t>
              </a:r>
            </a:p>
          </p:txBody>
        </p:sp>
        <p:sp>
          <p:nvSpPr>
            <p:cNvPr id="27" name="TextBox 29"/>
            <p:cNvSpPr/>
            <p:nvPr/>
          </p:nvSpPr>
          <p:spPr>
            <a:xfrm>
              <a:off x="1857512" y="2428883"/>
              <a:ext cx="571500" cy="27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4" tIns="46798" rIns="90004" bIns="46798" anchorCtr="1" compatLnSpc="0"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>
                  <a:solidFill>
                    <a:srgbClr val="000000"/>
                  </a:solidFill>
                  <a:latin typeface="Calibri" pitchFamily="34"/>
                  <a:ea typeface="Arial" pitchFamily="2"/>
                  <a:cs typeface="Tahoma" pitchFamily="2"/>
                </a:rPr>
                <a:t>C1</a:t>
              </a:r>
            </a:p>
          </p:txBody>
        </p:sp>
      </p:grpSp>
      <p:grpSp>
        <p:nvGrpSpPr>
          <p:cNvPr id="13" name="Group 31"/>
          <p:cNvGrpSpPr>
            <a:grpSpLocks/>
          </p:cNvGrpSpPr>
          <p:nvPr/>
        </p:nvGrpSpPr>
        <p:grpSpPr bwMode="auto">
          <a:xfrm>
            <a:off x="428625" y="2857500"/>
            <a:ext cx="5715000" cy="990600"/>
            <a:chOff x="428762" y="2857682"/>
            <a:chExt cx="5714999" cy="990359"/>
          </a:xfrm>
        </p:grpSpPr>
        <p:grpSp>
          <p:nvGrpSpPr>
            <p:cNvPr id="15" name="Group 27"/>
            <p:cNvGrpSpPr>
              <a:grpSpLocks/>
            </p:cNvGrpSpPr>
            <p:nvPr/>
          </p:nvGrpSpPr>
          <p:grpSpPr bwMode="auto">
            <a:xfrm>
              <a:off x="428762" y="2857682"/>
              <a:ext cx="5714999" cy="713872"/>
              <a:chOff x="428762" y="2857682"/>
              <a:chExt cx="5714999" cy="713872"/>
            </a:xfrm>
          </p:grpSpPr>
          <p:grpSp>
            <p:nvGrpSpPr>
              <p:cNvPr id="16" name="Smiley Face 20"/>
              <p:cNvGrpSpPr>
                <a:grpSpLocks/>
              </p:cNvGrpSpPr>
              <p:nvPr/>
            </p:nvGrpSpPr>
            <p:grpSpPr bwMode="auto">
              <a:xfrm>
                <a:off x="428762" y="2857682"/>
                <a:ext cx="696955" cy="667438"/>
                <a:chOff x="428762" y="2857682"/>
                <a:chExt cx="696955" cy="667438"/>
              </a:xfrm>
            </p:grpSpPr>
            <p:pic>
              <p:nvPicPr>
                <p:cNvPr id="10294" name="Smiley Face 20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28762" y="2857682"/>
                  <a:ext cx="696955" cy="667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2" name="Freeform 31"/>
                <p:cNvSpPr/>
                <p:nvPr/>
              </p:nvSpPr>
              <p:spPr>
                <a:xfrm>
                  <a:off x="554175" y="2975128"/>
                  <a:ext cx="452437" cy="43804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sp>
            <p:nvSpPr>
              <p:cNvPr id="33" name="Can 21"/>
              <p:cNvSpPr/>
              <p:nvPr/>
            </p:nvSpPr>
            <p:spPr>
              <a:xfrm>
                <a:off x="1384437" y="2884663"/>
                <a:ext cx="1562100" cy="687219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88"/>
                  <a:gd name="f8" fmla="val 21600"/>
                  <a:gd name="f9" fmla="val 44"/>
                  <a:gd name="f10" fmla="val 10800"/>
                  <a:gd name="f11" fmla="val 20"/>
                  <a:gd name="f12" fmla="val 68"/>
                  <a:gd name="f13" fmla="val -2147483647"/>
                  <a:gd name="f14" fmla="val 2147483647"/>
                  <a:gd name="f15" fmla="+- 0 0 0"/>
                  <a:gd name="f16" fmla="*/ f4 1 88"/>
                  <a:gd name="f17" fmla="*/ f5 1 21600"/>
                  <a:gd name="f18" fmla="val f6"/>
                  <a:gd name="f19" fmla="val f7"/>
                  <a:gd name="f20" fmla="val f8"/>
                  <a:gd name="f21" fmla="pin 0 f0 10800"/>
                  <a:gd name="f22" fmla="*/ f15 f1 1"/>
                  <a:gd name="f23" fmla="+- f20 0 f18"/>
                  <a:gd name="f24" fmla="+- f19 0 f18"/>
                  <a:gd name="f25" fmla="val f21"/>
                  <a:gd name="f26" fmla="*/ 44 f16 1"/>
                  <a:gd name="f27" fmla="*/ f21 f17 1"/>
                  <a:gd name="f28" fmla="*/ f22 1 f3"/>
                  <a:gd name="f29" fmla="*/ f24 1 88"/>
                  <a:gd name="f30" fmla="*/ f23 1 21600"/>
                  <a:gd name="f31" fmla="*/ f25 2 1"/>
                  <a:gd name="f32" fmla="*/ f25 f17 1"/>
                  <a:gd name="f33" fmla="+- f28 0 f2"/>
                  <a:gd name="f34" fmla="*/ 0 f29 1"/>
                  <a:gd name="f35" fmla="*/ 88 f29 1"/>
                  <a:gd name="f36" fmla="*/ 44 f29 1"/>
                  <a:gd name="f37" fmla="*/ 0 f30 1"/>
                  <a:gd name="f38" fmla="*/ 10800 f30 1"/>
                  <a:gd name="f39" fmla="*/ 21600 f30 1"/>
                  <a:gd name="f40" fmla="*/ f31 1 4"/>
                  <a:gd name="f41" fmla="*/ f40 6 1"/>
                  <a:gd name="f42" fmla="+- 21600 0 f40"/>
                  <a:gd name="f43" fmla="*/ f36 1 f29"/>
                  <a:gd name="f44" fmla="*/ f37 1 f30"/>
                  <a:gd name="f45" fmla="*/ f34 1 f29"/>
                  <a:gd name="f46" fmla="*/ f38 1 f30"/>
                  <a:gd name="f47" fmla="*/ f39 1 f30"/>
                  <a:gd name="f48" fmla="*/ f35 1 f29"/>
                  <a:gd name="f49" fmla="*/ f41 1 11"/>
                  <a:gd name="f50" fmla="*/ f45 f16 1"/>
                  <a:gd name="f51" fmla="*/ f48 f16 1"/>
                  <a:gd name="f52" fmla="*/ f42 f17 1"/>
                  <a:gd name="f53" fmla="*/ f43 f16 1"/>
                  <a:gd name="f54" fmla="*/ f44 f17 1"/>
                  <a:gd name="f55" fmla="*/ f46 f17 1"/>
                  <a:gd name="f56" fmla="*/ f47 f17 1"/>
                  <a:gd name="f57" fmla="+- f40 0 f49"/>
                  <a:gd name="f58" fmla="+- f42 f49 0"/>
                  <a:gd name="f59" fmla="+- f40 f49 0"/>
                </a:gdLst>
                <a:ahLst>
                  <a:ahXY gdRefX="" minX="0" maxX="0" gdRefY="f0" minY="f6" maxY="f10">
                    <a:pos x="f26" y="f2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3" y="f32"/>
                  </a:cxn>
                  <a:cxn ang="f33">
                    <a:pos x="f53" y="f54"/>
                  </a:cxn>
                  <a:cxn ang="f33">
                    <a:pos x="f50" y="f55"/>
                  </a:cxn>
                  <a:cxn ang="f33">
                    <a:pos x="f53" y="f56"/>
                  </a:cxn>
                  <a:cxn ang="f33">
                    <a:pos x="f51" y="f55"/>
                  </a:cxn>
                </a:cxnLst>
                <a:rect l="f50" t="f32" r="f51" b="f52"/>
                <a:pathLst>
                  <a:path w="88" h="21600">
                    <a:moveTo>
                      <a:pt x="f9" y="f6"/>
                    </a:moveTo>
                    <a:cubicBezTo>
                      <a:pt x="f11" y="f6"/>
                      <a:pt x="f6" y="f57"/>
                      <a:pt x="f6" y="f40"/>
                    </a:cubicBezTo>
                    <a:lnTo>
                      <a:pt x="f6" y="f42"/>
                    </a:lnTo>
                    <a:cubicBezTo>
                      <a:pt x="f6" y="f58"/>
                      <a:pt x="f11" y="f8"/>
                      <a:pt x="f9" y="f8"/>
                    </a:cubicBezTo>
                    <a:cubicBezTo>
                      <a:pt x="f12" y="f8"/>
                      <a:pt x="f7" y="f58"/>
                      <a:pt x="f7" y="f42"/>
                    </a:cubicBezTo>
                    <a:lnTo>
                      <a:pt x="f7" y="f40"/>
                    </a:lnTo>
                    <a:cubicBezTo>
                      <a:pt x="f7" y="f57"/>
                      <a:pt x="f12" y="f6"/>
                      <a:pt x="f9" y="f6"/>
                    </a:cubicBezTo>
                    <a:close/>
                  </a:path>
                  <a:path w="88" h="21600">
                    <a:moveTo>
                      <a:pt x="f9" y="f6"/>
                    </a:moveTo>
                    <a:cubicBezTo>
                      <a:pt x="f11" y="f6"/>
                      <a:pt x="f6" y="f57"/>
                      <a:pt x="f6" y="f40"/>
                    </a:cubicBezTo>
                    <a:cubicBezTo>
                      <a:pt x="f6" y="f59"/>
                      <a:pt x="f11" y="f25"/>
                      <a:pt x="f9" y="f25"/>
                    </a:cubicBezTo>
                    <a:cubicBezTo>
                      <a:pt x="f12" y="f25"/>
                      <a:pt x="f7" y="f59"/>
                      <a:pt x="f7" y="f40"/>
                    </a:cubicBezTo>
                    <a:cubicBezTo>
                      <a:pt x="f7" y="f57"/>
                      <a:pt x="f12" y="f6"/>
                      <a:pt x="f9" y="f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BFA"/>
                  </a:gs>
                  <a:gs pos="100000">
                    <a:srgbClr val="5E9EFF"/>
                  </a:gs>
                </a:gsLst>
                <a:lin ang="5400000"/>
              </a:gra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kern="0">
                  <a:solidFill>
                    <a:srgbClr val="000000"/>
                  </a:solidFill>
                  <a:latin typeface="Times New Roman" pitchFamily="18"/>
                  <a:ea typeface="Arial" pitchFamily="2"/>
                  <a:cs typeface="Tahoma" pitchFamily="2"/>
                </a:endParaRPr>
              </a:p>
            </p:txBody>
          </p:sp>
          <p:grpSp>
            <p:nvGrpSpPr>
              <p:cNvPr id="18" name="Rounded Rectangle 22"/>
              <p:cNvGrpSpPr>
                <a:grpSpLocks/>
              </p:cNvGrpSpPr>
              <p:nvPr/>
            </p:nvGrpSpPr>
            <p:grpSpPr bwMode="auto">
              <a:xfrm>
                <a:off x="1507681" y="3144603"/>
                <a:ext cx="315001" cy="163796"/>
                <a:chOff x="1507681" y="3144603"/>
                <a:chExt cx="315001" cy="163796"/>
              </a:xfrm>
            </p:grpSpPr>
            <p:pic>
              <p:nvPicPr>
                <p:cNvPr id="10292" name="Rounded Rectangle 22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507681" y="3144603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6" name="Freeform 35"/>
                <p:cNvSpPr/>
                <p:nvPr/>
              </p:nvSpPr>
              <p:spPr>
                <a:xfrm>
                  <a:off x="1533662" y="3167169"/>
                  <a:ext cx="269875" cy="12220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19" name="Rounded Rectangle 23"/>
              <p:cNvGrpSpPr>
                <a:grpSpLocks/>
              </p:cNvGrpSpPr>
              <p:nvPr/>
            </p:nvGrpSpPr>
            <p:grpSpPr bwMode="auto">
              <a:xfrm>
                <a:off x="1865156" y="3144603"/>
                <a:ext cx="315001" cy="163796"/>
                <a:chOff x="1865156" y="3144603"/>
                <a:chExt cx="315001" cy="163796"/>
              </a:xfrm>
            </p:grpSpPr>
            <p:pic>
              <p:nvPicPr>
                <p:cNvPr id="10290" name="Rounded Rectangle 23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865156" y="3144603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Freeform 38"/>
                <p:cNvSpPr/>
                <p:nvPr/>
              </p:nvSpPr>
              <p:spPr>
                <a:xfrm>
                  <a:off x="1887675" y="3167169"/>
                  <a:ext cx="269875" cy="12220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21" name="Rounded Rectangle 24"/>
              <p:cNvGrpSpPr>
                <a:grpSpLocks/>
              </p:cNvGrpSpPr>
              <p:nvPr/>
            </p:nvGrpSpPr>
            <p:grpSpPr bwMode="auto">
              <a:xfrm>
                <a:off x="2216880" y="3144603"/>
                <a:ext cx="315001" cy="163796"/>
                <a:chOff x="2216880" y="3144603"/>
                <a:chExt cx="315001" cy="163796"/>
              </a:xfrm>
            </p:grpSpPr>
            <p:pic>
              <p:nvPicPr>
                <p:cNvPr id="10288" name="Rounded Rectangle 24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216880" y="3144603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2" name="Freeform 41"/>
                <p:cNvSpPr/>
                <p:nvPr/>
              </p:nvSpPr>
              <p:spPr>
                <a:xfrm>
                  <a:off x="2243275" y="3167169"/>
                  <a:ext cx="271462" cy="12220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22" name="Rounded Rectangle 25"/>
              <p:cNvGrpSpPr>
                <a:grpSpLocks/>
              </p:cNvGrpSpPr>
              <p:nvPr/>
            </p:nvGrpSpPr>
            <p:grpSpPr bwMode="auto">
              <a:xfrm>
                <a:off x="2362315" y="3349438"/>
                <a:ext cx="315001" cy="163796"/>
                <a:chOff x="2362315" y="3349438"/>
                <a:chExt cx="315001" cy="163796"/>
              </a:xfrm>
            </p:grpSpPr>
            <p:pic>
              <p:nvPicPr>
                <p:cNvPr id="10286" name="Rounded Rectangle 25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362315" y="3349438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5" name="Freeform 44"/>
                <p:cNvSpPr/>
                <p:nvPr/>
              </p:nvSpPr>
              <p:spPr>
                <a:xfrm>
                  <a:off x="2386150" y="3371907"/>
                  <a:ext cx="269875" cy="1237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28" name="Rounded Rectangle 26"/>
              <p:cNvGrpSpPr>
                <a:grpSpLocks/>
              </p:cNvGrpSpPr>
              <p:nvPr/>
            </p:nvGrpSpPr>
            <p:grpSpPr bwMode="auto">
              <a:xfrm>
                <a:off x="2574356" y="3144603"/>
                <a:ext cx="315001" cy="163796"/>
                <a:chOff x="2574356" y="3144603"/>
                <a:chExt cx="315001" cy="163796"/>
              </a:xfrm>
            </p:grpSpPr>
            <p:pic>
              <p:nvPicPr>
                <p:cNvPr id="10284" name="Rounded Rectangle 26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74356" y="3144603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8" name="Freeform 47"/>
                <p:cNvSpPr/>
                <p:nvPr/>
              </p:nvSpPr>
              <p:spPr>
                <a:xfrm>
                  <a:off x="2598875" y="3167169"/>
                  <a:ext cx="269875" cy="122207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sp>
            <p:nvSpPr>
              <p:cNvPr id="49" name="Right Arrow 27"/>
              <p:cNvSpPr/>
              <p:nvPr/>
            </p:nvSpPr>
            <p:spPr>
              <a:xfrm>
                <a:off x="3230700" y="3022742"/>
                <a:ext cx="1136650" cy="412649"/>
              </a:xfrm>
              <a:custGeom>
                <a:avLst>
                  <a:gd name="f0" fmla="val 17547"/>
                  <a:gd name="f1" fmla="val 5400"/>
                </a:avLst>
                <a:gdLst>
                  <a:gd name="f2" fmla="val w"/>
                  <a:gd name="f3" fmla="val h"/>
                  <a:gd name="f4" fmla="val 0"/>
                  <a:gd name="f5" fmla="val 21600"/>
                  <a:gd name="f6" fmla="val 10800"/>
                  <a:gd name="f7" fmla="*/ f2 1 21600"/>
                  <a:gd name="f8" fmla="*/ f3 1 21600"/>
                  <a:gd name="f9" fmla="val f4"/>
                  <a:gd name="f10" fmla="val f5"/>
                  <a:gd name="f11" fmla="pin 0 f0 21600"/>
                  <a:gd name="f12" fmla="pin 0 f1 10800"/>
                  <a:gd name="f13" fmla="+- f10 0 f9"/>
                  <a:gd name="f14" fmla="val f11"/>
                  <a:gd name="f15" fmla="val f12"/>
                  <a:gd name="f16" fmla="*/ f11 f7 1"/>
                  <a:gd name="f17" fmla="*/ f12 f8 1"/>
                  <a:gd name="f18" fmla="*/ f13 1 21600"/>
                  <a:gd name="f19" fmla="+- 21600 0 f15"/>
                  <a:gd name="f20" fmla="+- 21600 0 f14"/>
                  <a:gd name="f21" fmla="*/ f15 f8 1"/>
                  <a:gd name="f22" fmla="*/ 0 f18 1"/>
                  <a:gd name="f23" fmla="*/ f20 f15 1"/>
                  <a:gd name="f24" fmla="*/ f19 f8 1"/>
                  <a:gd name="f25" fmla="*/ f23 1 10800"/>
                  <a:gd name="f26" fmla="*/ f22 1 f18"/>
                  <a:gd name="f27" fmla="+- f14 f25 0"/>
                  <a:gd name="f28" fmla="*/ f26 f7 1"/>
                  <a:gd name="f29" fmla="*/ f27 f7 1"/>
                </a:gdLst>
                <a:ahLst>
                  <a:ahXY gdRefX="f0" minX="f4" maxX="f5" gdRefY="f1" minY="f4" maxY="f6">
                    <a:pos x="f16" y="f1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21" r="f29" b="f24"/>
                <a:pathLst>
                  <a:path w="21600" h="21600">
                    <a:moveTo>
                      <a:pt x="f4" y="f15"/>
                    </a:moveTo>
                    <a:lnTo>
                      <a:pt x="f14" y="f15"/>
                    </a:lnTo>
                    <a:lnTo>
                      <a:pt x="f14" y="f4"/>
                    </a:lnTo>
                    <a:lnTo>
                      <a:pt x="f5" y="f6"/>
                    </a:lnTo>
                    <a:lnTo>
                      <a:pt x="f14" y="f5"/>
                    </a:lnTo>
                    <a:lnTo>
                      <a:pt x="f14" y="f19"/>
                    </a:lnTo>
                    <a:lnTo>
                      <a:pt x="f4" y="f19"/>
                    </a:lnTo>
                    <a:close/>
                  </a:path>
                </a:pathLst>
              </a:custGeom>
              <a:solidFill>
                <a:srgbClr val="BBE0E3"/>
              </a:soli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kern="0">
                  <a:solidFill>
                    <a:srgbClr val="000000"/>
                  </a:solidFill>
                  <a:latin typeface="Times New Roman" pitchFamily="18"/>
                  <a:ea typeface="Arial" pitchFamily="2"/>
                  <a:cs typeface="Tahoma" pitchFamily="2"/>
                </a:endParaRPr>
              </a:p>
            </p:txBody>
          </p:sp>
          <p:sp>
            <p:nvSpPr>
              <p:cNvPr id="50" name="Cloud 28"/>
              <p:cNvSpPr/>
              <p:nvPr/>
            </p:nvSpPr>
            <p:spPr>
              <a:xfrm>
                <a:off x="4581661" y="3022742"/>
                <a:ext cx="1562100" cy="41264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43200"/>
                  <a:gd name="f8" fmla="*/ 5419351 1 1725033"/>
                  <a:gd name="f9" fmla="val 3900"/>
                  <a:gd name="f10" fmla="val 14370"/>
                  <a:gd name="f11" fmla="min 3838 17344"/>
                  <a:gd name="f12" fmla="min 3941 22321"/>
                  <a:gd name="f13" fmla="max 3838 17344"/>
                  <a:gd name="f14" fmla="max 3941 22321"/>
                  <a:gd name="f15" fmla="min 13382 24048"/>
                  <a:gd name="f16" fmla="min 1344 15878"/>
                  <a:gd name="f17" fmla="max 13382 24048"/>
                  <a:gd name="f18" fmla="max 1344 15878"/>
                  <a:gd name="f19" fmla="min 21997 30727"/>
                  <a:gd name="f20" fmla="min 141 12031"/>
                  <a:gd name="f21" fmla="max 21997 30727"/>
                  <a:gd name="f22" fmla="max 141 12031"/>
                  <a:gd name="f23" fmla="min 28681 38395"/>
                  <a:gd name="f24" fmla="min 150 13340"/>
                  <a:gd name="f25" fmla="max 28681 38395"/>
                  <a:gd name="f26" fmla="max 150 13340"/>
                  <a:gd name="f27" fmla="min 31584 42250"/>
                  <a:gd name="f28" fmla="min 5321 19867"/>
                  <a:gd name="f29" fmla="max 31584 42250"/>
                  <a:gd name="f30" fmla="max 5321 19867"/>
                  <a:gd name="f31" fmla="min 29670 43220"/>
                  <a:gd name="f32" fmla="min 11856 30296"/>
                  <a:gd name="f33" fmla="max 29670 43220"/>
                  <a:gd name="f34" fmla="max 11856 30296"/>
                  <a:gd name="f35" fmla="min 25834 37404"/>
                  <a:gd name="f36" fmla="min 22273 38007"/>
                  <a:gd name="f37" fmla="max 25834 37404"/>
                  <a:gd name="f38" fmla="max 22273 38007"/>
                  <a:gd name="f39" fmla="min 15342 28846"/>
                  <a:gd name="f40" fmla="min 24928 43358"/>
                  <a:gd name="f41" fmla="max 15342 28846"/>
                  <a:gd name="f42" fmla="max 24928 43358"/>
                  <a:gd name="f43" fmla="min 4783 20223"/>
                  <a:gd name="f44" fmla="min 19685 40771"/>
                  <a:gd name="f45" fmla="max 4783 20223"/>
                  <a:gd name="f46" fmla="max 19685 40771"/>
                  <a:gd name="f47" fmla="min 936 9656"/>
                  <a:gd name="f48" fmla="min 23674 35510"/>
                  <a:gd name="f49" fmla="max 936 9656"/>
                  <a:gd name="f50" fmla="max 23674 35510"/>
                  <a:gd name="f51" fmla="min 36 8654"/>
                  <a:gd name="f52" fmla="min 14473 26363"/>
                  <a:gd name="f53" fmla="max 36 8654"/>
                  <a:gd name="f54" fmla="max 14473 26363"/>
                  <a:gd name="f55" fmla="val 4693"/>
                  <a:gd name="f56" fmla="val 26177"/>
                  <a:gd name="f57" fmla="min 11 8701"/>
                  <a:gd name="f58" fmla="min 14305 26195"/>
                  <a:gd name="f59" fmla="max 11 8701"/>
                  <a:gd name="f60" fmla="max 14305 26195"/>
                  <a:gd name="f61" fmla="val 6928"/>
                  <a:gd name="f62" fmla="val 34899"/>
                  <a:gd name="f63" fmla="min 951 9671"/>
                  <a:gd name="f64" fmla="min 23485 35321"/>
                  <a:gd name="f65" fmla="max 951 9671"/>
                  <a:gd name="f66" fmla="max 23485 35321"/>
                  <a:gd name="f67" fmla="val 16478"/>
                  <a:gd name="f68" fmla="val 39090"/>
                  <a:gd name="f69" fmla="min 15339 28843"/>
                  <a:gd name="f70" fmla="min 24754 43184"/>
                  <a:gd name="f71" fmla="max 15339 28843"/>
                  <a:gd name="f72" fmla="max 24754 43184"/>
                  <a:gd name="f73" fmla="val 28827"/>
                  <a:gd name="f74" fmla="val 34751"/>
                  <a:gd name="f75" fmla="min 15346 28850"/>
                  <a:gd name="f76" fmla="min 24775 43205"/>
                  <a:gd name="f77" fmla="max 15346 28850"/>
                  <a:gd name="f78" fmla="max 24775 43205"/>
                  <a:gd name="f79" fmla="val 34129"/>
                  <a:gd name="f80" fmla="val 22954"/>
                  <a:gd name="f81" fmla="min 25811 37381"/>
                  <a:gd name="f82" fmla="min 22160 37894"/>
                  <a:gd name="f83" fmla="max 25811 37381"/>
                  <a:gd name="f84" fmla="max 22160 37894"/>
                  <a:gd name="f85" fmla="val 41798"/>
                  <a:gd name="f86" fmla="val 15354"/>
                  <a:gd name="f87" fmla="min 31564 42230"/>
                  <a:gd name="f88" fmla="min 5215 19761"/>
                  <a:gd name="f89" fmla="max 31564 42230"/>
                  <a:gd name="f90" fmla="max 5215 19761"/>
                  <a:gd name="f91" fmla="val 38324"/>
                  <a:gd name="f92" fmla="val 5426"/>
                  <a:gd name="f93" fmla="min 28687 38401"/>
                  <a:gd name="f94" fmla="min 0 13190"/>
                  <a:gd name="f95" fmla="max 28687 38401"/>
                  <a:gd name="f96" fmla="max 0 13190"/>
                  <a:gd name="f97" fmla="val 29078"/>
                  <a:gd name="f98" fmla="val 3952"/>
                  <a:gd name="f99" fmla="min 28668 38382"/>
                  <a:gd name="f100" fmla="min 10 13200"/>
                  <a:gd name="f101" fmla="max 28668 38382"/>
                  <a:gd name="f102" fmla="max 10 13200"/>
                  <a:gd name="f103" fmla="val 22141"/>
                  <a:gd name="f104" fmla="val 4720"/>
                  <a:gd name="f105" fmla="min 22041 30771"/>
                  <a:gd name="f106" fmla="min 39 11929"/>
                  <a:gd name="f107" fmla="max 22041 30771"/>
                  <a:gd name="f108" fmla="max 39 11929"/>
                  <a:gd name="f109" fmla="val 14000"/>
                  <a:gd name="f110" fmla="val 5192"/>
                  <a:gd name="f111" fmla="min 3833 17339"/>
                  <a:gd name="f112" fmla="min 3931 22311"/>
                  <a:gd name="f113" fmla="max 3833 17339"/>
                  <a:gd name="f114" fmla="max 3931 22311"/>
                  <a:gd name="f115" fmla="val 4127"/>
                  <a:gd name="f116" fmla="val 15789"/>
                  <a:gd name="f117" fmla="min 3839 17345"/>
                  <a:gd name="f118" fmla="min 3942 22322"/>
                  <a:gd name="f119" fmla="max 3839 17345"/>
                  <a:gd name="f120" fmla="max 3942 22322"/>
                  <a:gd name="f121" fmla="+- 0 0 0"/>
                  <a:gd name="f122" fmla="*/ f4 1 43200"/>
                  <a:gd name="f123" fmla="*/ f5 1 43200"/>
                  <a:gd name="f124" fmla="val f6"/>
                  <a:gd name="f125" fmla="val f7"/>
                  <a:gd name="f126" fmla="+- f13 0 f11"/>
                  <a:gd name="f127" fmla="+- f14 0 f12"/>
                  <a:gd name="f128" fmla="+- f17 0 f15"/>
                  <a:gd name="f129" fmla="+- f18 0 f16"/>
                  <a:gd name="f130" fmla="+- f21 0 f19"/>
                  <a:gd name="f131" fmla="+- f22 0 f20"/>
                  <a:gd name="f132" fmla="+- f25 0 f23"/>
                  <a:gd name="f133" fmla="+- f26 0 f24"/>
                  <a:gd name="f134" fmla="+- f29 0 f27"/>
                  <a:gd name="f135" fmla="+- f30 0 f28"/>
                  <a:gd name="f136" fmla="+- f33 0 f31"/>
                  <a:gd name="f137" fmla="+- f34 0 f32"/>
                  <a:gd name="f138" fmla="+- f37 0 f35"/>
                  <a:gd name="f139" fmla="+- f38 0 f36"/>
                  <a:gd name="f140" fmla="+- f41 0 f39"/>
                  <a:gd name="f141" fmla="+- f42 0 f40"/>
                  <a:gd name="f142" fmla="+- f45 0 f43"/>
                  <a:gd name="f143" fmla="+- f46 0 f44"/>
                  <a:gd name="f144" fmla="+- f49 0 f47"/>
                  <a:gd name="f145" fmla="+- f50 0 f48"/>
                  <a:gd name="f146" fmla="+- f53 0 f51"/>
                  <a:gd name="f147" fmla="+- f54 0 f52"/>
                  <a:gd name="f148" fmla="+- f59 0 f57"/>
                  <a:gd name="f149" fmla="+- f60 0 f58"/>
                  <a:gd name="f150" fmla="+- f65 0 f63"/>
                  <a:gd name="f151" fmla="+- f66 0 f64"/>
                  <a:gd name="f152" fmla="+- f71 0 f69"/>
                  <a:gd name="f153" fmla="+- f72 0 f70"/>
                  <a:gd name="f154" fmla="+- f77 0 f75"/>
                  <a:gd name="f155" fmla="+- f78 0 f76"/>
                  <a:gd name="f156" fmla="+- f83 0 f81"/>
                  <a:gd name="f157" fmla="+- f84 0 f82"/>
                  <a:gd name="f158" fmla="+- f89 0 f87"/>
                  <a:gd name="f159" fmla="+- f90 0 f88"/>
                  <a:gd name="f160" fmla="+- f95 0 f93"/>
                  <a:gd name="f161" fmla="+- f96 0 f94"/>
                  <a:gd name="f162" fmla="+- f101 0 f99"/>
                  <a:gd name="f163" fmla="+- f102 0 f100"/>
                  <a:gd name="f164" fmla="+- f107 0 f105"/>
                  <a:gd name="f165" fmla="+- f108 0 f106"/>
                  <a:gd name="f166" fmla="+- f113 0 f111"/>
                  <a:gd name="f167" fmla="+- f114 0 f112"/>
                  <a:gd name="f168" fmla="+- f119 0 f117"/>
                  <a:gd name="f169" fmla="+- f120 0 f118"/>
                  <a:gd name="f170" fmla="*/ f121 f1 1"/>
                  <a:gd name="f171" fmla="+- f125 0 f124"/>
                  <a:gd name="f172" fmla="*/ f126 1 2"/>
                  <a:gd name="f173" fmla="*/ f127 1 2"/>
                  <a:gd name="f174" fmla="*/ f128 1 2"/>
                  <a:gd name="f175" fmla="*/ f129 1 2"/>
                  <a:gd name="f176" fmla="*/ f130 1 2"/>
                  <a:gd name="f177" fmla="*/ f131 1 2"/>
                  <a:gd name="f178" fmla="*/ f132 1 2"/>
                  <a:gd name="f179" fmla="*/ f133 1 2"/>
                  <a:gd name="f180" fmla="*/ f134 1 2"/>
                  <a:gd name="f181" fmla="*/ f135 1 2"/>
                  <a:gd name="f182" fmla="*/ f136 1 2"/>
                  <a:gd name="f183" fmla="*/ f137 1 2"/>
                  <a:gd name="f184" fmla="*/ f138 1 2"/>
                  <a:gd name="f185" fmla="*/ f139 1 2"/>
                  <a:gd name="f186" fmla="*/ f140 1 2"/>
                  <a:gd name="f187" fmla="*/ f141 1 2"/>
                  <a:gd name="f188" fmla="*/ f142 1 2"/>
                  <a:gd name="f189" fmla="*/ f143 1 2"/>
                  <a:gd name="f190" fmla="*/ f144 1 2"/>
                  <a:gd name="f191" fmla="*/ f145 1 2"/>
                  <a:gd name="f192" fmla="*/ f146 1 2"/>
                  <a:gd name="f193" fmla="*/ f147 1 2"/>
                  <a:gd name="f194" fmla="*/ f148 1 2"/>
                  <a:gd name="f195" fmla="*/ f149 1 2"/>
                  <a:gd name="f196" fmla="*/ f150 1 2"/>
                  <a:gd name="f197" fmla="*/ f151 1 2"/>
                  <a:gd name="f198" fmla="*/ f152 1 2"/>
                  <a:gd name="f199" fmla="*/ f153 1 2"/>
                  <a:gd name="f200" fmla="*/ f154 1 2"/>
                  <a:gd name="f201" fmla="*/ f155 1 2"/>
                  <a:gd name="f202" fmla="*/ f156 1 2"/>
                  <a:gd name="f203" fmla="*/ f157 1 2"/>
                  <a:gd name="f204" fmla="*/ f158 1 2"/>
                  <a:gd name="f205" fmla="*/ f159 1 2"/>
                  <a:gd name="f206" fmla="*/ f160 1 2"/>
                  <a:gd name="f207" fmla="*/ f161 1 2"/>
                  <a:gd name="f208" fmla="*/ f162 1 2"/>
                  <a:gd name="f209" fmla="*/ f163 1 2"/>
                  <a:gd name="f210" fmla="*/ f164 1 2"/>
                  <a:gd name="f211" fmla="*/ f165 1 2"/>
                  <a:gd name="f212" fmla="*/ f166 1 2"/>
                  <a:gd name="f213" fmla="*/ f167 1 2"/>
                  <a:gd name="f214" fmla="*/ f168 1 2"/>
                  <a:gd name="f215" fmla="*/ f169 1 2"/>
                  <a:gd name="f216" fmla="*/ f170 1 f3"/>
                  <a:gd name="f217" fmla="*/ f171 1 43200"/>
                  <a:gd name="f218" fmla="+- f11 f172 0"/>
                  <a:gd name="f219" fmla="+- f12 f173 0"/>
                  <a:gd name="f220" fmla="*/ f172 f173 1"/>
                  <a:gd name="f221" fmla="+- f15 f174 0"/>
                  <a:gd name="f222" fmla="+- f16 f175 0"/>
                  <a:gd name="f223" fmla="*/ f174 f175 1"/>
                  <a:gd name="f224" fmla="+- f19 f176 0"/>
                  <a:gd name="f225" fmla="+- f20 f177 0"/>
                  <a:gd name="f226" fmla="*/ f176 f177 1"/>
                  <a:gd name="f227" fmla="+- f23 f178 0"/>
                  <a:gd name="f228" fmla="+- f24 f179 0"/>
                  <a:gd name="f229" fmla="*/ f178 f179 1"/>
                  <a:gd name="f230" fmla="+- f27 f180 0"/>
                  <a:gd name="f231" fmla="+- f28 f181 0"/>
                  <a:gd name="f232" fmla="*/ f180 f181 1"/>
                  <a:gd name="f233" fmla="+- f31 f182 0"/>
                  <a:gd name="f234" fmla="+- f32 f183 0"/>
                  <a:gd name="f235" fmla="*/ f182 f183 1"/>
                  <a:gd name="f236" fmla="+- f35 f184 0"/>
                  <a:gd name="f237" fmla="+- f36 f185 0"/>
                  <a:gd name="f238" fmla="*/ f184 f185 1"/>
                  <a:gd name="f239" fmla="+- f39 f186 0"/>
                  <a:gd name="f240" fmla="+- f40 f187 0"/>
                  <a:gd name="f241" fmla="*/ f186 f187 1"/>
                  <a:gd name="f242" fmla="+- f43 f188 0"/>
                  <a:gd name="f243" fmla="+- f44 f189 0"/>
                  <a:gd name="f244" fmla="*/ f188 f189 1"/>
                  <a:gd name="f245" fmla="+- f47 f190 0"/>
                  <a:gd name="f246" fmla="+- f48 f191 0"/>
                  <a:gd name="f247" fmla="*/ f190 f191 1"/>
                  <a:gd name="f248" fmla="+- f51 f192 0"/>
                  <a:gd name="f249" fmla="+- f52 f193 0"/>
                  <a:gd name="f250" fmla="*/ f192 f193 1"/>
                  <a:gd name="f251" fmla="+- f57 f194 0"/>
                  <a:gd name="f252" fmla="+- f58 f195 0"/>
                  <a:gd name="f253" fmla="*/ f194 f195 1"/>
                  <a:gd name="f254" fmla="+- f63 f196 0"/>
                  <a:gd name="f255" fmla="+- f64 f197 0"/>
                  <a:gd name="f256" fmla="*/ f196 f197 1"/>
                  <a:gd name="f257" fmla="+- f69 f198 0"/>
                  <a:gd name="f258" fmla="+- f70 f199 0"/>
                  <a:gd name="f259" fmla="*/ f198 f199 1"/>
                  <a:gd name="f260" fmla="+- f75 f200 0"/>
                  <a:gd name="f261" fmla="+- f76 f201 0"/>
                  <a:gd name="f262" fmla="*/ f200 f201 1"/>
                  <a:gd name="f263" fmla="+- f81 f202 0"/>
                  <a:gd name="f264" fmla="+- f82 f203 0"/>
                  <a:gd name="f265" fmla="*/ f202 f203 1"/>
                  <a:gd name="f266" fmla="+- f87 f204 0"/>
                  <a:gd name="f267" fmla="+- f88 f205 0"/>
                  <a:gd name="f268" fmla="*/ f204 f205 1"/>
                  <a:gd name="f269" fmla="+- f93 f206 0"/>
                  <a:gd name="f270" fmla="+- f94 f207 0"/>
                  <a:gd name="f271" fmla="*/ f206 f207 1"/>
                  <a:gd name="f272" fmla="+- f99 f208 0"/>
                  <a:gd name="f273" fmla="+- f100 f209 0"/>
                  <a:gd name="f274" fmla="*/ f208 f209 1"/>
                  <a:gd name="f275" fmla="+- f105 f210 0"/>
                  <a:gd name="f276" fmla="+- f106 f211 0"/>
                  <a:gd name="f277" fmla="*/ f210 f211 1"/>
                  <a:gd name="f278" fmla="+- f111 f212 0"/>
                  <a:gd name="f279" fmla="+- f112 f213 0"/>
                  <a:gd name="f280" fmla="*/ f212 f213 1"/>
                  <a:gd name="f281" fmla="+- f117 f214 0"/>
                  <a:gd name="f282" fmla="+- f118 f215 0"/>
                  <a:gd name="f283" fmla="*/ f214 f215 1"/>
                  <a:gd name="f284" fmla="+- f216 0 f2"/>
                  <a:gd name="f285" fmla="*/ 5954 f217 1"/>
                  <a:gd name="f286" fmla="*/ 34174 f217 1"/>
                  <a:gd name="f287" fmla="*/ 34674 f217 1"/>
                  <a:gd name="f288" fmla="*/ 6524 f217 1"/>
                  <a:gd name="f289" fmla="*/ 1570326 f217 1"/>
                  <a:gd name="f290" fmla="*/ 214481 f217 1"/>
                  <a:gd name="f291" fmla="*/ 785818 f217 1"/>
                  <a:gd name="f292" fmla="*/ 428505 f217 1"/>
                  <a:gd name="f293" fmla="*/ 4875 f217 1"/>
                  <a:gd name="f294" fmla="*/ 24526 f217 1"/>
                  <a:gd name="f295" fmla="+- 3900 0 f218"/>
                  <a:gd name="f296" fmla="+- 14370 0 f219"/>
                  <a:gd name="f297" fmla="+- 14005 0 f218"/>
                  <a:gd name="f298" fmla="+- 5202 0 f219"/>
                  <a:gd name="f299" fmla="+- 14005 0 f221"/>
                  <a:gd name="f300" fmla="+- 5202 0 f222"/>
                  <a:gd name="f301" fmla="+- 22456 0 f221"/>
                  <a:gd name="f302" fmla="+- 3432 0 f222"/>
                  <a:gd name="f303" fmla="+- 22456 0 f224"/>
                  <a:gd name="f304" fmla="+- 3432 0 f225"/>
                  <a:gd name="f305" fmla="+- 29833 0 f224"/>
                  <a:gd name="f306" fmla="+- 2481 0 f225"/>
                  <a:gd name="f307" fmla="+- 29833 0 f227"/>
                  <a:gd name="f308" fmla="+- 2481 0 f228"/>
                  <a:gd name="f309" fmla="+- 38318 0 f227"/>
                  <a:gd name="f310" fmla="+- 5576 0 f228"/>
                  <a:gd name="f311" fmla="+- 38318 0 f230"/>
                  <a:gd name="f312" fmla="+- 5576 0 f231"/>
                  <a:gd name="f313" fmla="+- 41818 0 f230"/>
                  <a:gd name="f314" fmla="+- 15460 0 f231"/>
                  <a:gd name="f315" fmla="+- 41818 0 f233"/>
                  <a:gd name="f316" fmla="+- 15460 0 f234"/>
                  <a:gd name="f317" fmla="+- 37404 0 f233"/>
                  <a:gd name="f318" fmla="+- 30203 0 f234"/>
                  <a:gd name="f319" fmla="+- 37404 0 f236"/>
                  <a:gd name="f320" fmla="+- 30203 0 f237"/>
                  <a:gd name="f321" fmla="+- 28556 0 f236"/>
                  <a:gd name="f322" fmla="+- 36813 0 f237"/>
                  <a:gd name="f323" fmla="+- 28556 0 f239"/>
                  <a:gd name="f324" fmla="+- 36813 0 f240"/>
                  <a:gd name="f325" fmla="+- 16480 0 f239"/>
                  <a:gd name="f326" fmla="+- 39264 0 f240"/>
                  <a:gd name="f327" fmla="+- 16480 0 f242"/>
                  <a:gd name="f328" fmla="+- 39264 0 f243"/>
                  <a:gd name="f329" fmla="+- 5804 0 f242"/>
                  <a:gd name="f330" fmla="+- 35470 0 f243"/>
                  <a:gd name="f331" fmla="+- 5804 0 f245"/>
                  <a:gd name="f332" fmla="+- 35470 0 f246"/>
                  <a:gd name="f333" fmla="+- 2113 0 f245"/>
                  <a:gd name="f334" fmla="+- 25548 0 f246"/>
                  <a:gd name="f335" fmla="+- 2113 0 f248"/>
                  <a:gd name="f336" fmla="+- 25548 0 f249"/>
                  <a:gd name="f337" fmla="+- 3863 0 f248"/>
                  <a:gd name="f338" fmla="+- 14504 0 f249"/>
                  <a:gd name="f339" fmla="+- 4693 0 f251"/>
                  <a:gd name="f340" fmla="+- 26177 0 f252"/>
                  <a:gd name="f341" fmla="+- 2160 0 f251"/>
                  <a:gd name="f342" fmla="+- 25380 0 f252"/>
                  <a:gd name="f343" fmla="+- 6928 0 f254"/>
                  <a:gd name="f344" fmla="+- 34899 0 f255"/>
                  <a:gd name="f345" fmla="+- 5820 0 f254"/>
                  <a:gd name="f346" fmla="+- 35280 0 f255"/>
                  <a:gd name="f347" fmla="+- 16478 0 f257"/>
                  <a:gd name="f348" fmla="+- 39090 0 f258"/>
                  <a:gd name="f349" fmla="+- 15810 0 f257"/>
                  <a:gd name="f350" fmla="+- 37350 0 f258"/>
                  <a:gd name="f351" fmla="+- 28827 0 f260"/>
                  <a:gd name="f352" fmla="+- 34751 0 f261"/>
                  <a:gd name="f353" fmla="+- 28560 0 f260"/>
                  <a:gd name="f354" fmla="+- 36660 0 f261"/>
                  <a:gd name="f355" fmla="+- 34129 0 f263"/>
                  <a:gd name="f356" fmla="+- 22954 0 f264"/>
                  <a:gd name="f357" fmla="+- 37380 0 f263"/>
                  <a:gd name="f358" fmla="+- 30090 0 f264"/>
                  <a:gd name="f359" fmla="+- 41798 0 f266"/>
                  <a:gd name="f360" fmla="+- 15354 0 f267"/>
                  <a:gd name="f361" fmla="+- 40350 0 f266"/>
                  <a:gd name="f362" fmla="+- 18030 0 f267"/>
                  <a:gd name="f363" fmla="+- 38324 0 f269"/>
                  <a:gd name="f364" fmla="+- 5426 0 f270"/>
                  <a:gd name="f365" fmla="+- 38400 0 f269"/>
                  <a:gd name="f366" fmla="+- 6690 0 f270"/>
                  <a:gd name="f367" fmla="+- 29078 0 f272"/>
                  <a:gd name="f368" fmla="+- 3952 0 f273"/>
                  <a:gd name="f369" fmla="+- 29820 0 f272"/>
                  <a:gd name="f370" fmla="+- 2340 0 f273"/>
                  <a:gd name="f371" fmla="+- 22141 0 f275"/>
                  <a:gd name="f372" fmla="+- 4720 0 f276"/>
                  <a:gd name="f373" fmla="+- 22500 0 f275"/>
                  <a:gd name="f374" fmla="+- 3330 0 f276"/>
                  <a:gd name="f375" fmla="+- 14000 0 f278"/>
                  <a:gd name="f376" fmla="+- 5192 0 f279"/>
                  <a:gd name="f377" fmla="+- 15300 0 f278"/>
                  <a:gd name="f378" fmla="+- 6540 0 f279"/>
                  <a:gd name="f379" fmla="+- 4127 0 f281"/>
                  <a:gd name="f380" fmla="+- 15789 0 f282"/>
                  <a:gd name="f381" fmla="+- 3900 0 f281"/>
                  <a:gd name="f382" fmla="+- 14370 0 f282"/>
                  <a:gd name="f383" fmla="+- 0 0 f295"/>
                  <a:gd name="f384" fmla="+- 0 0 f296"/>
                  <a:gd name="f385" fmla="+- 0 0 f297"/>
                  <a:gd name="f386" fmla="+- 0 0 f298"/>
                  <a:gd name="f387" fmla="+- 0 0 f299"/>
                  <a:gd name="f388" fmla="+- 0 0 f300"/>
                  <a:gd name="f389" fmla="+- 0 0 f301"/>
                  <a:gd name="f390" fmla="+- 0 0 f302"/>
                  <a:gd name="f391" fmla="+- 0 0 f303"/>
                  <a:gd name="f392" fmla="+- 0 0 f304"/>
                  <a:gd name="f393" fmla="+- 0 0 f305"/>
                  <a:gd name="f394" fmla="+- 0 0 f306"/>
                  <a:gd name="f395" fmla="+- 0 0 f307"/>
                  <a:gd name="f396" fmla="+- 0 0 f308"/>
                  <a:gd name="f397" fmla="+- 0 0 f309"/>
                  <a:gd name="f398" fmla="+- 0 0 f310"/>
                  <a:gd name="f399" fmla="+- 0 0 f311"/>
                  <a:gd name="f400" fmla="+- 0 0 f312"/>
                  <a:gd name="f401" fmla="+- 0 0 f313"/>
                  <a:gd name="f402" fmla="+- 0 0 f314"/>
                  <a:gd name="f403" fmla="+- 0 0 f315"/>
                  <a:gd name="f404" fmla="+- 0 0 f316"/>
                  <a:gd name="f405" fmla="+- 0 0 f317"/>
                  <a:gd name="f406" fmla="+- 0 0 f318"/>
                  <a:gd name="f407" fmla="+- 0 0 f319"/>
                  <a:gd name="f408" fmla="+- 0 0 f320"/>
                  <a:gd name="f409" fmla="+- 0 0 f321"/>
                  <a:gd name="f410" fmla="+- 0 0 f322"/>
                  <a:gd name="f411" fmla="+- 0 0 f323"/>
                  <a:gd name="f412" fmla="+- 0 0 f324"/>
                  <a:gd name="f413" fmla="+- 0 0 f325"/>
                  <a:gd name="f414" fmla="+- 0 0 f326"/>
                  <a:gd name="f415" fmla="+- 0 0 f327"/>
                  <a:gd name="f416" fmla="+- 0 0 f328"/>
                  <a:gd name="f417" fmla="+- 0 0 f329"/>
                  <a:gd name="f418" fmla="+- 0 0 f330"/>
                  <a:gd name="f419" fmla="+- 0 0 f331"/>
                  <a:gd name="f420" fmla="+- 0 0 f332"/>
                  <a:gd name="f421" fmla="+- 0 0 f333"/>
                  <a:gd name="f422" fmla="+- 0 0 f334"/>
                  <a:gd name="f423" fmla="+- 0 0 f335"/>
                  <a:gd name="f424" fmla="+- 0 0 f336"/>
                  <a:gd name="f425" fmla="+- 0 0 f337"/>
                  <a:gd name="f426" fmla="+- 0 0 f338"/>
                  <a:gd name="f427" fmla="+- 0 0 f339"/>
                  <a:gd name="f428" fmla="+- 0 0 f340"/>
                  <a:gd name="f429" fmla="+- 0 0 f341"/>
                  <a:gd name="f430" fmla="+- 0 0 f342"/>
                  <a:gd name="f431" fmla="+- 0 0 f343"/>
                  <a:gd name="f432" fmla="+- 0 0 f344"/>
                  <a:gd name="f433" fmla="+- 0 0 f345"/>
                  <a:gd name="f434" fmla="+- 0 0 f346"/>
                  <a:gd name="f435" fmla="+- 0 0 f347"/>
                  <a:gd name="f436" fmla="+- 0 0 f348"/>
                  <a:gd name="f437" fmla="+- 0 0 f349"/>
                  <a:gd name="f438" fmla="+- 0 0 f350"/>
                  <a:gd name="f439" fmla="+- 0 0 f351"/>
                  <a:gd name="f440" fmla="+- 0 0 f352"/>
                  <a:gd name="f441" fmla="+- 0 0 f353"/>
                  <a:gd name="f442" fmla="+- 0 0 f354"/>
                  <a:gd name="f443" fmla="+- 0 0 f355"/>
                  <a:gd name="f444" fmla="+- 0 0 f356"/>
                  <a:gd name="f445" fmla="+- 0 0 f357"/>
                  <a:gd name="f446" fmla="+- 0 0 f358"/>
                  <a:gd name="f447" fmla="+- 0 0 f359"/>
                  <a:gd name="f448" fmla="+- 0 0 f360"/>
                  <a:gd name="f449" fmla="+- 0 0 f361"/>
                  <a:gd name="f450" fmla="+- 0 0 f362"/>
                  <a:gd name="f451" fmla="+- 0 0 f363"/>
                  <a:gd name="f452" fmla="+- 0 0 f364"/>
                  <a:gd name="f453" fmla="+- 0 0 f365"/>
                  <a:gd name="f454" fmla="+- 0 0 f366"/>
                  <a:gd name="f455" fmla="+- 0 0 f367"/>
                  <a:gd name="f456" fmla="+- 0 0 f368"/>
                  <a:gd name="f457" fmla="+- 0 0 f369"/>
                  <a:gd name="f458" fmla="+- 0 0 f370"/>
                  <a:gd name="f459" fmla="+- 0 0 f371"/>
                  <a:gd name="f460" fmla="+- 0 0 f372"/>
                  <a:gd name="f461" fmla="+- 0 0 f373"/>
                  <a:gd name="f462" fmla="+- 0 0 f374"/>
                  <a:gd name="f463" fmla="+- 0 0 f375"/>
                  <a:gd name="f464" fmla="+- 0 0 f376"/>
                  <a:gd name="f465" fmla="+- 0 0 f377"/>
                  <a:gd name="f466" fmla="+- 0 0 f378"/>
                  <a:gd name="f467" fmla="+- 0 0 f379"/>
                  <a:gd name="f468" fmla="+- 0 0 f380"/>
                  <a:gd name="f469" fmla="+- 0 0 f381"/>
                  <a:gd name="f470" fmla="+- 0 0 f382"/>
                  <a:gd name="f471" fmla="*/ f289 1 f217"/>
                  <a:gd name="f472" fmla="*/ f290 1 f217"/>
                  <a:gd name="f473" fmla="*/ f291 1 f217"/>
                  <a:gd name="f474" fmla="*/ f292 1 f217"/>
                  <a:gd name="f475" fmla="*/ f293 1 f217"/>
                  <a:gd name="f476" fmla="*/ f294 1 f217"/>
                  <a:gd name="f477" fmla="*/ f285 1 f217"/>
                  <a:gd name="f478" fmla="*/ f286 1 f217"/>
                  <a:gd name="f479" fmla="*/ f288 1 f217"/>
                  <a:gd name="f480" fmla="*/ f287 1 f217"/>
                  <a:gd name="f481" fmla="+- 0 0 f383"/>
                  <a:gd name="f482" fmla="+- 0 0 f384"/>
                  <a:gd name="f483" fmla="+- 0 0 f385"/>
                  <a:gd name="f484" fmla="+- 0 0 f386"/>
                  <a:gd name="f485" fmla="+- 0 0 f387"/>
                  <a:gd name="f486" fmla="+- 0 0 f388"/>
                  <a:gd name="f487" fmla="+- 0 0 f389"/>
                  <a:gd name="f488" fmla="+- 0 0 f390"/>
                  <a:gd name="f489" fmla="+- 0 0 f391"/>
                  <a:gd name="f490" fmla="+- 0 0 f392"/>
                  <a:gd name="f491" fmla="+- 0 0 f393"/>
                  <a:gd name="f492" fmla="+- 0 0 f394"/>
                  <a:gd name="f493" fmla="+- 0 0 f395"/>
                  <a:gd name="f494" fmla="+- 0 0 f396"/>
                  <a:gd name="f495" fmla="+- 0 0 f397"/>
                  <a:gd name="f496" fmla="+- 0 0 f398"/>
                  <a:gd name="f497" fmla="+- 0 0 f399"/>
                  <a:gd name="f498" fmla="+- 0 0 f400"/>
                  <a:gd name="f499" fmla="+- 0 0 f401"/>
                  <a:gd name="f500" fmla="+- 0 0 f402"/>
                  <a:gd name="f501" fmla="+- 0 0 f403"/>
                  <a:gd name="f502" fmla="+- 0 0 f404"/>
                  <a:gd name="f503" fmla="+- 0 0 f405"/>
                  <a:gd name="f504" fmla="+- 0 0 f406"/>
                  <a:gd name="f505" fmla="+- 0 0 f407"/>
                  <a:gd name="f506" fmla="+- 0 0 f408"/>
                  <a:gd name="f507" fmla="+- 0 0 f409"/>
                  <a:gd name="f508" fmla="+- 0 0 f410"/>
                  <a:gd name="f509" fmla="+- 0 0 f411"/>
                  <a:gd name="f510" fmla="+- 0 0 f412"/>
                  <a:gd name="f511" fmla="+- 0 0 f413"/>
                  <a:gd name="f512" fmla="+- 0 0 f414"/>
                  <a:gd name="f513" fmla="+- 0 0 f415"/>
                  <a:gd name="f514" fmla="+- 0 0 f416"/>
                  <a:gd name="f515" fmla="+- 0 0 f417"/>
                  <a:gd name="f516" fmla="+- 0 0 f418"/>
                  <a:gd name="f517" fmla="+- 0 0 f419"/>
                  <a:gd name="f518" fmla="+- 0 0 f420"/>
                  <a:gd name="f519" fmla="+- 0 0 f421"/>
                  <a:gd name="f520" fmla="+- 0 0 f422"/>
                  <a:gd name="f521" fmla="+- 0 0 f423"/>
                  <a:gd name="f522" fmla="+- 0 0 f424"/>
                  <a:gd name="f523" fmla="+- 0 0 f425"/>
                  <a:gd name="f524" fmla="+- 0 0 f426"/>
                  <a:gd name="f525" fmla="+- 0 0 f427"/>
                  <a:gd name="f526" fmla="+- 0 0 f428"/>
                  <a:gd name="f527" fmla="+- 0 0 f429"/>
                  <a:gd name="f528" fmla="+- 0 0 f430"/>
                  <a:gd name="f529" fmla="+- 0 0 f431"/>
                  <a:gd name="f530" fmla="+- 0 0 f432"/>
                  <a:gd name="f531" fmla="+- 0 0 f433"/>
                  <a:gd name="f532" fmla="+- 0 0 f434"/>
                  <a:gd name="f533" fmla="+- 0 0 f435"/>
                  <a:gd name="f534" fmla="+- 0 0 f436"/>
                  <a:gd name="f535" fmla="+- 0 0 f437"/>
                  <a:gd name="f536" fmla="+- 0 0 f438"/>
                  <a:gd name="f537" fmla="+- 0 0 f439"/>
                  <a:gd name="f538" fmla="+- 0 0 f440"/>
                  <a:gd name="f539" fmla="+- 0 0 f441"/>
                  <a:gd name="f540" fmla="+- 0 0 f442"/>
                  <a:gd name="f541" fmla="+- 0 0 f443"/>
                  <a:gd name="f542" fmla="+- 0 0 f444"/>
                  <a:gd name="f543" fmla="+- 0 0 f445"/>
                  <a:gd name="f544" fmla="+- 0 0 f446"/>
                  <a:gd name="f545" fmla="+- 0 0 f447"/>
                  <a:gd name="f546" fmla="+- 0 0 f448"/>
                  <a:gd name="f547" fmla="+- 0 0 f449"/>
                  <a:gd name="f548" fmla="+- 0 0 f450"/>
                  <a:gd name="f549" fmla="+- 0 0 f451"/>
                  <a:gd name="f550" fmla="+- 0 0 f452"/>
                  <a:gd name="f551" fmla="+- 0 0 f453"/>
                  <a:gd name="f552" fmla="+- 0 0 f454"/>
                  <a:gd name="f553" fmla="+- 0 0 f455"/>
                  <a:gd name="f554" fmla="+- 0 0 f456"/>
                  <a:gd name="f555" fmla="+- 0 0 f457"/>
                  <a:gd name="f556" fmla="+- 0 0 f458"/>
                  <a:gd name="f557" fmla="+- 0 0 f459"/>
                  <a:gd name="f558" fmla="+- 0 0 f460"/>
                  <a:gd name="f559" fmla="+- 0 0 f461"/>
                  <a:gd name="f560" fmla="+- 0 0 f462"/>
                  <a:gd name="f561" fmla="+- 0 0 f463"/>
                  <a:gd name="f562" fmla="+- 0 0 f464"/>
                  <a:gd name="f563" fmla="+- 0 0 f465"/>
                  <a:gd name="f564" fmla="+- 0 0 f466"/>
                  <a:gd name="f565" fmla="+- 0 0 f467"/>
                  <a:gd name="f566" fmla="+- 0 0 f468"/>
                  <a:gd name="f567" fmla="+- 0 0 f469"/>
                  <a:gd name="f568" fmla="+- 0 0 f470"/>
                  <a:gd name="f569" fmla="*/ f477 f122 1"/>
                  <a:gd name="f570" fmla="*/ f478 f122 1"/>
                  <a:gd name="f571" fmla="*/ f480 f123 1"/>
                  <a:gd name="f572" fmla="*/ f479 f123 1"/>
                  <a:gd name="f573" fmla="*/ f471 f122 1"/>
                  <a:gd name="f574" fmla="*/ f472 f123 1"/>
                  <a:gd name="f575" fmla="*/ f473 f122 1"/>
                  <a:gd name="f576" fmla="*/ f474 f123 1"/>
                  <a:gd name="f577" fmla="*/ f475 f122 1"/>
                  <a:gd name="f578" fmla="*/ f476 f123 1"/>
                  <a:gd name="f579" fmla="at2 f481 f482"/>
                  <a:gd name="f580" fmla="at2 f483 f484"/>
                  <a:gd name="f581" fmla="at2 f485 f486"/>
                  <a:gd name="f582" fmla="at2 f487 f488"/>
                  <a:gd name="f583" fmla="at2 f489 f490"/>
                  <a:gd name="f584" fmla="at2 f491 f492"/>
                  <a:gd name="f585" fmla="at2 f493 f494"/>
                  <a:gd name="f586" fmla="at2 f495 f496"/>
                  <a:gd name="f587" fmla="at2 f497 f498"/>
                  <a:gd name="f588" fmla="at2 f499 f500"/>
                  <a:gd name="f589" fmla="at2 f501 f502"/>
                  <a:gd name="f590" fmla="at2 f503 f504"/>
                  <a:gd name="f591" fmla="at2 f505 f506"/>
                  <a:gd name="f592" fmla="at2 f507 f508"/>
                  <a:gd name="f593" fmla="at2 f509 f510"/>
                  <a:gd name="f594" fmla="at2 f511 f512"/>
                  <a:gd name="f595" fmla="at2 f513 f514"/>
                  <a:gd name="f596" fmla="at2 f515 f516"/>
                  <a:gd name="f597" fmla="at2 f517 f518"/>
                  <a:gd name="f598" fmla="at2 f519 f520"/>
                  <a:gd name="f599" fmla="at2 f521 f522"/>
                  <a:gd name="f600" fmla="at2 f523 f524"/>
                  <a:gd name="f601" fmla="at2 f525 f526"/>
                  <a:gd name="f602" fmla="at2 f527 f528"/>
                  <a:gd name="f603" fmla="at2 f529 f530"/>
                  <a:gd name="f604" fmla="at2 f531 f532"/>
                  <a:gd name="f605" fmla="at2 f533 f534"/>
                  <a:gd name="f606" fmla="at2 f535 f536"/>
                  <a:gd name="f607" fmla="at2 f537 f538"/>
                  <a:gd name="f608" fmla="at2 f539 f540"/>
                  <a:gd name="f609" fmla="at2 f541 f542"/>
                  <a:gd name="f610" fmla="at2 f543 f544"/>
                  <a:gd name="f611" fmla="at2 f545 f546"/>
                  <a:gd name="f612" fmla="at2 f547 f548"/>
                  <a:gd name="f613" fmla="at2 f549 f550"/>
                  <a:gd name="f614" fmla="at2 f551 f552"/>
                  <a:gd name="f615" fmla="at2 f553 f554"/>
                  <a:gd name="f616" fmla="at2 f555 f556"/>
                  <a:gd name="f617" fmla="at2 f557 f558"/>
                  <a:gd name="f618" fmla="at2 f559 f560"/>
                  <a:gd name="f619" fmla="at2 f561 f562"/>
                  <a:gd name="f620" fmla="at2 f563 f564"/>
                  <a:gd name="f621" fmla="at2 f565 f566"/>
                  <a:gd name="f622" fmla="at2 f567 f568"/>
                  <a:gd name="f623" fmla="+- f579 f2 0"/>
                  <a:gd name="f624" fmla="+- f580 f2 0"/>
                  <a:gd name="f625" fmla="+- f581 f2 0"/>
                  <a:gd name="f626" fmla="+- f582 f2 0"/>
                  <a:gd name="f627" fmla="+- f583 f2 0"/>
                  <a:gd name="f628" fmla="+- f584 f2 0"/>
                  <a:gd name="f629" fmla="+- f585 f2 0"/>
                  <a:gd name="f630" fmla="+- f586 f2 0"/>
                  <a:gd name="f631" fmla="+- f587 f2 0"/>
                  <a:gd name="f632" fmla="+- f588 f2 0"/>
                  <a:gd name="f633" fmla="+- f589 f2 0"/>
                  <a:gd name="f634" fmla="+- f590 f2 0"/>
                  <a:gd name="f635" fmla="+- f591 f2 0"/>
                  <a:gd name="f636" fmla="+- f592 f2 0"/>
                  <a:gd name="f637" fmla="+- f593 f2 0"/>
                  <a:gd name="f638" fmla="+- f594 f2 0"/>
                  <a:gd name="f639" fmla="+- f595 f2 0"/>
                  <a:gd name="f640" fmla="+- f596 f2 0"/>
                  <a:gd name="f641" fmla="+- f597 f2 0"/>
                  <a:gd name="f642" fmla="+- f598 f2 0"/>
                  <a:gd name="f643" fmla="+- f599 f2 0"/>
                  <a:gd name="f644" fmla="+- f600 f2 0"/>
                  <a:gd name="f645" fmla="+- f601 f2 0"/>
                  <a:gd name="f646" fmla="+- f602 f2 0"/>
                  <a:gd name="f647" fmla="+- f603 f2 0"/>
                  <a:gd name="f648" fmla="+- f604 f2 0"/>
                  <a:gd name="f649" fmla="+- f605 f2 0"/>
                  <a:gd name="f650" fmla="+- f606 f2 0"/>
                  <a:gd name="f651" fmla="+- f607 f2 0"/>
                  <a:gd name="f652" fmla="+- f608 f2 0"/>
                  <a:gd name="f653" fmla="+- f609 f2 0"/>
                  <a:gd name="f654" fmla="+- f610 f2 0"/>
                  <a:gd name="f655" fmla="+- f611 f2 0"/>
                  <a:gd name="f656" fmla="+- f612 f2 0"/>
                  <a:gd name="f657" fmla="+- f613 f2 0"/>
                  <a:gd name="f658" fmla="+- f614 f2 0"/>
                  <a:gd name="f659" fmla="+- f615 f2 0"/>
                  <a:gd name="f660" fmla="+- f616 f2 0"/>
                  <a:gd name="f661" fmla="+- f617 f2 0"/>
                  <a:gd name="f662" fmla="+- f618 f2 0"/>
                  <a:gd name="f663" fmla="+- f619 f2 0"/>
                  <a:gd name="f664" fmla="+- f620 f2 0"/>
                  <a:gd name="f665" fmla="+- f621 f2 0"/>
                  <a:gd name="f666" fmla="+- f622 f2 0"/>
                  <a:gd name="f667" fmla="*/ f623 f8 1"/>
                  <a:gd name="f668" fmla="*/ f624 f8 1"/>
                  <a:gd name="f669" fmla="*/ f625 f8 1"/>
                  <a:gd name="f670" fmla="*/ f626 f8 1"/>
                  <a:gd name="f671" fmla="*/ f627 f8 1"/>
                  <a:gd name="f672" fmla="*/ f628 f8 1"/>
                  <a:gd name="f673" fmla="*/ f629 f8 1"/>
                  <a:gd name="f674" fmla="*/ f630 f8 1"/>
                  <a:gd name="f675" fmla="*/ f631 f8 1"/>
                  <a:gd name="f676" fmla="*/ f632 f8 1"/>
                  <a:gd name="f677" fmla="*/ f633 f8 1"/>
                  <a:gd name="f678" fmla="*/ f634 f8 1"/>
                  <a:gd name="f679" fmla="*/ f635 f8 1"/>
                  <a:gd name="f680" fmla="*/ f636 f8 1"/>
                  <a:gd name="f681" fmla="*/ f637 f8 1"/>
                  <a:gd name="f682" fmla="*/ f638 f8 1"/>
                  <a:gd name="f683" fmla="*/ f639 f8 1"/>
                  <a:gd name="f684" fmla="*/ f640 f8 1"/>
                  <a:gd name="f685" fmla="*/ f641 f8 1"/>
                  <a:gd name="f686" fmla="*/ f642 f8 1"/>
                  <a:gd name="f687" fmla="*/ f643 f8 1"/>
                  <a:gd name="f688" fmla="*/ f644 f8 1"/>
                  <a:gd name="f689" fmla="*/ f645 f8 1"/>
                  <a:gd name="f690" fmla="*/ f646 f8 1"/>
                  <a:gd name="f691" fmla="*/ f647 f8 1"/>
                  <a:gd name="f692" fmla="*/ f648 f8 1"/>
                  <a:gd name="f693" fmla="*/ f649 f8 1"/>
                  <a:gd name="f694" fmla="*/ f650 f8 1"/>
                  <a:gd name="f695" fmla="*/ f651 f8 1"/>
                  <a:gd name="f696" fmla="*/ f652 f8 1"/>
                  <a:gd name="f697" fmla="*/ f653 f8 1"/>
                  <a:gd name="f698" fmla="*/ f654 f8 1"/>
                  <a:gd name="f699" fmla="*/ f655 f8 1"/>
                  <a:gd name="f700" fmla="*/ f656 f8 1"/>
                  <a:gd name="f701" fmla="*/ f657 f8 1"/>
                  <a:gd name="f702" fmla="*/ f658 f8 1"/>
                  <a:gd name="f703" fmla="*/ f659 f8 1"/>
                  <a:gd name="f704" fmla="*/ f660 f8 1"/>
                  <a:gd name="f705" fmla="*/ f661 f8 1"/>
                  <a:gd name="f706" fmla="*/ f662 f8 1"/>
                  <a:gd name="f707" fmla="*/ f663 f8 1"/>
                  <a:gd name="f708" fmla="*/ f664 f8 1"/>
                  <a:gd name="f709" fmla="*/ f665 f8 1"/>
                  <a:gd name="f710" fmla="*/ f666 f8 1"/>
                  <a:gd name="f711" fmla="*/ f667 1 f1"/>
                  <a:gd name="f712" fmla="*/ f668 1 f1"/>
                  <a:gd name="f713" fmla="*/ f669 1 f1"/>
                  <a:gd name="f714" fmla="*/ f670 1 f1"/>
                  <a:gd name="f715" fmla="*/ f671 1 f1"/>
                  <a:gd name="f716" fmla="*/ f672 1 f1"/>
                  <a:gd name="f717" fmla="*/ f673 1 f1"/>
                  <a:gd name="f718" fmla="*/ f674 1 f1"/>
                  <a:gd name="f719" fmla="*/ f675 1 f1"/>
                  <a:gd name="f720" fmla="*/ f676 1 f1"/>
                  <a:gd name="f721" fmla="*/ f677 1 f1"/>
                  <a:gd name="f722" fmla="*/ f678 1 f1"/>
                  <a:gd name="f723" fmla="*/ f679 1 f1"/>
                  <a:gd name="f724" fmla="*/ f680 1 f1"/>
                  <a:gd name="f725" fmla="*/ f681 1 f1"/>
                  <a:gd name="f726" fmla="*/ f682 1 f1"/>
                  <a:gd name="f727" fmla="*/ f683 1 f1"/>
                  <a:gd name="f728" fmla="*/ f684 1 f1"/>
                  <a:gd name="f729" fmla="*/ f685 1 f1"/>
                  <a:gd name="f730" fmla="*/ f686 1 f1"/>
                  <a:gd name="f731" fmla="*/ f687 1 f1"/>
                  <a:gd name="f732" fmla="*/ f688 1 f1"/>
                  <a:gd name="f733" fmla="*/ f689 1 f1"/>
                  <a:gd name="f734" fmla="*/ f690 1 f1"/>
                  <a:gd name="f735" fmla="*/ f691 1 f1"/>
                  <a:gd name="f736" fmla="*/ f692 1 f1"/>
                  <a:gd name="f737" fmla="*/ f693 1 f1"/>
                  <a:gd name="f738" fmla="*/ f694 1 f1"/>
                  <a:gd name="f739" fmla="*/ f695 1 f1"/>
                  <a:gd name="f740" fmla="*/ f696 1 f1"/>
                  <a:gd name="f741" fmla="*/ f697 1 f1"/>
                  <a:gd name="f742" fmla="*/ f698 1 f1"/>
                  <a:gd name="f743" fmla="*/ f699 1 f1"/>
                  <a:gd name="f744" fmla="*/ f700 1 f1"/>
                  <a:gd name="f745" fmla="*/ f701 1 f1"/>
                  <a:gd name="f746" fmla="*/ f702 1 f1"/>
                  <a:gd name="f747" fmla="*/ f703 1 f1"/>
                  <a:gd name="f748" fmla="*/ f704 1 f1"/>
                  <a:gd name="f749" fmla="*/ f705 1 f1"/>
                  <a:gd name="f750" fmla="*/ f706 1 f1"/>
                  <a:gd name="f751" fmla="*/ f707 1 f1"/>
                  <a:gd name="f752" fmla="*/ f708 1 f1"/>
                  <a:gd name="f753" fmla="*/ f709 1 f1"/>
                  <a:gd name="f754" fmla="*/ f710 1 f1"/>
                  <a:gd name="f755" fmla="+- 0 0 f711"/>
                  <a:gd name="f756" fmla="+- 0 0 f712"/>
                  <a:gd name="f757" fmla="+- 0 0 f713"/>
                  <a:gd name="f758" fmla="+- 0 0 f714"/>
                  <a:gd name="f759" fmla="+- 0 0 f715"/>
                  <a:gd name="f760" fmla="+- 0 0 f716"/>
                  <a:gd name="f761" fmla="+- 0 0 f717"/>
                  <a:gd name="f762" fmla="+- 0 0 f718"/>
                  <a:gd name="f763" fmla="+- 0 0 f719"/>
                  <a:gd name="f764" fmla="+- 0 0 f720"/>
                  <a:gd name="f765" fmla="+- 0 0 f721"/>
                  <a:gd name="f766" fmla="+- 0 0 f722"/>
                  <a:gd name="f767" fmla="+- 0 0 f723"/>
                  <a:gd name="f768" fmla="+- 0 0 f724"/>
                  <a:gd name="f769" fmla="+- 0 0 f725"/>
                  <a:gd name="f770" fmla="+- 0 0 f726"/>
                  <a:gd name="f771" fmla="+- 0 0 f727"/>
                  <a:gd name="f772" fmla="+- 0 0 f728"/>
                  <a:gd name="f773" fmla="+- 0 0 f729"/>
                  <a:gd name="f774" fmla="+- 0 0 f730"/>
                  <a:gd name="f775" fmla="+- 0 0 f731"/>
                  <a:gd name="f776" fmla="+- 0 0 f732"/>
                  <a:gd name="f777" fmla="+- 0 0 f733"/>
                  <a:gd name="f778" fmla="+- 0 0 f734"/>
                  <a:gd name="f779" fmla="+- 0 0 f735"/>
                  <a:gd name="f780" fmla="+- 0 0 f736"/>
                  <a:gd name="f781" fmla="+- 0 0 f737"/>
                  <a:gd name="f782" fmla="+- 0 0 f738"/>
                  <a:gd name="f783" fmla="+- 0 0 f739"/>
                  <a:gd name="f784" fmla="+- 0 0 f740"/>
                  <a:gd name="f785" fmla="+- 0 0 f741"/>
                  <a:gd name="f786" fmla="+- 0 0 f742"/>
                  <a:gd name="f787" fmla="+- 0 0 f743"/>
                  <a:gd name="f788" fmla="+- 0 0 f744"/>
                  <a:gd name="f789" fmla="+- 0 0 f745"/>
                  <a:gd name="f790" fmla="+- 0 0 f746"/>
                  <a:gd name="f791" fmla="+- 0 0 f747"/>
                  <a:gd name="f792" fmla="+- 0 0 f748"/>
                  <a:gd name="f793" fmla="+- 0 0 f749"/>
                  <a:gd name="f794" fmla="+- 0 0 f750"/>
                  <a:gd name="f795" fmla="+- 0 0 f751"/>
                  <a:gd name="f796" fmla="+- 0 0 f752"/>
                  <a:gd name="f797" fmla="+- 0 0 f753"/>
                  <a:gd name="f798" fmla="+- 0 0 f754"/>
                  <a:gd name="f799" fmla="val f755"/>
                  <a:gd name="f800" fmla="val f756"/>
                  <a:gd name="f801" fmla="val f757"/>
                  <a:gd name="f802" fmla="val f758"/>
                  <a:gd name="f803" fmla="val f759"/>
                  <a:gd name="f804" fmla="val f760"/>
                  <a:gd name="f805" fmla="val f761"/>
                  <a:gd name="f806" fmla="val f762"/>
                  <a:gd name="f807" fmla="val f763"/>
                  <a:gd name="f808" fmla="val f764"/>
                  <a:gd name="f809" fmla="val f765"/>
                  <a:gd name="f810" fmla="val f766"/>
                  <a:gd name="f811" fmla="val f767"/>
                  <a:gd name="f812" fmla="val f768"/>
                  <a:gd name="f813" fmla="val f769"/>
                  <a:gd name="f814" fmla="val f770"/>
                  <a:gd name="f815" fmla="val f771"/>
                  <a:gd name="f816" fmla="val f772"/>
                  <a:gd name="f817" fmla="val f773"/>
                  <a:gd name="f818" fmla="val f774"/>
                  <a:gd name="f819" fmla="val f775"/>
                  <a:gd name="f820" fmla="val f776"/>
                  <a:gd name="f821" fmla="val f777"/>
                  <a:gd name="f822" fmla="val f778"/>
                  <a:gd name="f823" fmla="val f779"/>
                  <a:gd name="f824" fmla="val f780"/>
                  <a:gd name="f825" fmla="val f781"/>
                  <a:gd name="f826" fmla="val f782"/>
                  <a:gd name="f827" fmla="val f783"/>
                  <a:gd name="f828" fmla="val f784"/>
                  <a:gd name="f829" fmla="val f785"/>
                  <a:gd name="f830" fmla="val f786"/>
                  <a:gd name="f831" fmla="val f787"/>
                  <a:gd name="f832" fmla="val f788"/>
                  <a:gd name="f833" fmla="val f789"/>
                  <a:gd name="f834" fmla="val f790"/>
                  <a:gd name="f835" fmla="val f791"/>
                  <a:gd name="f836" fmla="val f792"/>
                  <a:gd name="f837" fmla="val f793"/>
                  <a:gd name="f838" fmla="val f794"/>
                  <a:gd name="f839" fmla="val f795"/>
                  <a:gd name="f840" fmla="val f796"/>
                  <a:gd name="f841" fmla="val f797"/>
                  <a:gd name="f842" fmla="val f798"/>
                  <a:gd name="f843" fmla="+- 0 0 f799"/>
                  <a:gd name="f844" fmla="+- 0 0 f800"/>
                  <a:gd name="f845" fmla="+- 0 0 f801"/>
                  <a:gd name="f846" fmla="+- 0 0 f802"/>
                  <a:gd name="f847" fmla="+- 0 0 f803"/>
                  <a:gd name="f848" fmla="+- 0 0 f804"/>
                  <a:gd name="f849" fmla="+- 0 0 f805"/>
                  <a:gd name="f850" fmla="+- 0 0 f806"/>
                  <a:gd name="f851" fmla="+- 0 0 f807"/>
                  <a:gd name="f852" fmla="+- 0 0 f808"/>
                  <a:gd name="f853" fmla="+- 0 0 f809"/>
                  <a:gd name="f854" fmla="+- 0 0 f810"/>
                  <a:gd name="f855" fmla="+- 0 0 f811"/>
                  <a:gd name="f856" fmla="+- 0 0 f812"/>
                  <a:gd name="f857" fmla="+- 0 0 f813"/>
                  <a:gd name="f858" fmla="+- 0 0 f814"/>
                  <a:gd name="f859" fmla="+- 0 0 f815"/>
                  <a:gd name="f860" fmla="+- 0 0 f816"/>
                  <a:gd name="f861" fmla="+- 0 0 f817"/>
                  <a:gd name="f862" fmla="+- 0 0 f818"/>
                  <a:gd name="f863" fmla="+- 0 0 f819"/>
                  <a:gd name="f864" fmla="+- 0 0 f820"/>
                  <a:gd name="f865" fmla="+- 0 0 f821"/>
                  <a:gd name="f866" fmla="+- 0 0 f822"/>
                  <a:gd name="f867" fmla="+- 0 0 f823"/>
                  <a:gd name="f868" fmla="+- 0 0 f824"/>
                  <a:gd name="f869" fmla="+- 0 0 f825"/>
                  <a:gd name="f870" fmla="+- 0 0 f826"/>
                  <a:gd name="f871" fmla="+- 0 0 f827"/>
                  <a:gd name="f872" fmla="+- 0 0 f828"/>
                  <a:gd name="f873" fmla="+- 0 0 f829"/>
                  <a:gd name="f874" fmla="+- 0 0 f830"/>
                  <a:gd name="f875" fmla="+- 0 0 f831"/>
                  <a:gd name="f876" fmla="+- 0 0 f832"/>
                  <a:gd name="f877" fmla="+- 0 0 f833"/>
                  <a:gd name="f878" fmla="+- 0 0 f834"/>
                  <a:gd name="f879" fmla="+- 0 0 f835"/>
                  <a:gd name="f880" fmla="+- 0 0 f836"/>
                  <a:gd name="f881" fmla="+- 0 0 f837"/>
                  <a:gd name="f882" fmla="+- 0 0 f838"/>
                  <a:gd name="f883" fmla="+- 0 0 f839"/>
                  <a:gd name="f884" fmla="+- 0 0 f840"/>
                  <a:gd name="f885" fmla="+- 0 0 f841"/>
                  <a:gd name="f886" fmla="+- 0 0 f842"/>
                  <a:gd name="f887" fmla="*/ f843 f1 1"/>
                  <a:gd name="f888" fmla="*/ f844 f1 1"/>
                  <a:gd name="f889" fmla="*/ f845 f1 1"/>
                  <a:gd name="f890" fmla="*/ f846 f1 1"/>
                  <a:gd name="f891" fmla="*/ f847 f1 1"/>
                  <a:gd name="f892" fmla="*/ f848 f1 1"/>
                  <a:gd name="f893" fmla="*/ f849 f1 1"/>
                  <a:gd name="f894" fmla="*/ f850 f1 1"/>
                  <a:gd name="f895" fmla="*/ f851 f1 1"/>
                  <a:gd name="f896" fmla="*/ f852 f1 1"/>
                  <a:gd name="f897" fmla="*/ f853 f1 1"/>
                  <a:gd name="f898" fmla="*/ f854 f1 1"/>
                  <a:gd name="f899" fmla="*/ f855 f1 1"/>
                  <a:gd name="f900" fmla="*/ f856 f1 1"/>
                  <a:gd name="f901" fmla="*/ f857 f1 1"/>
                  <a:gd name="f902" fmla="*/ f858 f1 1"/>
                  <a:gd name="f903" fmla="*/ f859 f1 1"/>
                  <a:gd name="f904" fmla="*/ f860 f1 1"/>
                  <a:gd name="f905" fmla="*/ f861 f1 1"/>
                  <a:gd name="f906" fmla="*/ f862 f1 1"/>
                  <a:gd name="f907" fmla="*/ f863 f1 1"/>
                  <a:gd name="f908" fmla="*/ f864 f1 1"/>
                  <a:gd name="f909" fmla="*/ f865 f1 1"/>
                  <a:gd name="f910" fmla="*/ f866 f1 1"/>
                  <a:gd name="f911" fmla="*/ f867 f1 1"/>
                  <a:gd name="f912" fmla="*/ f868 f1 1"/>
                  <a:gd name="f913" fmla="*/ f869 f1 1"/>
                  <a:gd name="f914" fmla="*/ f870 f1 1"/>
                  <a:gd name="f915" fmla="*/ f871 f1 1"/>
                  <a:gd name="f916" fmla="*/ f872 f1 1"/>
                  <a:gd name="f917" fmla="*/ f873 f1 1"/>
                  <a:gd name="f918" fmla="*/ f874 f1 1"/>
                  <a:gd name="f919" fmla="*/ f875 f1 1"/>
                  <a:gd name="f920" fmla="*/ f876 f1 1"/>
                  <a:gd name="f921" fmla="*/ f877 f1 1"/>
                  <a:gd name="f922" fmla="*/ f878 f1 1"/>
                  <a:gd name="f923" fmla="*/ f879 f1 1"/>
                  <a:gd name="f924" fmla="*/ f880 f1 1"/>
                  <a:gd name="f925" fmla="*/ f881 f1 1"/>
                  <a:gd name="f926" fmla="*/ f882 f1 1"/>
                  <a:gd name="f927" fmla="*/ f883 f1 1"/>
                  <a:gd name="f928" fmla="*/ f884 f1 1"/>
                  <a:gd name="f929" fmla="*/ f885 f1 1"/>
                  <a:gd name="f930" fmla="*/ f886 f1 1"/>
                  <a:gd name="f931" fmla="*/ f887 1 f8"/>
                  <a:gd name="f932" fmla="*/ f888 1 f8"/>
                  <a:gd name="f933" fmla="*/ f889 1 f8"/>
                  <a:gd name="f934" fmla="*/ f890 1 f8"/>
                  <a:gd name="f935" fmla="*/ f891 1 f8"/>
                  <a:gd name="f936" fmla="*/ f892 1 f8"/>
                  <a:gd name="f937" fmla="*/ f893 1 f8"/>
                  <a:gd name="f938" fmla="*/ f894 1 f8"/>
                  <a:gd name="f939" fmla="*/ f895 1 f8"/>
                  <a:gd name="f940" fmla="*/ f896 1 f8"/>
                  <a:gd name="f941" fmla="*/ f897 1 f8"/>
                  <a:gd name="f942" fmla="*/ f898 1 f8"/>
                  <a:gd name="f943" fmla="*/ f899 1 f8"/>
                  <a:gd name="f944" fmla="*/ f900 1 f8"/>
                  <a:gd name="f945" fmla="*/ f901 1 f8"/>
                  <a:gd name="f946" fmla="*/ f902 1 f8"/>
                  <a:gd name="f947" fmla="*/ f903 1 f8"/>
                  <a:gd name="f948" fmla="*/ f904 1 f8"/>
                  <a:gd name="f949" fmla="*/ f905 1 f8"/>
                  <a:gd name="f950" fmla="*/ f906 1 f8"/>
                  <a:gd name="f951" fmla="*/ f907 1 f8"/>
                  <a:gd name="f952" fmla="*/ f908 1 f8"/>
                  <a:gd name="f953" fmla="*/ f909 1 f8"/>
                  <a:gd name="f954" fmla="*/ f910 1 f8"/>
                  <a:gd name="f955" fmla="*/ f911 1 f8"/>
                  <a:gd name="f956" fmla="*/ f912 1 f8"/>
                  <a:gd name="f957" fmla="*/ f913 1 f8"/>
                  <a:gd name="f958" fmla="*/ f914 1 f8"/>
                  <a:gd name="f959" fmla="*/ f915 1 f8"/>
                  <a:gd name="f960" fmla="*/ f916 1 f8"/>
                  <a:gd name="f961" fmla="*/ f917 1 f8"/>
                  <a:gd name="f962" fmla="*/ f918 1 f8"/>
                  <a:gd name="f963" fmla="*/ f919 1 f8"/>
                  <a:gd name="f964" fmla="*/ f920 1 f8"/>
                  <a:gd name="f965" fmla="*/ f921 1 f8"/>
                  <a:gd name="f966" fmla="*/ f922 1 f8"/>
                  <a:gd name="f967" fmla="*/ f923 1 f8"/>
                  <a:gd name="f968" fmla="*/ f924 1 f8"/>
                  <a:gd name="f969" fmla="*/ f925 1 f8"/>
                  <a:gd name="f970" fmla="*/ f926 1 f8"/>
                  <a:gd name="f971" fmla="*/ f927 1 f8"/>
                  <a:gd name="f972" fmla="*/ f928 1 f8"/>
                  <a:gd name="f973" fmla="*/ f929 1 f8"/>
                  <a:gd name="f974" fmla="*/ f930 1 f8"/>
                  <a:gd name="f975" fmla="+- f931 0 f2"/>
                  <a:gd name="f976" fmla="+- f932 0 f2"/>
                  <a:gd name="f977" fmla="+- f933 0 f2"/>
                  <a:gd name="f978" fmla="+- f934 0 f2"/>
                  <a:gd name="f979" fmla="+- f935 0 f2"/>
                  <a:gd name="f980" fmla="+- f936 0 f2"/>
                  <a:gd name="f981" fmla="+- f937 0 f2"/>
                  <a:gd name="f982" fmla="+- f938 0 f2"/>
                  <a:gd name="f983" fmla="+- f939 0 f2"/>
                  <a:gd name="f984" fmla="+- f940 0 f2"/>
                  <a:gd name="f985" fmla="+- f941 0 f2"/>
                  <a:gd name="f986" fmla="+- f942 0 f2"/>
                  <a:gd name="f987" fmla="+- f943 0 f2"/>
                  <a:gd name="f988" fmla="+- f944 0 f2"/>
                  <a:gd name="f989" fmla="+- f945 0 f2"/>
                  <a:gd name="f990" fmla="+- f946 0 f2"/>
                  <a:gd name="f991" fmla="+- f947 0 f2"/>
                  <a:gd name="f992" fmla="+- f948 0 f2"/>
                  <a:gd name="f993" fmla="+- f949 0 f2"/>
                  <a:gd name="f994" fmla="+- f950 0 f2"/>
                  <a:gd name="f995" fmla="+- f951 0 f2"/>
                  <a:gd name="f996" fmla="+- f952 0 f2"/>
                  <a:gd name="f997" fmla="+- f953 0 f2"/>
                  <a:gd name="f998" fmla="+- f954 0 f2"/>
                  <a:gd name="f999" fmla="+- f955 0 f2"/>
                  <a:gd name="f1000" fmla="+- f956 0 f2"/>
                  <a:gd name="f1001" fmla="+- f957 0 f2"/>
                  <a:gd name="f1002" fmla="+- f958 0 f2"/>
                  <a:gd name="f1003" fmla="+- f959 0 f2"/>
                  <a:gd name="f1004" fmla="+- f960 0 f2"/>
                  <a:gd name="f1005" fmla="+- f961 0 f2"/>
                  <a:gd name="f1006" fmla="+- f962 0 f2"/>
                  <a:gd name="f1007" fmla="+- f963 0 f2"/>
                  <a:gd name="f1008" fmla="+- f964 0 f2"/>
                  <a:gd name="f1009" fmla="+- f965 0 f2"/>
                  <a:gd name="f1010" fmla="+- f966 0 f2"/>
                  <a:gd name="f1011" fmla="+- f967 0 f2"/>
                  <a:gd name="f1012" fmla="+- f968 0 f2"/>
                  <a:gd name="f1013" fmla="+- f969 0 f2"/>
                  <a:gd name="f1014" fmla="+- f970 0 f2"/>
                  <a:gd name="f1015" fmla="+- f971 0 f2"/>
                  <a:gd name="f1016" fmla="+- f972 0 f2"/>
                  <a:gd name="f1017" fmla="+- f973 0 f2"/>
                  <a:gd name="f1018" fmla="+- f974 0 f2"/>
                  <a:gd name="f1019" fmla="+- f975 f2 0"/>
                  <a:gd name="f1020" fmla="+- f976 0 f975"/>
                  <a:gd name="f1021" fmla="+- f977 f2 0"/>
                  <a:gd name="f1022" fmla="+- f978 0 f977"/>
                  <a:gd name="f1023" fmla="+- f979 f2 0"/>
                  <a:gd name="f1024" fmla="+- f980 0 f979"/>
                  <a:gd name="f1025" fmla="+- f981 f2 0"/>
                  <a:gd name="f1026" fmla="+- f982 0 f981"/>
                  <a:gd name="f1027" fmla="+- f983 f2 0"/>
                  <a:gd name="f1028" fmla="+- f984 0 f983"/>
                  <a:gd name="f1029" fmla="+- f985 f2 0"/>
                  <a:gd name="f1030" fmla="+- f986 0 f985"/>
                  <a:gd name="f1031" fmla="+- f987 f2 0"/>
                  <a:gd name="f1032" fmla="+- f988 0 f987"/>
                  <a:gd name="f1033" fmla="+- f989 f2 0"/>
                  <a:gd name="f1034" fmla="+- f990 0 f989"/>
                  <a:gd name="f1035" fmla="+- f991 f2 0"/>
                  <a:gd name="f1036" fmla="+- f992 0 f991"/>
                  <a:gd name="f1037" fmla="+- f993 f2 0"/>
                  <a:gd name="f1038" fmla="+- f994 0 f993"/>
                  <a:gd name="f1039" fmla="+- f995 f2 0"/>
                  <a:gd name="f1040" fmla="+- f996 0 f995"/>
                  <a:gd name="f1041" fmla="+- f997 f2 0"/>
                  <a:gd name="f1042" fmla="+- f998 0 f997"/>
                  <a:gd name="f1043" fmla="+- f999 f2 0"/>
                  <a:gd name="f1044" fmla="+- f1000 0 f999"/>
                  <a:gd name="f1045" fmla="+- f1001 f2 0"/>
                  <a:gd name="f1046" fmla="+- f1002 0 f1001"/>
                  <a:gd name="f1047" fmla="+- f1003 f2 0"/>
                  <a:gd name="f1048" fmla="+- f1004 0 f1003"/>
                  <a:gd name="f1049" fmla="+- f1005 f2 0"/>
                  <a:gd name="f1050" fmla="+- f1006 0 f1005"/>
                  <a:gd name="f1051" fmla="+- f1007 f2 0"/>
                  <a:gd name="f1052" fmla="+- f1008 0 f1007"/>
                  <a:gd name="f1053" fmla="+- f1009 f2 0"/>
                  <a:gd name="f1054" fmla="+- f1010 0 f1009"/>
                  <a:gd name="f1055" fmla="+- f1011 f2 0"/>
                  <a:gd name="f1056" fmla="+- f1012 0 f1011"/>
                  <a:gd name="f1057" fmla="+- f1013 f2 0"/>
                  <a:gd name="f1058" fmla="+- f1014 0 f1013"/>
                  <a:gd name="f1059" fmla="+- f1015 f2 0"/>
                  <a:gd name="f1060" fmla="+- f1016 0 f1015"/>
                  <a:gd name="f1061" fmla="+- f1017 f2 0"/>
                  <a:gd name="f1062" fmla="+- f1018 0 f1017"/>
                  <a:gd name="f1063" fmla="*/ f1019 f8 1"/>
                  <a:gd name="f1064" fmla="*/ f1021 f8 1"/>
                  <a:gd name="f1065" fmla="*/ f1023 f8 1"/>
                  <a:gd name="f1066" fmla="*/ f1025 f8 1"/>
                  <a:gd name="f1067" fmla="*/ f1027 f8 1"/>
                  <a:gd name="f1068" fmla="*/ f1029 f8 1"/>
                  <a:gd name="f1069" fmla="*/ f1031 f8 1"/>
                  <a:gd name="f1070" fmla="*/ f1033 f8 1"/>
                  <a:gd name="f1071" fmla="*/ f1035 f8 1"/>
                  <a:gd name="f1072" fmla="*/ f1037 f8 1"/>
                  <a:gd name="f1073" fmla="*/ f1039 f8 1"/>
                  <a:gd name="f1074" fmla="*/ f1041 f8 1"/>
                  <a:gd name="f1075" fmla="*/ f1043 f8 1"/>
                  <a:gd name="f1076" fmla="*/ f1045 f8 1"/>
                  <a:gd name="f1077" fmla="*/ f1047 f8 1"/>
                  <a:gd name="f1078" fmla="*/ f1049 f8 1"/>
                  <a:gd name="f1079" fmla="*/ f1051 f8 1"/>
                  <a:gd name="f1080" fmla="*/ f1053 f8 1"/>
                  <a:gd name="f1081" fmla="*/ f1055 f8 1"/>
                  <a:gd name="f1082" fmla="*/ f1057 f8 1"/>
                  <a:gd name="f1083" fmla="*/ f1059 f8 1"/>
                  <a:gd name="f1084" fmla="*/ f1061 f8 1"/>
                  <a:gd name="f1085" fmla="+- f1020 f0 0"/>
                  <a:gd name="f1086" fmla="+- f1022 f0 0"/>
                  <a:gd name="f1087" fmla="+- f1024 f0 0"/>
                  <a:gd name="f1088" fmla="+- f1026 f0 0"/>
                  <a:gd name="f1089" fmla="+- f1028 f0 0"/>
                  <a:gd name="f1090" fmla="+- f1030 f0 0"/>
                  <a:gd name="f1091" fmla="+- f1032 f0 0"/>
                  <a:gd name="f1092" fmla="+- f1034 f0 0"/>
                  <a:gd name="f1093" fmla="+- f1036 f0 0"/>
                  <a:gd name="f1094" fmla="+- f1038 f0 0"/>
                  <a:gd name="f1095" fmla="+- f1040 f0 0"/>
                  <a:gd name="f1096" fmla="+- f1042 f0 0"/>
                  <a:gd name="f1097" fmla="+- f1044 f0 0"/>
                  <a:gd name="f1098" fmla="+- f1046 f0 0"/>
                  <a:gd name="f1099" fmla="+- f1048 f0 0"/>
                  <a:gd name="f1100" fmla="+- f1050 f0 0"/>
                  <a:gd name="f1101" fmla="+- f1052 f0 0"/>
                  <a:gd name="f1102" fmla="+- f1054 f0 0"/>
                  <a:gd name="f1103" fmla="+- f1056 f0 0"/>
                  <a:gd name="f1104" fmla="+- f1058 f0 0"/>
                  <a:gd name="f1105" fmla="+- f1060 f0 0"/>
                  <a:gd name="f1106" fmla="+- f1062 f0 0"/>
                  <a:gd name="f1107" fmla="*/ f1063 1 f1"/>
                  <a:gd name="f1108" fmla="*/ f1064 1 f1"/>
                  <a:gd name="f1109" fmla="*/ f1065 1 f1"/>
                  <a:gd name="f1110" fmla="*/ f1066 1 f1"/>
                  <a:gd name="f1111" fmla="*/ f1067 1 f1"/>
                  <a:gd name="f1112" fmla="*/ f1068 1 f1"/>
                  <a:gd name="f1113" fmla="*/ f1069 1 f1"/>
                  <a:gd name="f1114" fmla="*/ f1070 1 f1"/>
                  <a:gd name="f1115" fmla="*/ f1071 1 f1"/>
                  <a:gd name="f1116" fmla="*/ f1072 1 f1"/>
                  <a:gd name="f1117" fmla="*/ f1073 1 f1"/>
                  <a:gd name="f1118" fmla="*/ f1074 1 f1"/>
                  <a:gd name="f1119" fmla="*/ f1075 1 f1"/>
                  <a:gd name="f1120" fmla="*/ f1076 1 f1"/>
                  <a:gd name="f1121" fmla="*/ f1077 1 f1"/>
                  <a:gd name="f1122" fmla="*/ f1078 1 f1"/>
                  <a:gd name="f1123" fmla="*/ f1079 1 f1"/>
                  <a:gd name="f1124" fmla="*/ f1080 1 f1"/>
                  <a:gd name="f1125" fmla="*/ f1081 1 f1"/>
                  <a:gd name="f1126" fmla="*/ f1082 1 f1"/>
                  <a:gd name="f1127" fmla="*/ f1083 1 f1"/>
                  <a:gd name="f1128" fmla="*/ f1084 1 f1"/>
                  <a:gd name="f1129" fmla="?: f1020 f1020 f1085"/>
                  <a:gd name="f1130" fmla="?: f1022 f1022 f1086"/>
                  <a:gd name="f1131" fmla="?: f1024 f1024 f1087"/>
                  <a:gd name="f1132" fmla="?: f1026 f1026 f1088"/>
                  <a:gd name="f1133" fmla="?: f1028 f1028 f1089"/>
                  <a:gd name="f1134" fmla="?: f1030 f1030 f1090"/>
                  <a:gd name="f1135" fmla="?: f1032 f1032 f1091"/>
                  <a:gd name="f1136" fmla="?: f1034 f1034 f1092"/>
                  <a:gd name="f1137" fmla="?: f1036 f1036 f1093"/>
                  <a:gd name="f1138" fmla="?: f1038 f1038 f1094"/>
                  <a:gd name="f1139" fmla="?: f1040 f1040 f1095"/>
                  <a:gd name="f1140" fmla="?: f1042 f1042 f1096"/>
                  <a:gd name="f1141" fmla="?: f1044 f1044 f1097"/>
                  <a:gd name="f1142" fmla="?: f1046 f1046 f1098"/>
                  <a:gd name="f1143" fmla="?: f1048 f1048 f1099"/>
                  <a:gd name="f1144" fmla="?: f1050 f1050 f1100"/>
                  <a:gd name="f1145" fmla="?: f1052 f1052 f1101"/>
                  <a:gd name="f1146" fmla="?: f1054 f1054 f1102"/>
                  <a:gd name="f1147" fmla="?: f1056 f1056 f1103"/>
                  <a:gd name="f1148" fmla="?: f1058 f1058 f1104"/>
                  <a:gd name="f1149" fmla="?: f1060 f1060 f1105"/>
                  <a:gd name="f1150" fmla="?: f1062 f1062 f1106"/>
                  <a:gd name="f1151" fmla="+- 0 0 f1107"/>
                  <a:gd name="f1152" fmla="+- 0 0 f1108"/>
                  <a:gd name="f1153" fmla="+- 0 0 f1109"/>
                  <a:gd name="f1154" fmla="+- 0 0 f1110"/>
                  <a:gd name="f1155" fmla="+- 0 0 f1111"/>
                  <a:gd name="f1156" fmla="+- 0 0 f1112"/>
                  <a:gd name="f1157" fmla="+- 0 0 f1113"/>
                  <a:gd name="f1158" fmla="+- 0 0 f1114"/>
                  <a:gd name="f1159" fmla="+- 0 0 f1115"/>
                  <a:gd name="f1160" fmla="+- 0 0 f1116"/>
                  <a:gd name="f1161" fmla="+- 0 0 f1117"/>
                  <a:gd name="f1162" fmla="+- 0 0 f1118"/>
                  <a:gd name="f1163" fmla="+- 0 0 f1119"/>
                  <a:gd name="f1164" fmla="+- 0 0 f1120"/>
                  <a:gd name="f1165" fmla="+- 0 0 f1121"/>
                  <a:gd name="f1166" fmla="+- 0 0 f1122"/>
                  <a:gd name="f1167" fmla="+- 0 0 f1123"/>
                  <a:gd name="f1168" fmla="+- 0 0 f1124"/>
                  <a:gd name="f1169" fmla="+- 0 0 f1125"/>
                  <a:gd name="f1170" fmla="+- 0 0 f1126"/>
                  <a:gd name="f1171" fmla="+- 0 0 f1127"/>
                  <a:gd name="f1172" fmla="+- 0 0 f1128"/>
                  <a:gd name="f1173" fmla="+- 0 0 f1151"/>
                  <a:gd name="f1174" fmla="+- 0 0 f1152"/>
                  <a:gd name="f1175" fmla="+- 0 0 f1153"/>
                  <a:gd name="f1176" fmla="+- 0 0 f1154"/>
                  <a:gd name="f1177" fmla="+- 0 0 f1155"/>
                  <a:gd name="f1178" fmla="+- 0 0 f1156"/>
                  <a:gd name="f1179" fmla="+- 0 0 f1157"/>
                  <a:gd name="f1180" fmla="+- 0 0 f1158"/>
                  <a:gd name="f1181" fmla="+- 0 0 f1159"/>
                  <a:gd name="f1182" fmla="+- 0 0 f1160"/>
                  <a:gd name="f1183" fmla="+- 0 0 f1161"/>
                  <a:gd name="f1184" fmla="+- 0 0 f1162"/>
                  <a:gd name="f1185" fmla="+- 0 0 f1163"/>
                  <a:gd name="f1186" fmla="+- 0 0 f1164"/>
                  <a:gd name="f1187" fmla="+- 0 0 f1165"/>
                  <a:gd name="f1188" fmla="+- 0 0 f1166"/>
                  <a:gd name="f1189" fmla="+- 0 0 f1167"/>
                  <a:gd name="f1190" fmla="+- 0 0 f1168"/>
                  <a:gd name="f1191" fmla="+- 0 0 f1169"/>
                  <a:gd name="f1192" fmla="+- 0 0 f1170"/>
                  <a:gd name="f1193" fmla="+- 0 0 f1171"/>
                  <a:gd name="f1194" fmla="+- 0 0 f1172"/>
                  <a:gd name="f1195" fmla="*/ f1173 f1 1"/>
                  <a:gd name="f1196" fmla="*/ f1174 f1 1"/>
                  <a:gd name="f1197" fmla="*/ f1175 f1 1"/>
                  <a:gd name="f1198" fmla="*/ f1176 f1 1"/>
                  <a:gd name="f1199" fmla="*/ f1177 f1 1"/>
                  <a:gd name="f1200" fmla="*/ f1178 f1 1"/>
                  <a:gd name="f1201" fmla="*/ f1179 f1 1"/>
                  <a:gd name="f1202" fmla="*/ f1180 f1 1"/>
                  <a:gd name="f1203" fmla="*/ f1181 f1 1"/>
                  <a:gd name="f1204" fmla="*/ f1182 f1 1"/>
                  <a:gd name="f1205" fmla="*/ f1183 f1 1"/>
                  <a:gd name="f1206" fmla="*/ f1184 f1 1"/>
                  <a:gd name="f1207" fmla="*/ f1185 f1 1"/>
                  <a:gd name="f1208" fmla="*/ f1186 f1 1"/>
                  <a:gd name="f1209" fmla="*/ f1187 f1 1"/>
                  <a:gd name="f1210" fmla="*/ f1188 f1 1"/>
                  <a:gd name="f1211" fmla="*/ f1189 f1 1"/>
                  <a:gd name="f1212" fmla="*/ f1190 f1 1"/>
                  <a:gd name="f1213" fmla="*/ f1191 f1 1"/>
                  <a:gd name="f1214" fmla="*/ f1192 f1 1"/>
                  <a:gd name="f1215" fmla="*/ f1193 f1 1"/>
                  <a:gd name="f1216" fmla="*/ f1194 f1 1"/>
                  <a:gd name="f1217" fmla="*/ f1195 1 f8"/>
                  <a:gd name="f1218" fmla="*/ f1196 1 f8"/>
                  <a:gd name="f1219" fmla="*/ f1197 1 f8"/>
                  <a:gd name="f1220" fmla="*/ f1198 1 f8"/>
                  <a:gd name="f1221" fmla="*/ f1199 1 f8"/>
                  <a:gd name="f1222" fmla="*/ f1200 1 f8"/>
                  <a:gd name="f1223" fmla="*/ f1201 1 f8"/>
                  <a:gd name="f1224" fmla="*/ f1202 1 f8"/>
                  <a:gd name="f1225" fmla="*/ f1203 1 f8"/>
                  <a:gd name="f1226" fmla="*/ f1204 1 f8"/>
                  <a:gd name="f1227" fmla="*/ f1205 1 f8"/>
                  <a:gd name="f1228" fmla="*/ f1206 1 f8"/>
                  <a:gd name="f1229" fmla="*/ f1207 1 f8"/>
                  <a:gd name="f1230" fmla="*/ f1208 1 f8"/>
                  <a:gd name="f1231" fmla="*/ f1209 1 f8"/>
                  <a:gd name="f1232" fmla="*/ f1210 1 f8"/>
                  <a:gd name="f1233" fmla="*/ f1211 1 f8"/>
                  <a:gd name="f1234" fmla="*/ f1212 1 f8"/>
                  <a:gd name="f1235" fmla="*/ f1213 1 f8"/>
                  <a:gd name="f1236" fmla="*/ f1214 1 f8"/>
                  <a:gd name="f1237" fmla="*/ f1215 1 f8"/>
                  <a:gd name="f1238" fmla="*/ f1216 1 f8"/>
                  <a:gd name="f1239" fmla="+- f1217 0 f2"/>
                  <a:gd name="f1240" fmla="+- f1218 0 f2"/>
                  <a:gd name="f1241" fmla="+- f1219 0 f2"/>
                  <a:gd name="f1242" fmla="+- f1220 0 f2"/>
                  <a:gd name="f1243" fmla="+- f1221 0 f2"/>
                  <a:gd name="f1244" fmla="+- f1222 0 f2"/>
                  <a:gd name="f1245" fmla="+- f1223 0 f2"/>
                  <a:gd name="f1246" fmla="+- f1224 0 f2"/>
                  <a:gd name="f1247" fmla="+- f1225 0 f2"/>
                  <a:gd name="f1248" fmla="+- f1226 0 f2"/>
                  <a:gd name="f1249" fmla="+- f1227 0 f2"/>
                  <a:gd name="f1250" fmla="+- f1228 0 f2"/>
                  <a:gd name="f1251" fmla="+- f1229 0 f2"/>
                  <a:gd name="f1252" fmla="+- f1230 0 f2"/>
                  <a:gd name="f1253" fmla="+- f1231 0 f2"/>
                  <a:gd name="f1254" fmla="+- f1232 0 f2"/>
                  <a:gd name="f1255" fmla="+- f1233 0 f2"/>
                  <a:gd name="f1256" fmla="+- f1234 0 f2"/>
                  <a:gd name="f1257" fmla="+- f1235 0 f2"/>
                  <a:gd name="f1258" fmla="+- f1236 0 f2"/>
                  <a:gd name="f1259" fmla="+- f1237 0 f2"/>
                  <a:gd name="f1260" fmla="+- f1238 0 f2"/>
                  <a:gd name="f1261" fmla="cos 1 f1239"/>
                  <a:gd name="f1262" fmla="sin 1 f1239"/>
                  <a:gd name="f1263" fmla="cos 1 f1240"/>
                  <a:gd name="f1264" fmla="sin 1 f1240"/>
                  <a:gd name="f1265" fmla="cos 1 f1241"/>
                  <a:gd name="f1266" fmla="sin 1 f1241"/>
                  <a:gd name="f1267" fmla="cos 1 f1242"/>
                  <a:gd name="f1268" fmla="sin 1 f1242"/>
                  <a:gd name="f1269" fmla="cos 1 f1243"/>
                  <a:gd name="f1270" fmla="sin 1 f1243"/>
                  <a:gd name="f1271" fmla="cos 1 f1244"/>
                  <a:gd name="f1272" fmla="sin 1 f1244"/>
                  <a:gd name="f1273" fmla="cos 1 f1245"/>
                  <a:gd name="f1274" fmla="sin 1 f1245"/>
                  <a:gd name="f1275" fmla="cos 1 f1246"/>
                  <a:gd name="f1276" fmla="sin 1 f1246"/>
                  <a:gd name="f1277" fmla="cos 1 f1247"/>
                  <a:gd name="f1278" fmla="sin 1 f1247"/>
                  <a:gd name="f1279" fmla="cos 1 f1248"/>
                  <a:gd name="f1280" fmla="sin 1 f1248"/>
                  <a:gd name="f1281" fmla="cos 1 f1249"/>
                  <a:gd name="f1282" fmla="sin 1 f1249"/>
                  <a:gd name="f1283" fmla="cos 1 f1250"/>
                  <a:gd name="f1284" fmla="sin 1 f1250"/>
                  <a:gd name="f1285" fmla="cos 1 f1251"/>
                  <a:gd name="f1286" fmla="sin 1 f1251"/>
                  <a:gd name="f1287" fmla="cos 1 f1252"/>
                  <a:gd name="f1288" fmla="sin 1 f1252"/>
                  <a:gd name="f1289" fmla="cos 1 f1253"/>
                  <a:gd name="f1290" fmla="sin 1 f1253"/>
                  <a:gd name="f1291" fmla="cos 1 f1254"/>
                  <a:gd name="f1292" fmla="sin 1 f1254"/>
                  <a:gd name="f1293" fmla="cos 1 f1255"/>
                  <a:gd name="f1294" fmla="sin 1 f1255"/>
                  <a:gd name="f1295" fmla="cos 1 f1256"/>
                  <a:gd name="f1296" fmla="sin 1 f1256"/>
                  <a:gd name="f1297" fmla="cos 1 f1257"/>
                  <a:gd name="f1298" fmla="sin 1 f1257"/>
                  <a:gd name="f1299" fmla="cos 1 f1258"/>
                  <a:gd name="f1300" fmla="sin 1 f1258"/>
                  <a:gd name="f1301" fmla="cos 1 f1259"/>
                  <a:gd name="f1302" fmla="sin 1 f1259"/>
                  <a:gd name="f1303" fmla="cos 1 f1260"/>
                  <a:gd name="f1304" fmla="sin 1 f1260"/>
                  <a:gd name="f1305" fmla="+- 0 0 f1261"/>
                  <a:gd name="f1306" fmla="+- 0 0 f1262"/>
                  <a:gd name="f1307" fmla="+- 0 0 f1263"/>
                  <a:gd name="f1308" fmla="+- 0 0 f1264"/>
                  <a:gd name="f1309" fmla="+- 0 0 f1265"/>
                  <a:gd name="f1310" fmla="+- 0 0 f1266"/>
                  <a:gd name="f1311" fmla="+- 0 0 f1267"/>
                  <a:gd name="f1312" fmla="+- 0 0 f1268"/>
                  <a:gd name="f1313" fmla="+- 0 0 f1269"/>
                  <a:gd name="f1314" fmla="+- 0 0 f1270"/>
                  <a:gd name="f1315" fmla="+- 0 0 f1271"/>
                  <a:gd name="f1316" fmla="+- 0 0 f1272"/>
                  <a:gd name="f1317" fmla="+- 0 0 f1273"/>
                  <a:gd name="f1318" fmla="+- 0 0 f1274"/>
                  <a:gd name="f1319" fmla="+- 0 0 f1275"/>
                  <a:gd name="f1320" fmla="+- 0 0 f1276"/>
                  <a:gd name="f1321" fmla="+- 0 0 f1277"/>
                  <a:gd name="f1322" fmla="+- 0 0 f1278"/>
                  <a:gd name="f1323" fmla="+- 0 0 f1279"/>
                  <a:gd name="f1324" fmla="+- 0 0 f1280"/>
                  <a:gd name="f1325" fmla="+- 0 0 f1281"/>
                  <a:gd name="f1326" fmla="+- 0 0 f1282"/>
                  <a:gd name="f1327" fmla="+- 0 0 f1283"/>
                  <a:gd name="f1328" fmla="+- 0 0 f1284"/>
                  <a:gd name="f1329" fmla="+- 0 0 f1285"/>
                  <a:gd name="f1330" fmla="+- 0 0 f1286"/>
                  <a:gd name="f1331" fmla="+- 0 0 f1287"/>
                  <a:gd name="f1332" fmla="+- 0 0 f1288"/>
                  <a:gd name="f1333" fmla="+- 0 0 f1289"/>
                  <a:gd name="f1334" fmla="+- 0 0 f1290"/>
                  <a:gd name="f1335" fmla="+- 0 0 f1291"/>
                  <a:gd name="f1336" fmla="+- 0 0 f1292"/>
                  <a:gd name="f1337" fmla="+- 0 0 f1293"/>
                  <a:gd name="f1338" fmla="+- 0 0 f1294"/>
                  <a:gd name="f1339" fmla="+- 0 0 f1295"/>
                  <a:gd name="f1340" fmla="+- 0 0 f1296"/>
                  <a:gd name="f1341" fmla="+- 0 0 f1297"/>
                  <a:gd name="f1342" fmla="+- 0 0 f1298"/>
                  <a:gd name="f1343" fmla="+- 0 0 f1299"/>
                  <a:gd name="f1344" fmla="+- 0 0 f1300"/>
                  <a:gd name="f1345" fmla="+- 0 0 f1301"/>
                  <a:gd name="f1346" fmla="+- 0 0 f1302"/>
                  <a:gd name="f1347" fmla="+- 0 0 f1303"/>
                  <a:gd name="f1348" fmla="+- 0 0 f1304"/>
                  <a:gd name="f1349" fmla="+- 0 0 f1305"/>
                  <a:gd name="f1350" fmla="+- 0 0 f1306"/>
                  <a:gd name="f1351" fmla="+- 0 0 f1307"/>
                  <a:gd name="f1352" fmla="+- 0 0 f1308"/>
                  <a:gd name="f1353" fmla="+- 0 0 f1309"/>
                  <a:gd name="f1354" fmla="+- 0 0 f1310"/>
                  <a:gd name="f1355" fmla="+- 0 0 f1311"/>
                  <a:gd name="f1356" fmla="+- 0 0 f1312"/>
                  <a:gd name="f1357" fmla="+- 0 0 f1313"/>
                  <a:gd name="f1358" fmla="+- 0 0 f1314"/>
                  <a:gd name="f1359" fmla="+- 0 0 f1315"/>
                  <a:gd name="f1360" fmla="+- 0 0 f1316"/>
                  <a:gd name="f1361" fmla="+- 0 0 f1317"/>
                  <a:gd name="f1362" fmla="+- 0 0 f1318"/>
                  <a:gd name="f1363" fmla="+- 0 0 f1319"/>
                  <a:gd name="f1364" fmla="+- 0 0 f1320"/>
                  <a:gd name="f1365" fmla="+- 0 0 f1321"/>
                  <a:gd name="f1366" fmla="+- 0 0 f1322"/>
                  <a:gd name="f1367" fmla="+- 0 0 f1323"/>
                  <a:gd name="f1368" fmla="+- 0 0 f1324"/>
                  <a:gd name="f1369" fmla="+- 0 0 f1325"/>
                  <a:gd name="f1370" fmla="+- 0 0 f1326"/>
                  <a:gd name="f1371" fmla="+- 0 0 f1327"/>
                  <a:gd name="f1372" fmla="+- 0 0 f1328"/>
                  <a:gd name="f1373" fmla="+- 0 0 f1329"/>
                  <a:gd name="f1374" fmla="+- 0 0 f1330"/>
                  <a:gd name="f1375" fmla="+- 0 0 f1331"/>
                  <a:gd name="f1376" fmla="+- 0 0 f1332"/>
                  <a:gd name="f1377" fmla="+- 0 0 f1333"/>
                  <a:gd name="f1378" fmla="+- 0 0 f1334"/>
                  <a:gd name="f1379" fmla="+- 0 0 f1335"/>
                  <a:gd name="f1380" fmla="+- 0 0 f1336"/>
                  <a:gd name="f1381" fmla="+- 0 0 f1337"/>
                  <a:gd name="f1382" fmla="+- 0 0 f1338"/>
                  <a:gd name="f1383" fmla="+- 0 0 f1339"/>
                  <a:gd name="f1384" fmla="+- 0 0 f1340"/>
                  <a:gd name="f1385" fmla="+- 0 0 f1341"/>
                  <a:gd name="f1386" fmla="+- 0 0 f1342"/>
                  <a:gd name="f1387" fmla="+- 0 0 f1343"/>
                  <a:gd name="f1388" fmla="+- 0 0 f1344"/>
                  <a:gd name="f1389" fmla="+- 0 0 f1345"/>
                  <a:gd name="f1390" fmla="+- 0 0 f1346"/>
                  <a:gd name="f1391" fmla="+- 0 0 f1347"/>
                  <a:gd name="f1392" fmla="+- 0 0 f1348"/>
                  <a:gd name="f1393" fmla="val f1349"/>
                  <a:gd name="f1394" fmla="val f1350"/>
                  <a:gd name="f1395" fmla="val f1351"/>
                  <a:gd name="f1396" fmla="val f1352"/>
                  <a:gd name="f1397" fmla="val f1353"/>
                  <a:gd name="f1398" fmla="val f1354"/>
                  <a:gd name="f1399" fmla="val f1355"/>
                  <a:gd name="f1400" fmla="val f1356"/>
                  <a:gd name="f1401" fmla="val f1357"/>
                  <a:gd name="f1402" fmla="val f1358"/>
                  <a:gd name="f1403" fmla="val f1359"/>
                  <a:gd name="f1404" fmla="val f1360"/>
                  <a:gd name="f1405" fmla="val f1361"/>
                  <a:gd name="f1406" fmla="val f1362"/>
                  <a:gd name="f1407" fmla="val f1363"/>
                  <a:gd name="f1408" fmla="val f1364"/>
                  <a:gd name="f1409" fmla="val f1365"/>
                  <a:gd name="f1410" fmla="val f1366"/>
                  <a:gd name="f1411" fmla="val f1367"/>
                  <a:gd name="f1412" fmla="val f1368"/>
                  <a:gd name="f1413" fmla="val f1369"/>
                  <a:gd name="f1414" fmla="val f1370"/>
                  <a:gd name="f1415" fmla="val f1371"/>
                  <a:gd name="f1416" fmla="val f1372"/>
                  <a:gd name="f1417" fmla="val f1373"/>
                  <a:gd name="f1418" fmla="val f1374"/>
                  <a:gd name="f1419" fmla="val f1375"/>
                  <a:gd name="f1420" fmla="val f1376"/>
                  <a:gd name="f1421" fmla="val f1377"/>
                  <a:gd name="f1422" fmla="val f1378"/>
                  <a:gd name="f1423" fmla="val f1379"/>
                  <a:gd name="f1424" fmla="val f1380"/>
                  <a:gd name="f1425" fmla="val f1381"/>
                  <a:gd name="f1426" fmla="val f1382"/>
                  <a:gd name="f1427" fmla="val f1383"/>
                  <a:gd name="f1428" fmla="val f1384"/>
                  <a:gd name="f1429" fmla="val f1385"/>
                  <a:gd name="f1430" fmla="val f1386"/>
                  <a:gd name="f1431" fmla="val f1387"/>
                  <a:gd name="f1432" fmla="val f1388"/>
                  <a:gd name="f1433" fmla="val f1389"/>
                  <a:gd name="f1434" fmla="val f1390"/>
                  <a:gd name="f1435" fmla="val f1391"/>
                  <a:gd name="f1436" fmla="val f1392"/>
                  <a:gd name="f1437" fmla="+- 0 0 f1393"/>
                  <a:gd name="f1438" fmla="+- 0 0 f1394"/>
                  <a:gd name="f1439" fmla="+- 0 0 f1395"/>
                  <a:gd name="f1440" fmla="+- 0 0 f1396"/>
                  <a:gd name="f1441" fmla="+- 0 0 f1397"/>
                  <a:gd name="f1442" fmla="+- 0 0 f1398"/>
                  <a:gd name="f1443" fmla="+- 0 0 f1399"/>
                  <a:gd name="f1444" fmla="+- 0 0 f1400"/>
                  <a:gd name="f1445" fmla="+- 0 0 f1401"/>
                  <a:gd name="f1446" fmla="+- 0 0 f1402"/>
                  <a:gd name="f1447" fmla="+- 0 0 f1403"/>
                  <a:gd name="f1448" fmla="+- 0 0 f1404"/>
                  <a:gd name="f1449" fmla="+- 0 0 f1405"/>
                  <a:gd name="f1450" fmla="+- 0 0 f1406"/>
                  <a:gd name="f1451" fmla="+- 0 0 f1407"/>
                  <a:gd name="f1452" fmla="+- 0 0 f1408"/>
                  <a:gd name="f1453" fmla="+- 0 0 f1409"/>
                  <a:gd name="f1454" fmla="+- 0 0 f1410"/>
                  <a:gd name="f1455" fmla="+- 0 0 f1411"/>
                  <a:gd name="f1456" fmla="+- 0 0 f1412"/>
                  <a:gd name="f1457" fmla="+- 0 0 f1413"/>
                  <a:gd name="f1458" fmla="+- 0 0 f1414"/>
                  <a:gd name="f1459" fmla="+- 0 0 f1415"/>
                  <a:gd name="f1460" fmla="+- 0 0 f1416"/>
                  <a:gd name="f1461" fmla="+- 0 0 f1417"/>
                  <a:gd name="f1462" fmla="+- 0 0 f1418"/>
                  <a:gd name="f1463" fmla="+- 0 0 f1419"/>
                  <a:gd name="f1464" fmla="+- 0 0 f1420"/>
                  <a:gd name="f1465" fmla="+- 0 0 f1421"/>
                  <a:gd name="f1466" fmla="+- 0 0 f1422"/>
                  <a:gd name="f1467" fmla="+- 0 0 f1423"/>
                  <a:gd name="f1468" fmla="+- 0 0 f1424"/>
                  <a:gd name="f1469" fmla="+- 0 0 f1425"/>
                  <a:gd name="f1470" fmla="+- 0 0 f1426"/>
                  <a:gd name="f1471" fmla="+- 0 0 f1427"/>
                  <a:gd name="f1472" fmla="+- 0 0 f1428"/>
                  <a:gd name="f1473" fmla="+- 0 0 f1429"/>
                  <a:gd name="f1474" fmla="+- 0 0 f1430"/>
                  <a:gd name="f1475" fmla="+- 0 0 f1431"/>
                  <a:gd name="f1476" fmla="+- 0 0 f1432"/>
                  <a:gd name="f1477" fmla="+- 0 0 f1433"/>
                  <a:gd name="f1478" fmla="+- 0 0 f1434"/>
                  <a:gd name="f1479" fmla="+- 0 0 f1435"/>
                  <a:gd name="f1480" fmla="+- 0 0 f1436"/>
                  <a:gd name="f1481" fmla="*/ f173 f1437 1"/>
                  <a:gd name="f1482" fmla="*/ f172 f1438 1"/>
                  <a:gd name="f1483" fmla="*/ f175 f1439 1"/>
                  <a:gd name="f1484" fmla="*/ f174 f1440 1"/>
                  <a:gd name="f1485" fmla="*/ f177 f1441 1"/>
                  <a:gd name="f1486" fmla="*/ f176 f1442 1"/>
                  <a:gd name="f1487" fmla="*/ f179 f1443 1"/>
                  <a:gd name="f1488" fmla="*/ f178 f1444 1"/>
                  <a:gd name="f1489" fmla="*/ f181 f1445 1"/>
                  <a:gd name="f1490" fmla="*/ f180 f1446 1"/>
                  <a:gd name="f1491" fmla="*/ f183 f1447 1"/>
                  <a:gd name="f1492" fmla="*/ f182 f1448 1"/>
                  <a:gd name="f1493" fmla="*/ f185 f1449 1"/>
                  <a:gd name="f1494" fmla="*/ f184 f1450 1"/>
                  <a:gd name="f1495" fmla="*/ f187 f1451 1"/>
                  <a:gd name="f1496" fmla="*/ f186 f1452 1"/>
                  <a:gd name="f1497" fmla="*/ f189 f1453 1"/>
                  <a:gd name="f1498" fmla="*/ f188 f1454 1"/>
                  <a:gd name="f1499" fmla="*/ f191 f1455 1"/>
                  <a:gd name="f1500" fmla="*/ f190 f1456 1"/>
                  <a:gd name="f1501" fmla="*/ f193 f1457 1"/>
                  <a:gd name="f1502" fmla="*/ f192 f1458 1"/>
                  <a:gd name="f1503" fmla="*/ f195 f1459 1"/>
                  <a:gd name="f1504" fmla="*/ f194 f1460 1"/>
                  <a:gd name="f1505" fmla="*/ f197 f1461 1"/>
                  <a:gd name="f1506" fmla="*/ f196 f1462 1"/>
                  <a:gd name="f1507" fmla="*/ f199 f1463 1"/>
                  <a:gd name="f1508" fmla="*/ f198 f1464 1"/>
                  <a:gd name="f1509" fmla="*/ f201 f1465 1"/>
                  <a:gd name="f1510" fmla="*/ f200 f1466 1"/>
                  <a:gd name="f1511" fmla="*/ f203 f1467 1"/>
                  <a:gd name="f1512" fmla="*/ f202 f1468 1"/>
                  <a:gd name="f1513" fmla="*/ f205 f1469 1"/>
                  <a:gd name="f1514" fmla="*/ f204 f1470 1"/>
                  <a:gd name="f1515" fmla="*/ f207 f1471 1"/>
                  <a:gd name="f1516" fmla="*/ f206 f1472 1"/>
                  <a:gd name="f1517" fmla="*/ f209 f1473 1"/>
                  <a:gd name="f1518" fmla="*/ f208 f1474 1"/>
                  <a:gd name="f1519" fmla="*/ f211 f1475 1"/>
                  <a:gd name="f1520" fmla="*/ f210 f1476 1"/>
                  <a:gd name="f1521" fmla="*/ f213 f1477 1"/>
                  <a:gd name="f1522" fmla="*/ f212 f1478 1"/>
                  <a:gd name="f1523" fmla="*/ f215 f1479 1"/>
                  <a:gd name="f1524" fmla="*/ f214 f1480 1"/>
                  <a:gd name="f1525" fmla="*/ f1481 f1481 1"/>
                  <a:gd name="f1526" fmla="*/ f1482 f1482 1"/>
                  <a:gd name="f1527" fmla="*/ f1483 f1483 1"/>
                  <a:gd name="f1528" fmla="*/ f1484 f1484 1"/>
                  <a:gd name="f1529" fmla="*/ f1485 f1485 1"/>
                  <a:gd name="f1530" fmla="*/ f1486 f1486 1"/>
                  <a:gd name="f1531" fmla="*/ f1487 f1487 1"/>
                  <a:gd name="f1532" fmla="*/ f1488 f1488 1"/>
                  <a:gd name="f1533" fmla="*/ f1489 f1489 1"/>
                  <a:gd name="f1534" fmla="*/ f1490 f1490 1"/>
                  <a:gd name="f1535" fmla="*/ f1491 f1491 1"/>
                  <a:gd name="f1536" fmla="*/ f1492 f1492 1"/>
                  <a:gd name="f1537" fmla="*/ f1493 f1493 1"/>
                  <a:gd name="f1538" fmla="*/ f1494 f1494 1"/>
                  <a:gd name="f1539" fmla="*/ f1495 f1495 1"/>
                  <a:gd name="f1540" fmla="*/ f1496 f1496 1"/>
                  <a:gd name="f1541" fmla="*/ f1497 f1497 1"/>
                  <a:gd name="f1542" fmla="*/ f1498 f1498 1"/>
                  <a:gd name="f1543" fmla="*/ f1499 f1499 1"/>
                  <a:gd name="f1544" fmla="*/ f1500 f1500 1"/>
                  <a:gd name="f1545" fmla="*/ f1501 f1501 1"/>
                  <a:gd name="f1546" fmla="*/ f1502 f1502 1"/>
                  <a:gd name="f1547" fmla="*/ f1503 f1503 1"/>
                  <a:gd name="f1548" fmla="*/ f1504 f1504 1"/>
                  <a:gd name="f1549" fmla="*/ f1505 f1505 1"/>
                  <a:gd name="f1550" fmla="*/ f1506 f1506 1"/>
                  <a:gd name="f1551" fmla="*/ f1507 f1507 1"/>
                  <a:gd name="f1552" fmla="*/ f1508 f1508 1"/>
                  <a:gd name="f1553" fmla="*/ f1509 f1509 1"/>
                  <a:gd name="f1554" fmla="*/ f1510 f1510 1"/>
                  <a:gd name="f1555" fmla="*/ f1511 f1511 1"/>
                  <a:gd name="f1556" fmla="*/ f1512 f1512 1"/>
                  <a:gd name="f1557" fmla="*/ f1513 f1513 1"/>
                  <a:gd name="f1558" fmla="*/ f1514 f1514 1"/>
                  <a:gd name="f1559" fmla="*/ f1515 f1515 1"/>
                  <a:gd name="f1560" fmla="*/ f1516 f1516 1"/>
                  <a:gd name="f1561" fmla="*/ f1517 f1517 1"/>
                  <a:gd name="f1562" fmla="*/ f1518 f1518 1"/>
                  <a:gd name="f1563" fmla="*/ f1519 f1519 1"/>
                  <a:gd name="f1564" fmla="*/ f1520 f1520 1"/>
                  <a:gd name="f1565" fmla="*/ f1521 f1521 1"/>
                  <a:gd name="f1566" fmla="*/ f1522 f1522 1"/>
                  <a:gd name="f1567" fmla="*/ f1523 f1523 1"/>
                  <a:gd name="f1568" fmla="*/ f1524 f1524 1"/>
                  <a:gd name="f1569" fmla="+- f1525 f1526 0"/>
                  <a:gd name="f1570" fmla="+- f1527 f1528 0"/>
                  <a:gd name="f1571" fmla="+- f1529 f1530 0"/>
                  <a:gd name="f1572" fmla="+- f1531 f1532 0"/>
                  <a:gd name="f1573" fmla="+- f1533 f1534 0"/>
                  <a:gd name="f1574" fmla="+- f1535 f1536 0"/>
                  <a:gd name="f1575" fmla="+- f1537 f1538 0"/>
                  <a:gd name="f1576" fmla="+- f1539 f1540 0"/>
                  <a:gd name="f1577" fmla="+- f1541 f1542 0"/>
                  <a:gd name="f1578" fmla="+- f1543 f1544 0"/>
                  <a:gd name="f1579" fmla="+- f1545 f1546 0"/>
                  <a:gd name="f1580" fmla="+- f1547 f1548 0"/>
                  <a:gd name="f1581" fmla="+- f1549 f1550 0"/>
                  <a:gd name="f1582" fmla="+- f1551 f1552 0"/>
                  <a:gd name="f1583" fmla="+- f1553 f1554 0"/>
                  <a:gd name="f1584" fmla="+- f1555 f1556 0"/>
                  <a:gd name="f1585" fmla="+- f1557 f1558 0"/>
                  <a:gd name="f1586" fmla="+- f1559 f1560 0"/>
                  <a:gd name="f1587" fmla="+- f1561 f1562 0"/>
                  <a:gd name="f1588" fmla="+- f1563 f1564 0"/>
                  <a:gd name="f1589" fmla="+- f1565 f1566 0"/>
                  <a:gd name="f1590" fmla="+- f1567 f1568 0"/>
                  <a:gd name="f1591" fmla="sqrt f1569"/>
                  <a:gd name="f1592" fmla="sqrt f1570"/>
                  <a:gd name="f1593" fmla="sqrt f1571"/>
                  <a:gd name="f1594" fmla="sqrt f1572"/>
                  <a:gd name="f1595" fmla="sqrt f1573"/>
                  <a:gd name="f1596" fmla="sqrt f1574"/>
                  <a:gd name="f1597" fmla="sqrt f1575"/>
                  <a:gd name="f1598" fmla="sqrt f1576"/>
                  <a:gd name="f1599" fmla="sqrt f1577"/>
                  <a:gd name="f1600" fmla="sqrt f1578"/>
                  <a:gd name="f1601" fmla="sqrt f1579"/>
                  <a:gd name="f1602" fmla="sqrt f1580"/>
                  <a:gd name="f1603" fmla="sqrt f1581"/>
                  <a:gd name="f1604" fmla="sqrt f1582"/>
                  <a:gd name="f1605" fmla="sqrt f1583"/>
                  <a:gd name="f1606" fmla="sqrt f1584"/>
                  <a:gd name="f1607" fmla="sqrt f1585"/>
                  <a:gd name="f1608" fmla="sqrt f1586"/>
                  <a:gd name="f1609" fmla="sqrt f1587"/>
                  <a:gd name="f1610" fmla="sqrt f1588"/>
                  <a:gd name="f1611" fmla="sqrt f1589"/>
                  <a:gd name="f1612" fmla="sqrt f1590"/>
                  <a:gd name="f1613" fmla="*/ f220 1 f1591"/>
                  <a:gd name="f1614" fmla="*/ f223 1 f1592"/>
                  <a:gd name="f1615" fmla="*/ f226 1 f1593"/>
                  <a:gd name="f1616" fmla="*/ f229 1 f1594"/>
                  <a:gd name="f1617" fmla="*/ f232 1 f1595"/>
                  <a:gd name="f1618" fmla="*/ f235 1 f1596"/>
                  <a:gd name="f1619" fmla="*/ f238 1 f1597"/>
                  <a:gd name="f1620" fmla="*/ f241 1 f1598"/>
                  <a:gd name="f1621" fmla="*/ f244 1 f1599"/>
                  <a:gd name="f1622" fmla="*/ f247 1 f1600"/>
                  <a:gd name="f1623" fmla="*/ f250 1 f1601"/>
                  <a:gd name="f1624" fmla="*/ f253 1 f1602"/>
                  <a:gd name="f1625" fmla="*/ f256 1 f1603"/>
                  <a:gd name="f1626" fmla="*/ f259 1 f1604"/>
                  <a:gd name="f1627" fmla="*/ f262 1 f1605"/>
                  <a:gd name="f1628" fmla="*/ f265 1 f1606"/>
                  <a:gd name="f1629" fmla="*/ f268 1 f1607"/>
                  <a:gd name="f1630" fmla="*/ f271 1 f1608"/>
                  <a:gd name="f1631" fmla="*/ f274 1 f1609"/>
                  <a:gd name="f1632" fmla="*/ f277 1 f1610"/>
                  <a:gd name="f1633" fmla="*/ f280 1 f1611"/>
                  <a:gd name="f1634" fmla="*/ f283 1 f1612"/>
                  <a:gd name="f1635" fmla="*/ f1437 f1613 1"/>
                  <a:gd name="f1636" fmla="*/ f1438 f1613 1"/>
                  <a:gd name="f1637" fmla="*/ f1439 f1614 1"/>
                  <a:gd name="f1638" fmla="*/ f1440 f1614 1"/>
                  <a:gd name="f1639" fmla="*/ f1441 f1615 1"/>
                  <a:gd name="f1640" fmla="*/ f1442 f1615 1"/>
                  <a:gd name="f1641" fmla="*/ f1443 f1616 1"/>
                  <a:gd name="f1642" fmla="*/ f1444 f1616 1"/>
                  <a:gd name="f1643" fmla="*/ f1445 f1617 1"/>
                  <a:gd name="f1644" fmla="*/ f1446 f1617 1"/>
                  <a:gd name="f1645" fmla="*/ f1447 f1618 1"/>
                  <a:gd name="f1646" fmla="*/ f1448 f1618 1"/>
                  <a:gd name="f1647" fmla="*/ f1449 f1619 1"/>
                  <a:gd name="f1648" fmla="*/ f1450 f1619 1"/>
                  <a:gd name="f1649" fmla="*/ f1451 f1620 1"/>
                  <a:gd name="f1650" fmla="*/ f1452 f1620 1"/>
                  <a:gd name="f1651" fmla="*/ f1453 f1621 1"/>
                  <a:gd name="f1652" fmla="*/ f1454 f1621 1"/>
                  <a:gd name="f1653" fmla="*/ f1455 f1622 1"/>
                  <a:gd name="f1654" fmla="*/ f1456 f1622 1"/>
                  <a:gd name="f1655" fmla="*/ f1457 f1623 1"/>
                  <a:gd name="f1656" fmla="*/ f1458 f1623 1"/>
                  <a:gd name="f1657" fmla="*/ f1459 f1624 1"/>
                  <a:gd name="f1658" fmla="*/ f1460 f1624 1"/>
                  <a:gd name="f1659" fmla="*/ f1461 f1625 1"/>
                  <a:gd name="f1660" fmla="*/ f1462 f1625 1"/>
                  <a:gd name="f1661" fmla="*/ f1463 f1626 1"/>
                  <a:gd name="f1662" fmla="*/ f1464 f1626 1"/>
                  <a:gd name="f1663" fmla="*/ f1465 f1627 1"/>
                  <a:gd name="f1664" fmla="*/ f1466 f1627 1"/>
                  <a:gd name="f1665" fmla="*/ f1467 f1628 1"/>
                  <a:gd name="f1666" fmla="*/ f1468 f1628 1"/>
                  <a:gd name="f1667" fmla="*/ f1469 f1629 1"/>
                  <a:gd name="f1668" fmla="*/ f1470 f1629 1"/>
                  <a:gd name="f1669" fmla="*/ f1471 f1630 1"/>
                  <a:gd name="f1670" fmla="*/ f1472 f1630 1"/>
                  <a:gd name="f1671" fmla="*/ f1473 f1631 1"/>
                  <a:gd name="f1672" fmla="*/ f1474 f1631 1"/>
                  <a:gd name="f1673" fmla="*/ f1475 f1632 1"/>
                  <a:gd name="f1674" fmla="*/ f1476 f1632 1"/>
                  <a:gd name="f1675" fmla="*/ f1477 f1633 1"/>
                  <a:gd name="f1676" fmla="*/ f1478 f1633 1"/>
                  <a:gd name="f1677" fmla="*/ f1479 f1634 1"/>
                  <a:gd name="f1678" fmla="*/ f1480 f1634 1"/>
                  <a:gd name="f1679" fmla="+- f218 0 f1635"/>
                  <a:gd name="f1680" fmla="+- f219 0 f1636"/>
                  <a:gd name="f1681" fmla="+- f221 0 f1637"/>
                  <a:gd name="f1682" fmla="+- f222 0 f1638"/>
                  <a:gd name="f1683" fmla="+- f224 0 f1639"/>
                  <a:gd name="f1684" fmla="+- f225 0 f1640"/>
                  <a:gd name="f1685" fmla="+- f227 0 f1641"/>
                  <a:gd name="f1686" fmla="+- f228 0 f1642"/>
                  <a:gd name="f1687" fmla="+- f230 0 f1643"/>
                  <a:gd name="f1688" fmla="+- f231 0 f1644"/>
                  <a:gd name="f1689" fmla="+- f233 0 f1645"/>
                  <a:gd name="f1690" fmla="+- f234 0 f1646"/>
                  <a:gd name="f1691" fmla="+- f236 0 f1647"/>
                  <a:gd name="f1692" fmla="+- f237 0 f1648"/>
                  <a:gd name="f1693" fmla="+- f239 0 f1649"/>
                  <a:gd name="f1694" fmla="+- f240 0 f1650"/>
                  <a:gd name="f1695" fmla="+- f242 0 f1651"/>
                  <a:gd name="f1696" fmla="+- f243 0 f1652"/>
                  <a:gd name="f1697" fmla="+- f245 0 f1653"/>
                  <a:gd name="f1698" fmla="+- f246 0 f1654"/>
                  <a:gd name="f1699" fmla="+- f248 0 f1655"/>
                  <a:gd name="f1700" fmla="+- f249 0 f1656"/>
                  <a:gd name="f1701" fmla="+- f251 0 f1657"/>
                  <a:gd name="f1702" fmla="+- f252 0 f1658"/>
                  <a:gd name="f1703" fmla="+- f254 0 f1659"/>
                  <a:gd name="f1704" fmla="+- f255 0 f1660"/>
                  <a:gd name="f1705" fmla="+- f257 0 f1661"/>
                  <a:gd name="f1706" fmla="+- f258 0 f1662"/>
                  <a:gd name="f1707" fmla="+- f260 0 f1663"/>
                  <a:gd name="f1708" fmla="+- f261 0 f1664"/>
                  <a:gd name="f1709" fmla="+- f263 0 f1665"/>
                  <a:gd name="f1710" fmla="+- f264 0 f1666"/>
                  <a:gd name="f1711" fmla="+- f266 0 f1667"/>
                  <a:gd name="f1712" fmla="+- f267 0 f1668"/>
                  <a:gd name="f1713" fmla="+- f269 0 f1669"/>
                  <a:gd name="f1714" fmla="+- f270 0 f1670"/>
                  <a:gd name="f1715" fmla="+- f272 0 f1671"/>
                  <a:gd name="f1716" fmla="+- f273 0 f1672"/>
                  <a:gd name="f1717" fmla="+- f275 0 f1673"/>
                  <a:gd name="f1718" fmla="+- f276 0 f1674"/>
                  <a:gd name="f1719" fmla="+- f278 0 f1675"/>
                  <a:gd name="f1720" fmla="+- f279 0 f1676"/>
                  <a:gd name="f1721" fmla="+- f281 0 f1677"/>
                  <a:gd name="f1722" fmla="+- f282 0 f1678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4">
                    <a:pos x="f573" y="f574"/>
                  </a:cxn>
                  <a:cxn ang="f284">
                    <a:pos x="f575" y="f576"/>
                  </a:cxn>
                  <a:cxn ang="f284">
                    <a:pos x="f577" y="f574"/>
                  </a:cxn>
                  <a:cxn ang="f284">
                    <a:pos x="f575" y="f578"/>
                  </a:cxn>
                </a:cxnLst>
                <a:rect l="f569" t="f572" r="f570" b="f571"/>
                <a:pathLst>
                  <a:path w="43200" h="43200">
                    <a:moveTo>
                      <a:pt x="f9" y="f10"/>
                    </a:moveTo>
                    <a:lnTo>
                      <a:pt x="f1679" y="f1680"/>
                    </a:lnTo>
                    <a:arcTo wR="f172" hR="f173" stAng="f975" swAng="f1129"/>
                    <a:lnTo>
                      <a:pt x="f1681" y="f1682"/>
                    </a:lnTo>
                    <a:arcTo wR="f174" hR="f175" stAng="f977" swAng="f1130"/>
                    <a:lnTo>
                      <a:pt x="f1683" y="f1684"/>
                    </a:lnTo>
                    <a:arcTo wR="f176" hR="f177" stAng="f979" swAng="f1131"/>
                    <a:lnTo>
                      <a:pt x="f1685" y="f1686"/>
                    </a:lnTo>
                    <a:arcTo wR="f178" hR="f179" stAng="f981" swAng="f1132"/>
                    <a:lnTo>
                      <a:pt x="f1687" y="f1688"/>
                    </a:lnTo>
                    <a:arcTo wR="f180" hR="f181" stAng="f983" swAng="f1133"/>
                    <a:lnTo>
                      <a:pt x="f1689" y="f1690"/>
                    </a:lnTo>
                    <a:arcTo wR="f182" hR="f183" stAng="f985" swAng="f1134"/>
                    <a:lnTo>
                      <a:pt x="f1691" y="f1692"/>
                    </a:lnTo>
                    <a:arcTo wR="f184" hR="f185" stAng="f987" swAng="f1135"/>
                    <a:lnTo>
                      <a:pt x="f1693" y="f1694"/>
                    </a:lnTo>
                    <a:arcTo wR="f186" hR="f187" stAng="f989" swAng="f1136"/>
                    <a:lnTo>
                      <a:pt x="f1695" y="f1696"/>
                    </a:lnTo>
                    <a:arcTo wR="f188" hR="f189" stAng="f991" swAng="f1137"/>
                    <a:lnTo>
                      <a:pt x="f1697" y="f1698"/>
                    </a:lnTo>
                    <a:arcTo wR="f190" hR="f191" stAng="f993" swAng="f1138"/>
                    <a:lnTo>
                      <a:pt x="f1699" y="f1700"/>
                    </a:lnTo>
                    <a:arcTo wR="f192" hR="f193" stAng="f995" swAng="f1139"/>
                    <a:close/>
                  </a:path>
                  <a:path w="43200" h="43200" fill="none">
                    <a:moveTo>
                      <a:pt x="f55" y="f56"/>
                    </a:moveTo>
                    <a:lnTo>
                      <a:pt x="f1701" y="f1702"/>
                    </a:lnTo>
                    <a:arcTo wR="f194" hR="f195" stAng="f997" swAng="f1140"/>
                    <a:moveTo>
                      <a:pt x="f61" y="f62"/>
                    </a:moveTo>
                    <a:lnTo>
                      <a:pt x="f1703" y="f1704"/>
                    </a:lnTo>
                    <a:arcTo wR="f196" hR="f197" stAng="f999" swAng="f1141"/>
                    <a:moveTo>
                      <a:pt x="f67" y="f68"/>
                    </a:moveTo>
                    <a:lnTo>
                      <a:pt x="f1705" y="f1706"/>
                    </a:lnTo>
                    <a:arcTo wR="f198" hR="f199" stAng="f1001" swAng="f1142"/>
                    <a:moveTo>
                      <a:pt x="f73" y="f74"/>
                    </a:moveTo>
                    <a:lnTo>
                      <a:pt x="f1707" y="f1708"/>
                    </a:lnTo>
                    <a:arcTo wR="f200" hR="f201" stAng="f1003" swAng="f1143"/>
                    <a:moveTo>
                      <a:pt x="f79" y="f80"/>
                    </a:moveTo>
                    <a:lnTo>
                      <a:pt x="f1709" y="f1710"/>
                    </a:lnTo>
                    <a:arcTo wR="f202" hR="f203" stAng="f1005" swAng="f1144"/>
                    <a:moveTo>
                      <a:pt x="f85" y="f86"/>
                    </a:moveTo>
                    <a:lnTo>
                      <a:pt x="f1711" y="f1712"/>
                    </a:lnTo>
                    <a:arcTo wR="f204" hR="f205" stAng="f1007" swAng="f1145"/>
                    <a:moveTo>
                      <a:pt x="f91" y="f92"/>
                    </a:moveTo>
                    <a:lnTo>
                      <a:pt x="f1713" y="f1714"/>
                    </a:lnTo>
                    <a:arcTo wR="f206" hR="f207" stAng="f1009" swAng="f1146"/>
                    <a:moveTo>
                      <a:pt x="f97" y="f98"/>
                    </a:moveTo>
                    <a:lnTo>
                      <a:pt x="f1715" y="f1716"/>
                    </a:lnTo>
                    <a:arcTo wR="f208" hR="f209" stAng="f1011" swAng="f1147"/>
                    <a:moveTo>
                      <a:pt x="f103" y="f104"/>
                    </a:moveTo>
                    <a:lnTo>
                      <a:pt x="f1717" y="f1718"/>
                    </a:lnTo>
                    <a:arcTo wR="f210" hR="f211" stAng="f1013" swAng="f1148"/>
                    <a:moveTo>
                      <a:pt x="f109" y="f110"/>
                    </a:moveTo>
                    <a:lnTo>
                      <a:pt x="f1719" y="f1720"/>
                    </a:lnTo>
                    <a:arcTo wR="f212" hR="f213" stAng="f1015" swAng="f1149"/>
                    <a:moveTo>
                      <a:pt x="f115" y="f116"/>
                    </a:moveTo>
                    <a:lnTo>
                      <a:pt x="f1721" y="f1722"/>
                    </a:lnTo>
                    <a:arcTo wR="f214" hR="f215" stAng="f1017" swAng="f1150"/>
                  </a:path>
                </a:pathLst>
              </a:custGeom>
              <a:gradFill>
                <a:gsLst>
                  <a:gs pos="0">
                    <a:srgbClr val="FFEBFA"/>
                  </a:gs>
                  <a:gs pos="100000">
                    <a:srgbClr val="5E9EFF"/>
                  </a:gs>
                </a:gsLst>
                <a:lin ang="5400000"/>
              </a:gra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anchorCtr="1" compatLnSpc="0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kern="0">
                    <a:solidFill>
                      <a:srgbClr val="FFFFFF"/>
                    </a:solidFill>
                    <a:latin typeface="Calibri" pitchFamily="34"/>
                    <a:ea typeface="Arial" pitchFamily="2"/>
                    <a:cs typeface="Tahoma" pitchFamily="2"/>
                  </a:rPr>
                  <a:t>F2</a:t>
                </a:r>
              </a:p>
            </p:txBody>
          </p:sp>
        </p:grpSp>
        <p:sp>
          <p:nvSpPr>
            <p:cNvPr id="51" name="TextBox 33"/>
            <p:cNvSpPr/>
            <p:nvPr/>
          </p:nvSpPr>
          <p:spPr>
            <a:xfrm>
              <a:off x="428762" y="3571883"/>
              <a:ext cx="571500" cy="27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4" tIns="46798" rIns="90004" bIns="46798" anchorCtr="1" compatLnSpc="0"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>
                  <a:solidFill>
                    <a:srgbClr val="000000"/>
                  </a:solidFill>
                  <a:latin typeface="Calibri" pitchFamily="34"/>
                  <a:ea typeface="Arial" pitchFamily="2"/>
                  <a:cs typeface="Tahoma" pitchFamily="2"/>
                </a:rPr>
                <a:t>a2</a:t>
              </a:r>
            </a:p>
          </p:txBody>
        </p:sp>
        <p:sp>
          <p:nvSpPr>
            <p:cNvPr id="52" name="TextBox 34"/>
            <p:cNvSpPr/>
            <p:nvPr/>
          </p:nvSpPr>
          <p:spPr>
            <a:xfrm>
              <a:off x="1857512" y="3571883"/>
              <a:ext cx="571500" cy="27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4" tIns="46798" rIns="90004" bIns="46798" anchorCtr="1" compatLnSpc="0"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>
                  <a:solidFill>
                    <a:srgbClr val="000000"/>
                  </a:solidFill>
                  <a:latin typeface="Calibri" pitchFamily="34"/>
                  <a:ea typeface="Arial" pitchFamily="2"/>
                  <a:cs typeface="Tahoma" pitchFamily="2"/>
                </a:rPr>
                <a:t>C2</a:t>
              </a:r>
            </a:p>
          </p:txBody>
        </p:sp>
      </p:grpSp>
      <p:grpSp>
        <p:nvGrpSpPr>
          <p:cNvPr id="29" name="Group 46"/>
          <p:cNvGrpSpPr>
            <a:grpSpLocks/>
          </p:cNvGrpSpPr>
          <p:nvPr/>
        </p:nvGrpSpPr>
        <p:grpSpPr bwMode="auto">
          <a:xfrm>
            <a:off x="428625" y="4795838"/>
            <a:ext cx="5715000" cy="990600"/>
            <a:chOff x="428762" y="4795918"/>
            <a:chExt cx="5714999" cy="990358"/>
          </a:xfrm>
        </p:grpSpPr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428762" y="4795918"/>
              <a:ext cx="5714999" cy="713881"/>
              <a:chOff x="428762" y="4795918"/>
              <a:chExt cx="5714999" cy="713881"/>
            </a:xfrm>
          </p:grpSpPr>
          <p:grpSp>
            <p:nvGrpSpPr>
              <p:cNvPr id="31" name="Smiley Face 33"/>
              <p:cNvGrpSpPr>
                <a:grpSpLocks/>
              </p:cNvGrpSpPr>
              <p:nvPr/>
            </p:nvGrpSpPr>
            <p:grpSpPr bwMode="auto">
              <a:xfrm>
                <a:off x="428762" y="4795918"/>
                <a:ext cx="696955" cy="667795"/>
                <a:chOff x="428762" y="4795918"/>
                <a:chExt cx="696955" cy="667795"/>
              </a:xfrm>
            </p:grpSpPr>
            <p:pic>
              <p:nvPicPr>
                <p:cNvPr id="10270" name="Smiley Face 33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428762" y="4795918"/>
                  <a:ext cx="696955" cy="6677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7" name="Freeform 56"/>
                <p:cNvSpPr/>
                <p:nvPr/>
              </p:nvSpPr>
              <p:spPr>
                <a:xfrm>
                  <a:off x="554175" y="4913364"/>
                  <a:ext cx="452437" cy="438043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sp>
            <p:nvSpPr>
              <p:cNvPr id="58" name="Can 34"/>
              <p:cNvSpPr/>
              <p:nvPr/>
            </p:nvSpPr>
            <p:spPr>
              <a:xfrm>
                <a:off x="1384437" y="4822898"/>
                <a:ext cx="1562100" cy="68722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88"/>
                  <a:gd name="f8" fmla="val 21600"/>
                  <a:gd name="f9" fmla="val 44"/>
                  <a:gd name="f10" fmla="val 10800"/>
                  <a:gd name="f11" fmla="val 20"/>
                  <a:gd name="f12" fmla="val 68"/>
                  <a:gd name="f13" fmla="val -2147483647"/>
                  <a:gd name="f14" fmla="val 2147483647"/>
                  <a:gd name="f15" fmla="+- 0 0 0"/>
                  <a:gd name="f16" fmla="*/ f4 1 88"/>
                  <a:gd name="f17" fmla="*/ f5 1 21600"/>
                  <a:gd name="f18" fmla="val f6"/>
                  <a:gd name="f19" fmla="val f7"/>
                  <a:gd name="f20" fmla="val f8"/>
                  <a:gd name="f21" fmla="pin 0 f0 10800"/>
                  <a:gd name="f22" fmla="*/ f15 f1 1"/>
                  <a:gd name="f23" fmla="+- f20 0 f18"/>
                  <a:gd name="f24" fmla="+- f19 0 f18"/>
                  <a:gd name="f25" fmla="val f21"/>
                  <a:gd name="f26" fmla="*/ 44 f16 1"/>
                  <a:gd name="f27" fmla="*/ f21 f17 1"/>
                  <a:gd name="f28" fmla="*/ f22 1 f3"/>
                  <a:gd name="f29" fmla="*/ f24 1 88"/>
                  <a:gd name="f30" fmla="*/ f23 1 21600"/>
                  <a:gd name="f31" fmla="*/ f25 2 1"/>
                  <a:gd name="f32" fmla="*/ f25 f17 1"/>
                  <a:gd name="f33" fmla="+- f28 0 f2"/>
                  <a:gd name="f34" fmla="*/ 0 f29 1"/>
                  <a:gd name="f35" fmla="*/ 88 f29 1"/>
                  <a:gd name="f36" fmla="*/ 44 f29 1"/>
                  <a:gd name="f37" fmla="*/ 0 f30 1"/>
                  <a:gd name="f38" fmla="*/ 10800 f30 1"/>
                  <a:gd name="f39" fmla="*/ 21600 f30 1"/>
                  <a:gd name="f40" fmla="*/ f31 1 4"/>
                  <a:gd name="f41" fmla="*/ f40 6 1"/>
                  <a:gd name="f42" fmla="+- 21600 0 f40"/>
                  <a:gd name="f43" fmla="*/ f36 1 f29"/>
                  <a:gd name="f44" fmla="*/ f37 1 f30"/>
                  <a:gd name="f45" fmla="*/ f34 1 f29"/>
                  <a:gd name="f46" fmla="*/ f38 1 f30"/>
                  <a:gd name="f47" fmla="*/ f39 1 f30"/>
                  <a:gd name="f48" fmla="*/ f35 1 f29"/>
                  <a:gd name="f49" fmla="*/ f41 1 11"/>
                  <a:gd name="f50" fmla="*/ f45 f16 1"/>
                  <a:gd name="f51" fmla="*/ f48 f16 1"/>
                  <a:gd name="f52" fmla="*/ f42 f17 1"/>
                  <a:gd name="f53" fmla="*/ f43 f16 1"/>
                  <a:gd name="f54" fmla="*/ f44 f17 1"/>
                  <a:gd name="f55" fmla="*/ f46 f17 1"/>
                  <a:gd name="f56" fmla="*/ f47 f17 1"/>
                  <a:gd name="f57" fmla="+- f40 0 f49"/>
                  <a:gd name="f58" fmla="+- f42 f49 0"/>
                  <a:gd name="f59" fmla="+- f40 f49 0"/>
                </a:gdLst>
                <a:ahLst>
                  <a:ahXY gdRefX="" minX="0" maxX="0" gdRefY="f0" minY="f6" maxY="f10">
                    <a:pos x="f26" y="f2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3">
                    <a:pos x="f53" y="f32"/>
                  </a:cxn>
                  <a:cxn ang="f33">
                    <a:pos x="f53" y="f54"/>
                  </a:cxn>
                  <a:cxn ang="f33">
                    <a:pos x="f50" y="f55"/>
                  </a:cxn>
                  <a:cxn ang="f33">
                    <a:pos x="f53" y="f56"/>
                  </a:cxn>
                  <a:cxn ang="f33">
                    <a:pos x="f51" y="f55"/>
                  </a:cxn>
                </a:cxnLst>
                <a:rect l="f50" t="f32" r="f51" b="f52"/>
                <a:pathLst>
                  <a:path w="88" h="21600">
                    <a:moveTo>
                      <a:pt x="f9" y="f6"/>
                    </a:moveTo>
                    <a:cubicBezTo>
                      <a:pt x="f11" y="f6"/>
                      <a:pt x="f6" y="f57"/>
                      <a:pt x="f6" y="f40"/>
                    </a:cubicBezTo>
                    <a:lnTo>
                      <a:pt x="f6" y="f42"/>
                    </a:lnTo>
                    <a:cubicBezTo>
                      <a:pt x="f6" y="f58"/>
                      <a:pt x="f11" y="f8"/>
                      <a:pt x="f9" y="f8"/>
                    </a:cubicBezTo>
                    <a:cubicBezTo>
                      <a:pt x="f12" y="f8"/>
                      <a:pt x="f7" y="f58"/>
                      <a:pt x="f7" y="f42"/>
                    </a:cubicBezTo>
                    <a:lnTo>
                      <a:pt x="f7" y="f40"/>
                    </a:lnTo>
                    <a:cubicBezTo>
                      <a:pt x="f7" y="f57"/>
                      <a:pt x="f12" y="f6"/>
                      <a:pt x="f9" y="f6"/>
                    </a:cubicBezTo>
                    <a:close/>
                  </a:path>
                  <a:path w="88" h="21600">
                    <a:moveTo>
                      <a:pt x="f9" y="f6"/>
                    </a:moveTo>
                    <a:cubicBezTo>
                      <a:pt x="f11" y="f6"/>
                      <a:pt x="f6" y="f57"/>
                      <a:pt x="f6" y="f40"/>
                    </a:cubicBezTo>
                    <a:cubicBezTo>
                      <a:pt x="f6" y="f59"/>
                      <a:pt x="f11" y="f25"/>
                      <a:pt x="f9" y="f25"/>
                    </a:cubicBezTo>
                    <a:cubicBezTo>
                      <a:pt x="f12" y="f25"/>
                      <a:pt x="f7" y="f59"/>
                      <a:pt x="f7" y="f40"/>
                    </a:cubicBezTo>
                    <a:cubicBezTo>
                      <a:pt x="f7" y="f57"/>
                      <a:pt x="f12" y="f6"/>
                      <a:pt x="f9" y="f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EBFA"/>
                  </a:gs>
                  <a:gs pos="100000">
                    <a:srgbClr val="5E9EFF"/>
                  </a:gs>
                </a:gsLst>
                <a:lin ang="5400000"/>
              </a:gra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kern="0">
                  <a:solidFill>
                    <a:srgbClr val="000000"/>
                  </a:solidFill>
                  <a:latin typeface="Times New Roman" pitchFamily="18"/>
                  <a:ea typeface="Arial" pitchFamily="2"/>
                  <a:cs typeface="Tahoma" pitchFamily="2"/>
                </a:endParaRPr>
              </a:p>
            </p:txBody>
          </p:sp>
          <p:grpSp>
            <p:nvGrpSpPr>
              <p:cNvPr id="10304" name="Rounded Rectangle 35"/>
              <p:cNvGrpSpPr>
                <a:grpSpLocks/>
              </p:cNvGrpSpPr>
              <p:nvPr/>
            </p:nvGrpSpPr>
            <p:grpSpPr bwMode="auto">
              <a:xfrm>
                <a:off x="1865156" y="5082838"/>
                <a:ext cx="315001" cy="163796"/>
                <a:chOff x="1865156" y="5082838"/>
                <a:chExt cx="315001" cy="163796"/>
              </a:xfrm>
            </p:grpSpPr>
            <p:pic>
              <p:nvPicPr>
                <p:cNvPr id="10268" name="Rounded Rectangle 35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865156" y="5082838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1" name="Freeform 60"/>
                <p:cNvSpPr/>
                <p:nvPr/>
              </p:nvSpPr>
              <p:spPr>
                <a:xfrm>
                  <a:off x="1887675" y="5105404"/>
                  <a:ext cx="269875" cy="122208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10305" name="Rounded Rectangle 36"/>
              <p:cNvGrpSpPr>
                <a:grpSpLocks/>
              </p:cNvGrpSpPr>
              <p:nvPr/>
            </p:nvGrpSpPr>
            <p:grpSpPr bwMode="auto">
              <a:xfrm>
                <a:off x="1659242" y="5288039"/>
                <a:ext cx="315001" cy="163796"/>
                <a:chOff x="1659242" y="5288039"/>
                <a:chExt cx="315001" cy="163796"/>
              </a:xfrm>
            </p:grpSpPr>
            <p:pic>
              <p:nvPicPr>
                <p:cNvPr id="10266" name="Rounded Rectangle 36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659242" y="5288039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4" name="Freeform 63"/>
                <p:cNvSpPr/>
                <p:nvPr/>
              </p:nvSpPr>
              <p:spPr>
                <a:xfrm>
                  <a:off x="1684475" y="5310143"/>
                  <a:ext cx="271462" cy="1237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10306" name="Rounded Rectangle 37"/>
              <p:cNvGrpSpPr>
                <a:grpSpLocks/>
              </p:cNvGrpSpPr>
              <p:nvPr/>
            </p:nvGrpSpPr>
            <p:grpSpPr bwMode="auto">
              <a:xfrm>
                <a:off x="2004840" y="5288039"/>
                <a:ext cx="315001" cy="163796"/>
                <a:chOff x="2004840" y="5288039"/>
                <a:chExt cx="315001" cy="163796"/>
              </a:xfrm>
            </p:grpSpPr>
            <p:pic>
              <p:nvPicPr>
                <p:cNvPr id="10264" name="Rounded Rectangle 37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004840" y="5288039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Freeform 66"/>
                <p:cNvSpPr/>
                <p:nvPr/>
              </p:nvSpPr>
              <p:spPr>
                <a:xfrm>
                  <a:off x="2030550" y="5310143"/>
                  <a:ext cx="269875" cy="123795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grpSp>
            <p:nvGrpSpPr>
              <p:cNvPr id="10307" name="Rounded Rectangle 38"/>
              <p:cNvGrpSpPr>
                <a:grpSpLocks/>
              </p:cNvGrpSpPr>
              <p:nvPr/>
            </p:nvGrpSpPr>
            <p:grpSpPr bwMode="auto">
              <a:xfrm>
                <a:off x="2574356" y="5082838"/>
                <a:ext cx="315001" cy="163796"/>
                <a:chOff x="2574356" y="5082838"/>
                <a:chExt cx="315001" cy="163796"/>
              </a:xfrm>
            </p:grpSpPr>
            <p:pic>
              <p:nvPicPr>
                <p:cNvPr id="10262" name="Rounded Rectangle 38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2574356" y="5082838"/>
                  <a:ext cx="315001" cy="1637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0" name="Freeform 69"/>
                <p:cNvSpPr/>
                <p:nvPr/>
              </p:nvSpPr>
              <p:spPr>
                <a:xfrm>
                  <a:off x="2598875" y="5105404"/>
                  <a:ext cx="269875" cy="122208"/>
                </a:xfrm>
                <a:custGeom>
                  <a:avLst/>
                  <a:gdLst>
                    <a:gd name="f0" fmla="val w"/>
                    <a:gd name="f1" fmla="val h"/>
                    <a:gd name="f2" fmla="val 0"/>
                    <a:gd name="f3" fmla="val 21600"/>
                    <a:gd name="f4" fmla="*/ f0 1 21600"/>
                    <a:gd name="f5" fmla="*/ f1 1 21600"/>
                    <a:gd name="f6" fmla="val f2"/>
                    <a:gd name="f7" fmla="val f3"/>
                    <a:gd name="f8" fmla="+- f7 0 f6"/>
                    <a:gd name="f9" fmla="*/ f8 1 21600"/>
                    <a:gd name="f10" fmla="*/ f6 1 f9"/>
                    <a:gd name="f11" fmla="*/ f7 1 f9"/>
                    <a:gd name="f12" fmla="*/ f10 f4 1"/>
                    <a:gd name="f13" fmla="*/ f11 f4 1"/>
                    <a:gd name="f14" fmla="*/ f11 f5 1"/>
                    <a:gd name="f15" fmla="*/ f10 f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12" t="f15" r="f13" b="f14"/>
                  <a:pathLst>
                    <a:path w="21600" h="21600">
                      <a:moveTo>
                        <a:pt x="f2" y="f2"/>
                      </a:moveTo>
                      <a:lnTo>
                        <a:pt x="f3" y="f2"/>
                      </a:lnTo>
                      <a:lnTo>
                        <a:pt x="f3" y="f3"/>
                      </a:lnTo>
                      <a:lnTo>
                        <a:pt x="f2" y="f3"/>
                      </a:lnTo>
                      <a:lnTo>
                        <a:pt x="f2" y="f2"/>
                      </a:lnTo>
                      <a:close/>
                    </a:path>
                  </a:pathLst>
                </a:custGeom>
                <a:noFill/>
                <a:ln>
                  <a:noFill/>
                  <a:prstDash val="solid"/>
                </a:ln>
              </p:spPr>
              <p:txBody>
                <a:bodyPr lIns="90004" tIns="46798" rIns="90004" bIns="46798" anchor="ctr" compatLnSpc="0"/>
                <a:lstStyle/>
                <a:p>
                  <a:pPr fontAlgn="auto" hangingPunct="0">
                    <a:spcBef>
                      <a:spcPts val="0"/>
                    </a:spcBef>
                    <a:spcAft>
                      <a:spcPts val="0"/>
                    </a:spcAft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2400" kern="0">
                    <a:solidFill>
                      <a:srgbClr val="000000"/>
                    </a:solidFill>
                    <a:latin typeface="Times New Roman" pitchFamily="18"/>
                    <a:ea typeface="Arial" pitchFamily="2"/>
                    <a:cs typeface="Tahoma" pitchFamily="2"/>
                  </a:endParaRPr>
                </a:p>
              </p:txBody>
            </p:sp>
          </p:grpSp>
          <p:sp>
            <p:nvSpPr>
              <p:cNvPr id="71" name="Right Arrow 39"/>
              <p:cNvSpPr/>
              <p:nvPr/>
            </p:nvSpPr>
            <p:spPr>
              <a:xfrm>
                <a:off x="3230700" y="4960978"/>
                <a:ext cx="1136650" cy="412649"/>
              </a:xfrm>
              <a:custGeom>
                <a:avLst>
                  <a:gd name="f0" fmla="val 17547"/>
                  <a:gd name="f1" fmla="val 5400"/>
                </a:avLst>
                <a:gdLst>
                  <a:gd name="f2" fmla="val w"/>
                  <a:gd name="f3" fmla="val h"/>
                  <a:gd name="f4" fmla="val 0"/>
                  <a:gd name="f5" fmla="val 21600"/>
                  <a:gd name="f6" fmla="val 10800"/>
                  <a:gd name="f7" fmla="*/ f2 1 21600"/>
                  <a:gd name="f8" fmla="*/ f3 1 21600"/>
                  <a:gd name="f9" fmla="val f4"/>
                  <a:gd name="f10" fmla="val f5"/>
                  <a:gd name="f11" fmla="pin 0 f0 21600"/>
                  <a:gd name="f12" fmla="pin 0 f1 10800"/>
                  <a:gd name="f13" fmla="+- f10 0 f9"/>
                  <a:gd name="f14" fmla="val f11"/>
                  <a:gd name="f15" fmla="val f12"/>
                  <a:gd name="f16" fmla="*/ f11 f7 1"/>
                  <a:gd name="f17" fmla="*/ f12 f8 1"/>
                  <a:gd name="f18" fmla="*/ f13 1 21600"/>
                  <a:gd name="f19" fmla="+- 21600 0 f15"/>
                  <a:gd name="f20" fmla="+- 21600 0 f14"/>
                  <a:gd name="f21" fmla="*/ f15 f8 1"/>
                  <a:gd name="f22" fmla="*/ 0 f18 1"/>
                  <a:gd name="f23" fmla="*/ f20 f15 1"/>
                  <a:gd name="f24" fmla="*/ f19 f8 1"/>
                  <a:gd name="f25" fmla="*/ f23 1 10800"/>
                  <a:gd name="f26" fmla="*/ f22 1 f18"/>
                  <a:gd name="f27" fmla="+- f14 f25 0"/>
                  <a:gd name="f28" fmla="*/ f26 f7 1"/>
                  <a:gd name="f29" fmla="*/ f27 f7 1"/>
                </a:gdLst>
                <a:ahLst>
                  <a:ahXY gdRefX="f0" minX="f4" maxX="f5" gdRefY="f1" minY="f4" maxY="f6">
                    <a:pos x="f16" y="f1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28" t="f21" r="f29" b="f24"/>
                <a:pathLst>
                  <a:path w="21600" h="21600">
                    <a:moveTo>
                      <a:pt x="f4" y="f15"/>
                    </a:moveTo>
                    <a:lnTo>
                      <a:pt x="f14" y="f15"/>
                    </a:lnTo>
                    <a:lnTo>
                      <a:pt x="f14" y="f4"/>
                    </a:lnTo>
                    <a:lnTo>
                      <a:pt x="f5" y="f6"/>
                    </a:lnTo>
                    <a:lnTo>
                      <a:pt x="f14" y="f5"/>
                    </a:lnTo>
                    <a:lnTo>
                      <a:pt x="f14" y="f19"/>
                    </a:lnTo>
                    <a:lnTo>
                      <a:pt x="f4" y="f19"/>
                    </a:lnTo>
                    <a:close/>
                  </a:path>
                </a:pathLst>
              </a:custGeom>
              <a:solidFill>
                <a:srgbClr val="BBE0E3"/>
              </a:soli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compatLnSpc="0"/>
              <a:lstStyle/>
              <a:p>
                <a:pPr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2400" kern="0">
                  <a:solidFill>
                    <a:srgbClr val="000000"/>
                  </a:solidFill>
                  <a:latin typeface="Times New Roman" pitchFamily="18"/>
                  <a:ea typeface="Arial" pitchFamily="2"/>
                  <a:cs typeface="Tahoma" pitchFamily="2"/>
                </a:endParaRPr>
              </a:p>
            </p:txBody>
          </p:sp>
          <p:sp>
            <p:nvSpPr>
              <p:cNvPr id="72" name="Cloud 40"/>
              <p:cNvSpPr/>
              <p:nvPr/>
            </p:nvSpPr>
            <p:spPr>
              <a:xfrm>
                <a:off x="4581661" y="4960978"/>
                <a:ext cx="1562100" cy="412649"/>
              </a:xfrm>
              <a:custGeom>
                <a:avLst/>
                <a:gdLst>
                  <a:gd name="f0" fmla="val 21600000"/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0"/>
                  <a:gd name="f7" fmla="val 43200"/>
                  <a:gd name="f8" fmla="*/ 5419351 1 1725033"/>
                  <a:gd name="f9" fmla="val 3900"/>
                  <a:gd name="f10" fmla="val 14370"/>
                  <a:gd name="f11" fmla="min 3838 17344"/>
                  <a:gd name="f12" fmla="min 3941 22321"/>
                  <a:gd name="f13" fmla="max 3838 17344"/>
                  <a:gd name="f14" fmla="max 3941 22321"/>
                  <a:gd name="f15" fmla="min 13382 24048"/>
                  <a:gd name="f16" fmla="min 1344 15878"/>
                  <a:gd name="f17" fmla="max 13382 24048"/>
                  <a:gd name="f18" fmla="max 1344 15878"/>
                  <a:gd name="f19" fmla="min 21997 30727"/>
                  <a:gd name="f20" fmla="min 141 12031"/>
                  <a:gd name="f21" fmla="max 21997 30727"/>
                  <a:gd name="f22" fmla="max 141 12031"/>
                  <a:gd name="f23" fmla="min 28681 38395"/>
                  <a:gd name="f24" fmla="min 150 13340"/>
                  <a:gd name="f25" fmla="max 28681 38395"/>
                  <a:gd name="f26" fmla="max 150 13340"/>
                  <a:gd name="f27" fmla="min 31584 42250"/>
                  <a:gd name="f28" fmla="min 5321 19867"/>
                  <a:gd name="f29" fmla="max 31584 42250"/>
                  <a:gd name="f30" fmla="max 5321 19867"/>
                  <a:gd name="f31" fmla="min 29670 43220"/>
                  <a:gd name="f32" fmla="min 11856 30296"/>
                  <a:gd name="f33" fmla="max 29670 43220"/>
                  <a:gd name="f34" fmla="max 11856 30296"/>
                  <a:gd name="f35" fmla="min 25834 37404"/>
                  <a:gd name="f36" fmla="min 22273 38007"/>
                  <a:gd name="f37" fmla="max 25834 37404"/>
                  <a:gd name="f38" fmla="max 22273 38007"/>
                  <a:gd name="f39" fmla="min 15342 28846"/>
                  <a:gd name="f40" fmla="min 24928 43358"/>
                  <a:gd name="f41" fmla="max 15342 28846"/>
                  <a:gd name="f42" fmla="max 24928 43358"/>
                  <a:gd name="f43" fmla="min 4783 20223"/>
                  <a:gd name="f44" fmla="min 19685 40771"/>
                  <a:gd name="f45" fmla="max 4783 20223"/>
                  <a:gd name="f46" fmla="max 19685 40771"/>
                  <a:gd name="f47" fmla="min 936 9656"/>
                  <a:gd name="f48" fmla="min 23674 35510"/>
                  <a:gd name="f49" fmla="max 936 9656"/>
                  <a:gd name="f50" fmla="max 23674 35510"/>
                  <a:gd name="f51" fmla="min 36 8654"/>
                  <a:gd name="f52" fmla="min 14473 26363"/>
                  <a:gd name="f53" fmla="max 36 8654"/>
                  <a:gd name="f54" fmla="max 14473 26363"/>
                  <a:gd name="f55" fmla="val 4693"/>
                  <a:gd name="f56" fmla="val 26177"/>
                  <a:gd name="f57" fmla="min 11 8701"/>
                  <a:gd name="f58" fmla="min 14305 26195"/>
                  <a:gd name="f59" fmla="max 11 8701"/>
                  <a:gd name="f60" fmla="max 14305 26195"/>
                  <a:gd name="f61" fmla="val 6928"/>
                  <a:gd name="f62" fmla="val 34899"/>
                  <a:gd name="f63" fmla="min 951 9671"/>
                  <a:gd name="f64" fmla="min 23485 35321"/>
                  <a:gd name="f65" fmla="max 951 9671"/>
                  <a:gd name="f66" fmla="max 23485 35321"/>
                  <a:gd name="f67" fmla="val 16478"/>
                  <a:gd name="f68" fmla="val 39090"/>
                  <a:gd name="f69" fmla="min 15339 28843"/>
                  <a:gd name="f70" fmla="min 24754 43184"/>
                  <a:gd name="f71" fmla="max 15339 28843"/>
                  <a:gd name="f72" fmla="max 24754 43184"/>
                  <a:gd name="f73" fmla="val 28827"/>
                  <a:gd name="f74" fmla="val 34751"/>
                  <a:gd name="f75" fmla="min 15346 28850"/>
                  <a:gd name="f76" fmla="min 24775 43205"/>
                  <a:gd name="f77" fmla="max 15346 28850"/>
                  <a:gd name="f78" fmla="max 24775 43205"/>
                  <a:gd name="f79" fmla="val 34129"/>
                  <a:gd name="f80" fmla="val 22954"/>
                  <a:gd name="f81" fmla="min 25811 37381"/>
                  <a:gd name="f82" fmla="min 22160 37894"/>
                  <a:gd name="f83" fmla="max 25811 37381"/>
                  <a:gd name="f84" fmla="max 22160 37894"/>
                  <a:gd name="f85" fmla="val 41798"/>
                  <a:gd name="f86" fmla="val 15354"/>
                  <a:gd name="f87" fmla="min 31564 42230"/>
                  <a:gd name="f88" fmla="min 5215 19761"/>
                  <a:gd name="f89" fmla="max 31564 42230"/>
                  <a:gd name="f90" fmla="max 5215 19761"/>
                  <a:gd name="f91" fmla="val 38324"/>
                  <a:gd name="f92" fmla="val 5426"/>
                  <a:gd name="f93" fmla="min 28687 38401"/>
                  <a:gd name="f94" fmla="min 0 13190"/>
                  <a:gd name="f95" fmla="max 28687 38401"/>
                  <a:gd name="f96" fmla="max 0 13190"/>
                  <a:gd name="f97" fmla="val 29078"/>
                  <a:gd name="f98" fmla="val 3952"/>
                  <a:gd name="f99" fmla="min 28668 38382"/>
                  <a:gd name="f100" fmla="min 10 13200"/>
                  <a:gd name="f101" fmla="max 28668 38382"/>
                  <a:gd name="f102" fmla="max 10 13200"/>
                  <a:gd name="f103" fmla="val 22141"/>
                  <a:gd name="f104" fmla="val 4720"/>
                  <a:gd name="f105" fmla="min 22041 30771"/>
                  <a:gd name="f106" fmla="min 39 11929"/>
                  <a:gd name="f107" fmla="max 22041 30771"/>
                  <a:gd name="f108" fmla="max 39 11929"/>
                  <a:gd name="f109" fmla="val 14000"/>
                  <a:gd name="f110" fmla="val 5192"/>
                  <a:gd name="f111" fmla="min 3833 17339"/>
                  <a:gd name="f112" fmla="min 3931 22311"/>
                  <a:gd name="f113" fmla="max 3833 17339"/>
                  <a:gd name="f114" fmla="max 3931 22311"/>
                  <a:gd name="f115" fmla="val 4127"/>
                  <a:gd name="f116" fmla="val 15789"/>
                  <a:gd name="f117" fmla="min 3839 17345"/>
                  <a:gd name="f118" fmla="min 3942 22322"/>
                  <a:gd name="f119" fmla="max 3839 17345"/>
                  <a:gd name="f120" fmla="max 3942 22322"/>
                  <a:gd name="f121" fmla="+- 0 0 0"/>
                  <a:gd name="f122" fmla="*/ f4 1 43200"/>
                  <a:gd name="f123" fmla="*/ f5 1 43200"/>
                  <a:gd name="f124" fmla="val f6"/>
                  <a:gd name="f125" fmla="val f7"/>
                  <a:gd name="f126" fmla="+- f13 0 f11"/>
                  <a:gd name="f127" fmla="+- f14 0 f12"/>
                  <a:gd name="f128" fmla="+- f17 0 f15"/>
                  <a:gd name="f129" fmla="+- f18 0 f16"/>
                  <a:gd name="f130" fmla="+- f21 0 f19"/>
                  <a:gd name="f131" fmla="+- f22 0 f20"/>
                  <a:gd name="f132" fmla="+- f25 0 f23"/>
                  <a:gd name="f133" fmla="+- f26 0 f24"/>
                  <a:gd name="f134" fmla="+- f29 0 f27"/>
                  <a:gd name="f135" fmla="+- f30 0 f28"/>
                  <a:gd name="f136" fmla="+- f33 0 f31"/>
                  <a:gd name="f137" fmla="+- f34 0 f32"/>
                  <a:gd name="f138" fmla="+- f37 0 f35"/>
                  <a:gd name="f139" fmla="+- f38 0 f36"/>
                  <a:gd name="f140" fmla="+- f41 0 f39"/>
                  <a:gd name="f141" fmla="+- f42 0 f40"/>
                  <a:gd name="f142" fmla="+- f45 0 f43"/>
                  <a:gd name="f143" fmla="+- f46 0 f44"/>
                  <a:gd name="f144" fmla="+- f49 0 f47"/>
                  <a:gd name="f145" fmla="+- f50 0 f48"/>
                  <a:gd name="f146" fmla="+- f53 0 f51"/>
                  <a:gd name="f147" fmla="+- f54 0 f52"/>
                  <a:gd name="f148" fmla="+- f59 0 f57"/>
                  <a:gd name="f149" fmla="+- f60 0 f58"/>
                  <a:gd name="f150" fmla="+- f65 0 f63"/>
                  <a:gd name="f151" fmla="+- f66 0 f64"/>
                  <a:gd name="f152" fmla="+- f71 0 f69"/>
                  <a:gd name="f153" fmla="+- f72 0 f70"/>
                  <a:gd name="f154" fmla="+- f77 0 f75"/>
                  <a:gd name="f155" fmla="+- f78 0 f76"/>
                  <a:gd name="f156" fmla="+- f83 0 f81"/>
                  <a:gd name="f157" fmla="+- f84 0 f82"/>
                  <a:gd name="f158" fmla="+- f89 0 f87"/>
                  <a:gd name="f159" fmla="+- f90 0 f88"/>
                  <a:gd name="f160" fmla="+- f95 0 f93"/>
                  <a:gd name="f161" fmla="+- f96 0 f94"/>
                  <a:gd name="f162" fmla="+- f101 0 f99"/>
                  <a:gd name="f163" fmla="+- f102 0 f100"/>
                  <a:gd name="f164" fmla="+- f107 0 f105"/>
                  <a:gd name="f165" fmla="+- f108 0 f106"/>
                  <a:gd name="f166" fmla="+- f113 0 f111"/>
                  <a:gd name="f167" fmla="+- f114 0 f112"/>
                  <a:gd name="f168" fmla="+- f119 0 f117"/>
                  <a:gd name="f169" fmla="+- f120 0 f118"/>
                  <a:gd name="f170" fmla="*/ f121 f1 1"/>
                  <a:gd name="f171" fmla="+- f125 0 f124"/>
                  <a:gd name="f172" fmla="*/ f126 1 2"/>
                  <a:gd name="f173" fmla="*/ f127 1 2"/>
                  <a:gd name="f174" fmla="*/ f128 1 2"/>
                  <a:gd name="f175" fmla="*/ f129 1 2"/>
                  <a:gd name="f176" fmla="*/ f130 1 2"/>
                  <a:gd name="f177" fmla="*/ f131 1 2"/>
                  <a:gd name="f178" fmla="*/ f132 1 2"/>
                  <a:gd name="f179" fmla="*/ f133 1 2"/>
                  <a:gd name="f180" fmla="*/ f134 1 2"/>
                  <a:gd name="f181" fmla="*/ f135 1 2"/>
                  <a:gd name="f182" fmla="*/ f136 1 2"/>
                  <a:gd name="f183" fmla="*/ f137 1 2"/>
                  <a:gd name="f184" fmla="*/ f138 1 2"/>
                  <a:gd name="f185" fmla="*/ f139 1 2"/>
                  <a:gd name="f186" fmla="*/ f140 1 2"/>
                  <a:gd name="f187" fmla="*/ f141 1 2"/>
                  <a:gd name="f188" fmla="*/ f142 1 2"/>
                  <a:gd name="f189" fmla="*/ f143 1 2"/>
                  <a:gd name="f190" fmla="*/ f144 1 2"/>
                  <a:gd name="f191" fmla="*/ f145 1 2"/>
                  <a:gd name="f192" fmla="*/ f146 1 2"/>
                  <a:gd name="f193" fmla="*/ f147 1 2"/>
                  <a:gd name="f194" fmla="*/ f148 1 2"/>
                  <a:gd name="f195" fmla="*/ f149 1 2"/>
                  <a:gd name="f196" fmla="*/ f150 1 2"/>
                  <a:gd name="f197" fmla="*/ f151 1 2"/>
                  <a:gd name="f198" fmla="*/ f152 1 2"/>
                  <a:gd name="f199" fmla="*/ f153 1 2"/>
                  <a:gd name="f200" fmla="*/ f154 1 2"/>
                  <a:gd name="f201" fmla="*/ f155 1 2"/>
                  <a:gd name="f202" fmla="*/ f156 1 2"/>
                  <a:gd name="f203" fmla="*/ f157 1 2"/>
                  <a:gd name="f204" fmla="*/ f158 1 2"/>
                  <a:gd name="f205" fmla="*/ f159 1 2"/>
                  <a:gd name="f206" fmla="*/ f160 1 2"/>
                  <a:gd name="f207" fmla="*/ f161 1 2"/>
                  <a:gd name="f208" fmla="*/ f162 1 2"/>
                  <a:gd name="f209" fmla="*/ f163 1 2"/>
                  <a:gd name="f210" fmla="*/ f164 1 2"/>
                  <a:gd name="f211" fmla="*/ f165 1 2"/>
                  <a:gd name="f212" fmla="*/ f166 1 2"/>
                  <a:gd name="f213" fmla="*/ f167 1 2"/>
                  <a:gd name="f214" fmla="*/ f168 1 2"/>
                  <a:gd name="f215" fmla="*/ f169 1 2"/>
                  <a:gd name="f216" fmla="*/ f170 1 f3"/>
                  <a:gd name="f217" fmla="*/ f171 1 43200"/>
                  <a:gd name="f218" fmla="+- f11 f172 0"/>
                  <a:gd name="f219" fmla="+- f12 f173 0"/>
                  <a:gd name="f220" fmla="*/ f172 f173 1"/>
                  <a:gd name="f221" fmla="+- f15 f174 0"/>
                  <a:gd name="f222" fmla="+- f16 f175 0"/>
                  <a:gd name="f223" fmla="*/ f174 f175 1"/>
                  <a:gd name="f224" fmla="+- f19 f176 0"/>
                  <a:gd name="f225" fmla="+- f20 f177 0"/>
                  <a:gd name="f226" fmla="*/ f176 f177 1"/>
                  <a:gd name="f227" fmla="+- f23 f178 0"/>
                  <a:gd name="f228" fmla="+- f24 f179 0"/>
                  <a:gd name="f229" fmla="*/ f178 f179 1"/>
                  <a:gd name="f230" fmla="+- f27 f180 0"/>
                  <a:gd name="f231" fmla="+- f28 f181 0"/>
                  <a:gd name="f232" fmla="*/ f180 f181 1"/>
                  <a:gd name="f233" fmla="+- f31 f182 0"/>
                  <a:gd name="f234" fmla="+- f32 f183 0"/>
                  <a:gd name="f235" fmla="*/ f182 f183 1"/>
                  <a:gd name="f236" fmla="+- f35 f184 0"/>
                  <a:gd name="f237" fmla="+- f36 f185 0"/>
                  <a:gd name="f238" fmla="*/ f184 f185 1"/>
                  <a:gd name="f239" fmla="+- f39 f186 0"/>
                  <a:gd name="f240" fmla="+- f40 f187 0"/>
                  <a:gd name="f241" fmla="*/ f186 f187 1"/>
                  <a:gd name="f242" fmla="+- f43 f188 0"/>
                  <a:gd name="f243" fmla="+- f44 f189 0"/>
                  <a:gd name="f244" fmla="*/ f188 f189 1"/>
                  <a:gd name="f245" fmla="+- f47 f190 0"/>
                  <a:gd name="f246" fmla="+- f48 f191 0"/>
                  <a:gd name="f247" fmla="*/ f190 f191 1"/>
                  <a:gd name="f248" fmla="+- f51 f192 0"/>
                  <a:gd name="f249" fmla="+- f52 f193 0"/>
                  <a:gd name="f250" fmla="*/ f192 f193 1"/>
                  <a:gd name="f251" fmla="+- f57 f194 0"/>
                  <a:gd name="f252" fmla="+- f58 f195 0"/>
                  <a:gd name="f253" fmla="*/ f194 f195 1"/>
                  <a:gd name="f254" fmla="+- f63 f196 0"/>
                  <a:gd name="f255" fmla="+- f64 f197 0"/>
                  <a:gd name="f256" fmla="*/ f196 f197 1"/>
                  <a:gd name="f257" fmla="+- f69 f198 0"/>
                  <a:gd name="f258" fmla="+- f70 f199 0"/>
                  <a:gd name="f259" fmla="*/ f198 f199 1"/>
                  <a:gd name="f260" fmla="+- f75 f200 0"/>
                  <a:gd name="f261" fmla="+- f76 f201 0"/>
                  <a:gd name="f262" fmla="*/ f200 f201 1"/>
                  <a:gd name="f263" fmla="+- f81 f202 0"/>
                  <a:gd name="f264" fmla="+- f82 f203 0"/>
                  <a:gd name="f265" fmla="*/ f202 f203 1"/>
                  <a:gd name="f266" fmla="+- f87 f204 0"/>
                  <a:gd name="f267" fmla="+- f88 f205 0"/>
                  <a:gd name="f268" fmla="*/ f204 f205 1"/>
                  <a:gd name="f269" fmla="+- f93 f206 0"/>
                  <a:gd name="f270" fmla="+- f94 f207 0"/>
                  <a:gd name="f271" fmla="*/ f206 f207 1"/>
                  <a:gd name="f272" fmla="+- f99 f208 0"/>
                  <a:gd name="f273" fmla="+- f100 f209 0"/>
                  <a:gd name="f274" fmla="*/ f208 f209 1"/>
                  <a:gd name="f275" fmla="+- f105 f210 0"/>
                  <a:gd name="f276" fmla="+- f106 f211 0"/>
                  <a:gd name="f277" fmla="*/ f210 f211 1"/>
                  <a:gd name="f278" fmla="+- f111 f212 0"/>
                  <a:gd name="f279" fmla="+- f112 f213 0"/>
                  <a:gd name="f280" fmla="*/ f212 f213 1"/>
                  <a:gd name="f281" fmla="+- f117 f214 0"/>
                  <a:gd name="f282" fmla="+- f118 f215 0"/>
                  <a:gd name="f283" fmla="*/ f214 f215 1"/>
                  <a:gd name="f284" fmla="+- f216 0 f2"/>
                  <a:gd name="f285" fmla="*/ 5954 f217 1"/>
                  <a:gd name="f286" fmla="*/ 34174 f217 1"/>
                  <a:gd name="f287" fmla="*/ 34674 f217 1"/>
                  <a:gd name="f288" fmla="*/ 6524 f217 1"/>
                  <a:gd name="f289" fmla="*/ 1570326 f217 1"/>
                  <a:gd name="f290" fmla="*/ 214481 f217 1"/>
                  <a:gd name="f291" fmla="*/ 785818 f217 1"/>
                  <a:gd name="f292" fmla="*/ 428505 f217 1"/>
                  <a:gd name="f293" fmla="*/ 4875 f217 1"/>
                  <a:gd name="f294" fmla="*/ 24526 f217 1"/>
                  <a:gd name="f295" fmla="*/ 3900 f217 1"/>
                  <a:gd name="f296" fmla="*/ 14370 f217 1"/>
                  <a:gd name="f297" fmla="+- 3900 0 f218"/>
                  <a:gd name="f298" fmla="+- 14370 0 f219"/>
                  <a:gd name="f299" fmla="+- 14005 0 f218"/>
                  <a:gd name="f300" fmla="+- 5202 0 f219"/>
                  <a:gd name="f301" fmla="+- 14005 0 f221"/>
                  <a:gd name="f302" fmla="+- 5202 0 f222"/>
                  <a:gd name="f303" fmla="+- 22456 0 f221"/>
                  <a:gd name="f304" fmla="+- 3432 0 f222"/>
                  <a:gd name="f305" fmla="+- 22456 0 f224"/>
                  <a:gd name="f306" fmla="+- 3432 0 f225"/>
                  <a:gd name="f307" fmla="+- 29833 0 f224"/>
                  <a:gd name="f308" fmla="+- 2481 0 f225"/>
                  <a:gd name="f309" fmla="+- 29833 0 f227"/>
                  <a:gd name="f310" fmla="+- 2481 0 f228"/>
                  <a:gd name="f311" fmla="+- 38318 0 f227"/>
                  <a:gd name="f312" fmla="+- 5576 0 f228"/>
                  <a:gd name="f313" fmla="+- 38318 0 f230"/>
                  <a:gd name="f314" fmla="+- 5576 0 f231"/>
                  <a:gd name="f315" fmla="+- 41818 0 f230"/>
                  <a:gd name="f316" fmla="+- 15460 0 f231"/>
                  <a:gd name="f317" fmla="+- 41818 0 f233"/>
                  <a:gd name="f318" fmla="+- 15460 0 f234"/>
                  <a:gd name="f319" fmla="+- 37404 0 f233"/>
                  <a:gd name="f320" fmla="+- 30203 0 f234"/>
                  <a:gd name="f321" fmla="+- 37404 0 f236"/>
                  <a:gd name="f322" fmla="+- 30203 0 f237"/>
                  <a:gd name="f323" fmla="+- 28556 0 f236"/>
                  <a:gd name="f324" fmla="+- 36813 0 f237"/>
                  <a:gd name="f325" fmla="+- 28556 0 f239"/>
                  <a:gd name="f326" fmla="+- 36813 0 f240"/>
                  <a:gd name="f327" fmla="+- 16480 0 f239"/>
                  <a:gd name="f328" fmla="+- 39264 0 f240"/>
                  <a:gd name="f329" fmla="+- 16480 0 f242"/>
                  <a:gd name="f330" fmla="+- 39264 0 f243"/>
                  <a:gd name="f331" fmla="+- 5804 0 f242"/>
                  <a:gd name="f332" fmla="+- 35470 0 f243"/>
                  <a:gd name="f333" fmla="+- 5804 0 f245"/>
                  <a:gd name="f334" fmla="+- 35470 0 f246"/>
                  <a:gd name="f335" fmla="+- 2113 0 f245"/>
                  <a:gd name="f336" fmla="+- 25548 0 f246"/>
                  <a:gd name="f337" fmla="+- 2113 0 f248"/>
                  <a:gd name="f338" fmla="+- 25548 0 f249"/>
                  <a:gd name="f339" fmla="+- 3863 0 f248"/>
                  <a:gd name="f340" fmla="+- 14504 0 f249"/>
                  <a:gd name="f341" fmla="+- 4693 0 f251"/>
                  <a:gd name="f342" fmla="+- 26177 0 f252"/>
                  <a:gd name="f343" fmla="+- 2160 0 f251"/>
                  <a:gd name="f344" fmla="+- 25380 0 f252"/>
                  <a:gd name="f345" fmla="+- 6928 0 f254"/>
                  <a:gd name="f346" fmla="+- 34899 0 f255"/>
                  <a:gd name="f347" fmla="+- 5820 0 f254"/>
                  <a:gd name="f348" fmla="+- 35280 0 f255"/>
                  <a:gd name="f349" fmla="+- 16478 0 f257"/>
                  <a:gd name="f350" fmla="+- 39090 0 f258"/>
                  <a:gd name="f351" fmla="+- 15810 0 f257"/>
                  <a:gd name="f352" fmla="+- 37350 0 f258"/>
                  <a:gd name="f353" fmla="+- 28827 0 f260"/>
                  <a:gd name="f354" fmla="+- 34751 0 f261"/>
                  <a:gd name="f355" fmla="+- 28560 0 f260"/>
                  <a:gd name="f356" fmla="+- 36660 0 f261"/>
                  <a:gd name="f357" fmla="+- 34129 0 f263"/>
                  <a:gd name="f358" fmla="+- 22954 0 f264"/>
                  <a:gd name="f359" fmla="+- 37380 0 f263"/>
                  <a:gd name="f360" fmla="+- 30090 0 f264"/>
                  <a:gd name="f361" fmla="+- 41798 0 f266"/>
                  <a:gd name="f362" fmla="+- 15354 0 f267"/>
                  <a:gd name="f363" fmla="+- 40350 0 f266"/>
                  <a:gd name="f364" fmla="+- 18030 0 f267"/>
                  <a:gd name="f365" fmla="+- 38324 0 f269"/>
                  <a:gd name="f366" fmla="+- 5426 0 f270"/>
                  <a:gd name="f367" fmla="+- 38400 0 f269"/>
                  <a:gd name="f368" fmla="+- 6690 0 f270"/>
                  <a:gd name="f369" fmla="+- 29078 0 f272"/>
                  <a:gd name="f370" fmla="+- 3952 0 f273"/>
                  <a:gd name="f371" fmla="+- 29820 0 f272"/>
                  <a:gd name="f372" fmla="+- 2340 0 f273"/>
                  <a:gd name="f373" fmla="+- 22141 0 f275"/>
                  <a:gd name="f374" fmla="+- 4720 0 f276"/>
                  <a:gd name="f375" fmla="+- 22500 0 f275"/>
                  <a:gd name="f376" fmla="+- 3330 0 f276"/>
                  <a:gd name="f377" fmla="+- 14000 0 f278"/>
                  <a:gd name="f378" fmla="+- 5192 0 f279"/>
                  <a:gd name="f379" fmla="+- 15300 0 f278"/>
                  <a:gd name="f380" fmla="+- 6540 0 f279"/>
                  <a:gd name="f381" fmla="+- 4127 0 f281"/>
                  <a:gd name="f382" fmla="+- 15789 0 f282"/>
                  <a:gd name="f383" fmla="+- 3900 0 f281"/>
                  <a:gd name="f384" fmla="+- 14370 0 f282"/>
                  <a:gd name="f385" fmla="+- 0 0 f297"/>
                  <a:gd name="f386" fmla="+- 0 0 f298"/>
                  <a:gd name="f387" fmla="+- 0 0 f299"/>
                  <a:gd name="f388" fmla="+- 0 0 f300"/>
                  <a:gd name="f389" fmla="+- 0 0 f301"/>
                  <a:gd name="f390" fmla="+- 0 0 f302"/>
                  <a:gd name="f391" fmla="+- 0 0 f303"/>
                  <a:gd name="f392" fmla="+- 0 0 f304"/>
                  <a:gd name="f393" fmla="+- 0 0 f305"/>
                  <a:gd name="f394" fmla="+- 0 0 f306"/>
                  <a:gd name="f395" fmla="+- 0 0 f307"/>
                  <a:gd name="f396" fmla="+- 0 0 f308"/>
                  <a:gd name="f397" fmla="+- 0 0 f309"/>
                  <a:gd name="f398" fmla="+- 0 0 f310"/>
                  <a:gd name="f399" fmla="+- 0 0 f311"/>
                  <a:gd name="f400" fmla="+- 0 0 f312"/>
                  <a:gd name="f401" fmla="+- 0 0 f313"/>
                  <a:gd name="f402" fmla="+- 0 0 f314"/>
                  <a:gd name="f403" fmla="+- 0 0 f315"/>
                  <a:gd name="f404" fmla="+- 0 0 f316"/>
                  <a:gd name="f405" fmla="+- 0 0 f317"/>
                  <a:gd name="f406" fmla="+- 0 0 f318"/>
                  <a:gd name="f407" fmla="+- 0 0 f319"/>
                  <a:gd name="f408" fmla="+- 0 0 f320"/>
                  <a:gd name="f409" fmla="+- 0 0 f321"/>
                  <a:gd name="f410" fmla="+- 0 0 f322"/>
                  <a:gd name="f411" fmla="+- 0 0 f323"/>
                  <a:gd name="f412" fmla="+- 0 0 f324"/>
                  <a:gd name="f413" fmla="+- 0 0 f325"/>
                  <a:gd name="f414" fmla="+- 0 0 f326"/>
                  <a:gd name="f415" fmla="+- 0 0 f327"/>
                  <a:gd name="f416" fmla="+- 0 0 f328"/>
                  <a:gd name="f417" fmla="+- 0 0 f329"/>
                  <a:gd name="f418" fmla="+- 0 0 f330"/>
                  <a:gd name="f419" fmla="+- 0 0 f331"/>
                  <a:gd name="f420" fmla="+- 0 0 f332"/>
                  <a:gd name="f421" fmla="+- 0 0 f333"/>
                  <a:gd name="f422" fmla="+- 0 0 f334"/>
                  <a:gd name="f423" fmla="+- 0 0 f335"/>
                  <a:gd name="f424" fmla="+- 0 0 f336"/>
                  <a:gd name="f425" fmla="+- 0 0 f337"/>
                  <a:gd name="f426" fmla="+- 0 0 f338"/>
                  <a:gd name="f427" fmla="+- 0 0 f339"/>
                  <a:gd name="f428" fmla="+- 0 0 f340"/>
                  <a:gd name="f429" fmla="+- 0 0 f341"/>
                  <a:gd name="f430" fmla="+- 0 0 f342"/>
                  <a:gd name="f431" fmla="+- 0 0 f343"/>
                  <a:gd name="f432" fmla="+- 0 0 f344"/>
                  <a:gd name="f433" fmla="+- 0 0 f345"/>
                  <a:gd name="f434" fmla="+- 0 0 f346"/>
                  <a:gd name="f435" fmla="+- 0 0 f347"/>
                  <a:gd name="f436" fmla="+- 0 0 f348"/>
                  <a:gd name="f437" fmla="+- 0 0 f349"/>
                  <a:gd name="f438" fmla="+- 0 0 f350"/>
                  <a:gd name="f439" fmla="+- 0 0 f351"/>
                  <a:gd name="f440" fmla="+- 0 0 f352"/>
                  <a:gd name="f441" fmla="+- 0 0 f353"/>
                  <a:gd name="f442" fmla="+- 0 0 f354"/>
                  <a:gd name="f443" fmla="+- 0 0 f355"/>
                  <a:gd name="f444" fmla="+- 0 0 f356"/>
                  <a:gd name="f445" fmla="+- 0 0 f357"/>
                  <a:gd name="f446" fmla="+- 0 0 f358"/>
                  <a:gd name="f447" fmla="+- 0 0 f359"/>
                  <a:gd name="f448" fmla="+- 0 0 f360"/>
                  <a:gd name="f449" fmla="+- 0 0 f361"/>
                  <a:gd name="f450" fmla="+- 0 0 f362"/>
                  <a:gd name="f451" fmla="+- 0 0 f363"/>
                  <a:gd name="f452" fmla="+- 0 0 f364"/>
                  <a:gd name="f453" fmla="+- 0 0 f365"/>
                  <a:gd name="f454" fmla="+- 0 0 f366"/>
                  <a:gd name="f455" fmla="+- 0 0 f367"/>
                  <a:gd name="f456" fmla="+- 0 0 f368"/>
                  <a:gd name="f457" fmla="+- 0 0 f369"/>
                  <a:gd name="f458" fmla="+- 0 0 f370"/>
                  <a:gd name="f459" fmla="+- 0 0 f371"/>
                  <a:gd name="f460" fmla="+- 0 0 f372"/>
                  <a:gd name="f461" fmla="+- 0 0 f373"/>
                  <a:gd name="f462" fmla="+- 0 0 f374"/>
                  <a:gd name="f463" fmla="+- 0 0 f375"/>
                  <a:gd name="f464" fmla="+- 0 0 f376"/>
                  <a:gd name="f465" fmla="+- 0 0 f377"/>
                  <a:gd name="f466" fmla="+- 0 0 f378"/>
                  <a:gd name="f467" fmla="+- 0 0 f379"/>
                  <a:gd name="f468" fmla="+- 0 0 f380"/>
                  <a:gd name="f469" fmla="+- 0 0 f381"/>
                  <a:gd name="f470" fmla="+- 0 0 f382"/>
                  <a:gd name="f471" fmla="+- 0 0 f383"/>
                  <a:gd name="f472" fmla="+- 0 0 f384"/>
                  <a:gd name="f473" fmla="*/ f289 1 f217"/>
                  <a:gd name="f474" fmla="*/ f290 1 f217"/>
                  <a:gd name="f475" fmla="*/ f291 1 f217"/>
                  <a:gd name="f476" fmla="*/ f292 1 f217"/>
                  <a:gd name="f477" fmla="*/ f293 1 f217"/>
                  <a:gd name="f478" fmla="*/ f294 1 f217"/>
                  <a:gd name="f479" fmla="*/ f295 1 f217"/>
                  <a:gd name="f480" fmla="*/ f296 1 f217"/>
                  <a:gd name="f481" fmla="*/ f285 1 f217"/>
                  <a:gd name="f482" fmla="*/ f286 1 f217"/>
                  <a:gd name="f483" fmla="*/ f288 1 f217"/>
                  <a:gd name="f484" fmla="*/ f287 1 f217"/>
                  <a:gd name="f485" fmla="+- 0 0 f385"/>
                  <a:gd name="f486" fmla="+- 0 0 f386"/>
                  <a:gd name="f487" fmla="+- 0 0 f387"/>
                  <a:gd name="f488" fmla="+- 0 0 f388"/>
                  <a:gd name="f489" fmla="+- 0 0 f389"/>
                  <a:gd name="f490" fmla="+- 0 0 f390"/>
                  <a:gd name="f491" fmla="+- 0 0 f391"/>
                  <a:gd name="f492" fmla="+- 0 0 f392"/>
                  <a:gd name="f493" fmla="+- 0 0 f393"/>
                  <a:gd name="f494" fmla="+- 0 0 f394"/>
                  <a:gd name="f495" fmla="+- 0 0 f395"/>
                  <a:gd name="f496" fmla="+- 0 0 f396"/>
                  <a:gd name="f497" fmla="+- 0 0 f397"/>
                  <a:gd name="f498" fmla="+- 0 0 f398"/>
                  <a:gd name="f499" fmla="+- 0 0 f399"/>
                  <a:gd name="f500" fmla="+- 0 0 f400"/>
                  <a:gd name="f501" fmla="+- 0 0 f401"/>
                  <a:gd name="f502" fmla="+- 0 0 f402"/>
                  <a:gd name="f503" fmla="+- 0 0 f403"/>
                  <a:gd name="f504" fmla="+- 0 0 f404"/>
                  <a:gd name="f505" fmla="+- 0 0 f405"/>
                  <a:gd name="f506" fmla="+- 0 0 f406"/>
                  <a:gd name="f507" fmla="+- 0 0 f407"/>
                  <a:gd name="f508" fmla="+- 0 0 f408"/>
                  <a:gd name="f509" fmla="+- 0 0 f409"/>
                  <a:gd name="f510" fmla="+- 0 0 f410"/>
                  <a:gd name="f511" fmla="+- 0 0 f411"/>
                  <a:gd name="f512" fmla="+- 0 0 f412"/>
                  <a:gd name="f513" fmla="+- 0 0 f413"/>
                  <a:gd name="f514" fmla="+- 0 0 f414"/>
                  <a:gd name="f515" fmla="+- 0 0 f415"/>
                  <a:gd name="f516" fmla="+- 0 0 f416"/>
                  <a:gd name="f517" fmla="+- 0 0 f417"/>
                  <a:gd name="f518" fmla="+- 0 0 f418"/>
                  <a:gd name="f519" fmla="+- 0 0 f419"/>
                  <a:gd name="f520" fmla="+- 0 0 f420"/>
                  <a:gd name="f521" fmla="+- 0 0 f421"/>
                  <a:gd name="f522" fmla="+- 0 0 f422"/>
                  <a:gd name="f523" fmla="+- 0 0 f423"/>
                  <a:gd name="f524" fmla="+- 0 0 f424"/>
                  <a:gd name="f525" fmla="+- 0 0 f425"/>
                  <a:gd name="f526" fmla="+- 0 0 f426"/>
                  <a:gd name="f527" fmla="+- 0 0 f427"/>
                  <a:gd name="f528" fmla="+- 0 0 f428"/>
                  <a:gd name="f529" fmla="+- 0 0 f429"/>
                  <a:gd name="f530" fmla="+- 0 0 f430"/>
                  <a:gd name="f531" fmla="+- 0 0 f431"/>
                  <a:gd name="f532" fmla="+- 0 0 f432"/>
                  <a:gd name="f533" fmla="+- 0 0 f433"/>
                  <a:gd name="f534" fmla="+- 0 0 f434"/>
                  <a:gd name="f535" fmla="+- 0 0 f435"/>
                  <a:gd name="f536" fmla="+- 0 0 f436"/>
                  <a:gd name="f537" fmla="+- 0 0 f437"/>
                  <a:gd name="f538" fmla="+- 0 0 f438"/>
                  <a:gd name="f539" fmla="+- 0 0 f439"/>
                  <a:gd name="f540" fmla="+- 0 0 f440"/>
                  <a:gd name="f541" fmla="+- 0 0 f441"/>
                  <a:gd name="f542" fmla="+- 0 0 f442"/>
                  <a:gd name="f543" fmla="+- 0 0 f443"/>
                  <a:gd name="f544" fmla="+- 0 0 f444"/>
                  <a:gd name="f545" fmla="+- 0 0 f445"/>
                  <a:gd name="f546" fmla="+- 0 0 f446"/>
                  <a:gd name="f547" fmla="+- 0 0 f447"/>
                  <a:gd name="f548" fmla="+- 0 0 f448"/>
                  <a:gd name="f549" fmla="+- 0 0 f449"/>
                  <a:gd name="f550" fmla="+- 0 0 f450"/>
                  <a:gd name="f551" fmla="+- 0 0 f451"/>
                  <a:gd name="f552" fmla="+- 0 0 f452"/>
                  <a:gd name="f553" fmla="+- 0 0 f453"/>
                  <a:gd name="f554" fmla="+- 0 0 f454"/>
                  <a:gd name="f555" fmla="+- 0 0 f455"/>
                  <a:gd name="f556" fmla="+- 0 0 f456"/>
                  <a:gd name="f557" fmla="+- 0 0 f457"/>
                  <a:gd name="f558" fmla="+- 0 0 f458"/>
                  <a:gd name="f559" fmla="+- 0 0 f459"/>
                  <a:gd name="f560" fmla="+- 0 0 f460"/>
                  <a:gd name="f561" fmla="+- 0 0 f461"/>
                  <a:gd name="f562" fmla="+- 0 0 f462"/>
                  <a:gd name="f563" fmla="+- 0 0 f463"/>
                  <a:gd name="f564" fmla="+- 0 0 f464"/>
                  <a:gd name="f565" fmla="+- 0 0 f465"/>
                  <a:gd name="f566" fmla="+- 0 0 f466"/>
                  <a:gd name="f567" fmla="+- 0 0 f467"/>
                  <a:gd name="f568" fmla="+- 0 0 f468"/>
                  <a:gd name="f569" fmla="+- 0 0 f469"/>
                  <a:gd name="f570" fmla="+- 0 0 f470"/>
                  <a:gd name="f571" fmla="+- 0 0 f471"/>
                  <a:gd name="f572" fmla="+- 0 0 f472"/>
                  <a:gd name="f573" fmla="*/ f481 f122 1"/>
                  <a:gd name="f574" fmla="*/ f482 f122 1"/>
                  <a:gd name="f575" fmla="*/ f484 f123 1"/>
                  <a:gd name="f576" fmla="*/ f483 f123 1"/>
                  <a:gd name="f577" fmla="*/ f473 f122 1"/>
                  <a:gd name="f578" fmla="*/ f474 f123 1"/>
                  <a:gd name="f579" fmla="*/ f475 f122 1"/>
                  <a:gd name="f580" fmla="*/ f476 f123 1"/>
                  <a:gd name="f581" fmla="*/ f477 f122 1"/>
                  <a:gd name="f582" fmla="*/ f478 f123 1"/>
                  <a:gd name="f583" fmla="*/ f479 f122 1"/>
                  <a:gd name="f584" fmla="*/ f480 f123 1"/>
                  <a:gd name="f585" fmla="at2 f485 f486"/>
                  <a:gd name="f586" fmla="at2 f487 f488"/>
                  <a:gd name="f587" fmla="at2 f489 f490"/>
                  <a:gd name="f588" fmla="at2 f491 f492"/>
                  <a:gd name="f589" fmla="at2 f493 f494"/>
                  <a:gd name="f590" fmla="at2 f495 f496"/>
                  <a:gd name="f591" fmla="at2 f497 f498"/>
                  <a:gd name="f592" fmla="at2 f499 f500"/>
                  <a:gd name="f593" fmla="at2 f501 f502"/>
                  <a:gd name="f594" fmla="at2 f503 f504"/>
                  <a:gd name="f595" fmla="at2 f505 f506"/>
                  <a:gd name="f596" fmla="at2 f507 f508"/>
                  <a:gd name="f597" fmla="at2 f509 f510"/>
                  <a:gd name="f598" fmla="at2 f511 f512"/>
                  <a:gd name="f599" fmla="at2 f513 f514"/>
                  <a:gd name="f600" fmla="at2 f515 f516"/>
                  <a:gd name="f601" fmla="at2 f517 f518"/>
                  <a:gd name="f602" fmla="at2 f519 f520"/>
                  <a:gd name="f603" fmla="at2 f521 f522"/>
                  <a:gd name="f604" fmla="at2 f523 f524"/>
                  <a:gd name="f605" fmla="at2 f525 f526"/>
                  <a:gd name="f606" fmla="at2 f527 f528"/>
                  <a:gd name="f607" fmla="at2 f529 f530"/>
                  <a:gd name="f608" fmla="at2 f531 f532"/>
                  <a:gd name="f609" fmla="at2 f533 f534"/>
                  <a:gd name="f610" fmla="at2 f535 f536"/>
                  <a:gd name="f611" fmla="at2 f537 f538"/>
                  <a:gd name="f612" fmla="at2 f539 f540"/>
                  <a:gd name="f613" fmla="at2 f541 f542"/>
                  <a:gd name="f614" fmla="at2 f543 f544"/>
                  <a:gd name="f615" fmla="at2 f545 f546"/>
                  <a:gd name="f616" fmla="at2 f547 f548"/>
                  <a:gd name="f617" fmla="at2 f549 f550"/>
                  <a:gd name="f618" fmla="at2 f551 f552"/>
                  <a:gd name="f619" fmla="at2 f553 f554"/>
                  <a:gd name="f620" fmla="at2 f555 f556"/>
                  <a:gd name="f621" fmla="at2 f557 f558"/>
                  <a:gd name="f622" fmla="at2 f559 f560"/>
                  <a:gd name="f623" fmla="at2 f561 f562"/>
                  <a:gd name="f624" fmla="at2 f563 f564"/>
                  <a:gd name="f625" fmla="at2 f565 f566"/>
                  <a:gd name="f626" fmla="at2 f567 f568"/>
                  <a:gd name="f627" fmla="at2 f569 f570"/>
                  <a:gd name="f628" fmla="at2 f571 f572"/>
                  <a:gd name="f629" fmla="+- f585 f2 0"/>
                  <a:gd name="f630" fmla="+- f586 f2 0"/>
                  <a:gd name="f631" fmla="+- f587 f2 0"/>
                  <a:gd name="f632" fmla="+- f588 f2 0"/>
                  <a:gd name="f633" fmla="+- f589 f2 0"/>
                  <a:gd name="f634" fmla="+- f590 f2 0"/>
                  <a:gd name="f635" fmla="+- f591 f2 0"/>
                  <a:gd name="f636" fmla="+- f592 f2 0"/>
                  <a:gd name="f637" fmla="+- f593 f2 0"/>
                  <a:gd name="f638" fmla="+- f594 f2 0"/>
                  <a:gd name="f639" fmla="+- f595 f2 0"/>
                  <a:gd name="f640" fmla="+- f596 f2 0"/>
                  <a:gd name="f641" fmla="+- f597 f2 0"/>
                  <a:gd name="f642" fmla="+- f598 f2 0"/>
                  <a:gd name="f643" fmla="+- f599 f2 0"/>
                  <a:gd name="f644" fmla="+- f600 f2 0"/>
                  <a:gd name="f645" fmla="+- f601 f2 0"/>
                  <a:gd name="f646" fmla="+- f602 f2 0"/>
                  <a:gd name="f647" fmla="+- f603 f2 0"/>
                  <a:gd name="f648" fmla="+- f604 f2 0"/>
                  <a:gd name="f649" fmla="+- f605 f2 0"/>
                  <a:gd name="f650" fmla="+- f606 f2 0"/>
                  <a:gd name="f651" fmla="+- f607 f2 0"/>
                  <a:gd name="f652" fmla="+- f608 f2 0"/>
                  <a:gd name="f653" fmla="+- f609 f2 0"/>
                  <a:gd name="f654" fmla="+- f610 f2 0"/>
                  <a:gd name="f655" fmla="+- f611 f2 0"/>
                  <a:gd name="f656" fmla="+- f612 f2 0"/>
                  <a:gd name="f657" fmla="+- f613 f2 0"/>
                  <a:gd name="f658" fmla="+- f614 f2 0"/>
                  <a:gd name="f659" fmla="+- f615 f2 0"/>
                  <a:gd name="f660" fmla="+- f616 f2 0"/>
                  <a:gd name="f661" fmla="+- f617 f2 0"/>
                  <a:gd name="f662" fmla="+- f618 f2 0"/>
                  <a:gd name="f663" fmla="+- f619 f2 0"/>
                  <a:gd name="f664" fmla="+- f620 f2 0"/>
                  <a:gd name="f665" fmla="+- f621 f2 0"/>
                  <a:gd name="f666" fmla="+- f622 f2 0"/>
                  <a:gd name="f667" fmla="+- f623 f2 0"/>
                  <a:gd name="f668" fmla="+- f624 f2 0"/>
                  <a:gd name="f669" fmla="+- f625 f2 0"/>
                  <a:gd name="f670" fmla="+- f626 f2 0"/>
                  <a:gd name="f671" fmla="+- f627 f2 0"/>
                  <a:gd name="f672" fmla="+- f628 f2 0"/>
                  <a:gd name="f673" fmla="*/ f629 f8 1"/>
                  <a:gd name="f674" fmla="*/ f630 f8 1"/>
                  <a:gd name="f675" fmla="*/ f631 f8 1"/>
                  <a:gd name="f676" fmla="*/ f632 f8 1"/>
                  <a:gd name="f677" fmla="*/ f633 f8 1"/>
                  <a:gd name="f678" fmla="*/ f634 f8 1"/>
                  <a:gd name="f679" fmla="*/ f635 f8 1"/>
                  <a:gd name="f680" fmla="*/ f636 f8 1"/>
                  <a:gd name="f681" fmla="*/ f637 f8 1"/>
                  <a:gd name="f682" fmla="*/ f638 f8 1"/>
                  <a:gd name="f683" fmla="*/ f639 f8 1"/>
                  <a:gd name="f684" fmla="*/ f640 f8 1"/>
                  <a:gd name="f685" fmla="*/ f641 f8 1"/>
                  <a:gd name="f686" fmla="*/ f642 f8 1"/>
                  <a:gd name="f687" fmla="*/ f643 f8 1"/>
                  <a:gd name="f688" fmla="*/ f644 f8 1"/>
                  <a:gd name="f689" fmla="*/ f645 f8 1"/>
                  <a:gd name="f690" fmla="*/ f646 f8 1"/>
                  <a:gd name="f691" fmla="*/ f647 f8 1"/>
                  <a:gd name="f692" fmla="*/ f648 f8 1"/>
                  <a:gd name="f693" fmla="*/ f649 f8 1"/>
                  <a:gd name="f694" fmla="*/ f650 f8 1"/>
                  <a:gd name="f695" fmla="*/ f651 f8 1"/>
                  <a:gd name="f696" fmla="*/ f652 f8 1"/>
                  <a:gd name="f697" fmla="*/ f653 f8 1"/>
                  <a:gd name="f698" fmla="*/ f654 f8 1"/>
                  <a:gd name="f699" fmla="*/ f655 f8 1"/>
                  <a:gd name="f700" fmla="*/ f656 f8 1"/>
                  <a:gd name="f701" fmla="*/ f657 f8 1"/>
                  <a:gd name="f702" fmla="*/ f658 f8 1"/>
                  <a:gd name="f703" fmla="*/ f659 f8 1"/>
                  <a:gd name="f704" fmla="*/ f660 f8 1"/>
                  <a:gd name="f705" fmla="*/ f661 f8 1"/>
                  <a:gd name="f706" fmla="*/ f662 f8 1"/>
                  <a:gd name="f707" fmla="*/ f663 f8 1"/>
                  <a:gd name="f708" fmla="*/ f664 f8 1"/>
                  <a:gd name="f709" fmla="*/ f665 f8 1"/>
                  <a:gd name="f710" fmla="*/ f666 f8 1"/>
                  <a:gd name="f711" fmla="*/ f667 f8 1"/>
                  <a:gd name="f712" fmla="*/ f668 f8 1"/>
                  <a:gd name="f713" fmla="*/ f669 f8 1"/>
                  <a:gd name="f714" fmla="*/ f670 f8 1"/>
                  <a:gd name="f715" fmla="*/ f671 f8 1"/>
                  <a:gd name="f716" fmla="*/ f672 f8 1"/>
                  <a:gd name="f717" fmla="*/ f673 1 f1"/>
                  <a:gd name="f718" fmla="*/ f674 1 f1"/>
                  <a:gd name="f719" fmla="*/ f675 1 f1"/>
                  <a:gd name="f720" fmla="*/ f676 1 f1"/>
                  <a:gd name="f721" fmla="*/ f677 1 f1"/>
                  <a:gd name="f722" fmla="*/ f678 1 f1"/>
                  <a:gd name="f723" fmla="*/ f679 1 f1"/>
                  <a:gd name="f724" fmla="*/ f680 1 f1"/>
                  <a:gd name="f725" fmla="*/ f681 1 f1"/>
                  <a:gd name="f726" fmla="*/ f682 1 f1"/>
                  <a:gd name="f727" fmla="*/ f683 1 f1"/>
                  <a:gd name="f728" fmla="*/ f684 1 f1"/>
                  <a:gd name="f729" fmla="*/ f685 1 f1"/>
                  <a:gd name="f730" fmla="*/ f686 1 f1"/>
                  <a:gd name="f731" fmla="*/ f687 1 f1"/>
                  <a:gd name="f732" fmla="*/ f688 1 f1"/>
                  <a:gd name="f733" fmla="*/ f689 1 f1"/>
                  <a:gd name="f734" fmla="*/ f690 1 f1"/>
                  <a:gd name="f735" fmla="*/ f691 1 f1"/>
                  <a:gd name="f736" fmla="*/ f692 1 f1"/>
                  <a:gd name="f737" fmla="*/ f693 1 f1"/>
                  <a:gd name="f738" fmla="*/ f694 1 f1"/>
                  <a:gd name="f739" fmla="*/ f695 1 f1"/>
                  <a:gd name="f740" fmla="*/ f696 1 f1"/>
                  <a:gd name="f741" fmla="*/ f697 1 f1"/>
                  <a:gd name="f742" fmla="*/ f698 1 f1"/>
                  <a:gd name="f743" fmla="*/ f699 1 f1"/>
                  <a:gd name="f744" fmla="*/ f700 1 f1"/>
                  <a:gd name="f745" fmla="*/ f701 1 f1"/>
                  <a:gd name="f746" fmla="*/ f702 1 f1"/>
                  <a:gd name="f747" fmla="*/ f703 1 f1"/>
                  <a:gd name="f748" fmla="*/ f704 1 f1"/>
                  <a:gd name="f749" fmla="*/ f705 1 f1"/>
                  <a:gd name="f750" fmla="*/ f706 1 f1"/>
                  <a:gd name="f751" fmla="*/ f707 1 f1"/>
                  <a:gd name="f752" fmla="*/ f708 1 f1"/>
                  <a:gd name="f753" fmla="*/ f709 1 f1"/>
                  <a:gd name="f754" fmla="*/ f710 1 f1"/>
                  <a:gd name="f755" fmla="*/ f711 1 f1"/>
                  <a:gd name="f756" fmla="*/ f712 1 f1"/>
                  <a:gd name="f757" fmla="*/ f713 1 f1"/>
                  <a:gd name="f758" fmla="*/ f714 1 f1"/>
                  <a:gd name="f759" fmla="*/ f715 1 f1"/>
                  <a:gd name="f760" fmla="*/ f716 1 f1"/>
                  <a:gd name="f761" fmla="+- 0 0 f717"/>
                  <a:gd name="f762" fmla="+- 0 0 f718"/>
                  <a:gd name="f763" fmla="+- 0 0 f719"/>
                  <a:gd name="f764" fmla="+- 0 0 f720"/>
                  <a:gd name="f765" fmla="+- 0 0 f721"/>
                  <a:gd name="f766" fmla="+- 0 0 f722"/>
                  <a:gd name="f767" fmla="+- 0 0 f723"/>
                  <a:gd name="f768" fmla="+- 0 0 f724"/>
                  <a:gd name="f769" fmla="+- 0 0 f725"/>
                  <a:gd name="f770" fmla="+- 0 0 f726"/>
                  <a:gd name="f771" fmla="+- 0 0 f727"/>
                  <a:gd name="f772" fmla="+- 0 0 f728"/>
                  <a:gd name="f773" fmla="+- 0 0 f729"/>
                  <a:gd name="f774" fmla="+- 0 0 f730"/>
                  <a:gd name="f775" fmla="+- 0 0 f731"/>
                  <a:gd name="f776" fmla="+- 0 0 f732"/>
                  <a:gd name="f777" fmla="+- 0 0 f733"/>
                  <a:gd name="f778" fmla="+- 0 0 f734"/>
                  <a:gd name="f779" fmla="+- 0 0 f735"/>
                  <a:gd name="f780" fmla="+- 0 0 f736"/>
                  <a:gd name="f781" fmla="+- 0 0 f737"/>
                  <a:gd name="f782" fmla="+- 0 0 f738"/>
                  <a:gd name="f783" fmla="+- 0 0 f739"/>
                  <a:gd name="f784" fmla="+- 0 0 f740"/>
                  <a:gd name="f785" fmla="+- 0 0 f741"/>
                  <a:gd name="f786" fmla="+- 0 0 f742"/>
                  <a:gd name="f787" fmla="+- 0 0 f743"/>
                  <a:gd name="f788" fmla="+- 0 0 f744"/>
                  <a:gd name="f789" fmla="+- 0 0 f745"/>
                  <a:gd name="f790" fmla="+- 0 0 f746"/>
                  <a:gd name="f791" fmla="+- 0 0 f747"/>
                  <a:gd name="f792" fmla="+- 0 0 f748"/>
                  <a:gd name="f793" fmla="+- 0 0 f749"/>
                  <a:gd name="f794" fmla="+- 0 0 f750"/>
                  <a:gd name="f795" fmla="+- 0 0 f751"/>
                  <a:gd name="f796" fmla="+- 0 0 f752"/>
                  <a:gd name="f797" fmla="+- 0 0 f753"/>
                  <a:gd name="f798" fmla="+- 0 0 f754"/>
                  <a:gd name="f799" fmla="+- 0 0 f755"/>
                  <a:gd name="f800" fmla="+- 0 0 f756"/>
                  <a:gd name="f801" fmla="+- 0 0 f757"/>
                  <a:gd name="f802" fmla="+- 0 0 f758"/>
                  <a:gd name="f803" fmla="+- 0 0 f759"/>
                  <a:gd name="f804" fmla="+- 0 0 f760"/>
                  <a:gd name="f805" fmla="val f761"/>
                  <a:gd name="f806" fmla="val f762"/>
                  <a:gd name="f807" fmla="val f763"/>
                  <a:gd name="f808" fmla="val f764"/>
                  <a:gd name="f809" fmla="val f765"/>
                  <a:gd name="f810" fmla="val f766"/>
                  <a:gd name="f811" fmla="val f767"/>
                  <a:gd name="f812" fmla="val f768"/>
                  <a:gd name="f813" fmla="val f769"/>
                  <a:gd name="f814" fmla="val f770"/>
                  <a:gd name="f815" fmla="val f771"/>
                  <a:gd name="f816" fmla="val f772"/>
                  <a:gd name="f817" fmla="val f773"/>
                  <a:gd name="f818" fmla="val f774"/>
                  <a:gd name="f819" fmla="val f775"/>
                  <a:gd name="f820" fmla="val f776"/>
                  <a:gd name="f821" fmla="val f777"/>
                  <a:gd name="f822" fmla="val f778"/>
                  <a:gd name="f823" fmla="val f779"/>
                  <a:gd name="f824" fmla="val f780"/>
                  <a:gd name="f825" fmla="val f781"/>
                  <a:gd name="f826" fmla="val f782"/>
                  <a:gd name="f827" fmla="val f783"/>
                  <a:gd name="f828" fmla="val f784"/>
                  <a:gd name="f829" fmla="val f785"/>
                  <a:gd name="f830" fmla="val f786"/>
                  <a:gd name="f831" fmla="val f787"/>
                  <a:gd name="f832" fmla="val f788"/>
                  <a:gd name="f833" fmla="val f789"/>
                  <a:gd name="f834" fmla="val f790"/>
                  <a:gd name="f835" fmla="val f791"/>
                  <a:gd name="f836" fmla="val f792"/>
                  <a:gd name="f837" fmla="val f793"/>
                  <a:gd name="f838" fmla="val f794"/>
                  <a:gd name="f839" fmla="val f795"/>
                  <a:gd name="f840" fmla="val f796"/>
                  <a:gd name="f841" fmla="val f797"/>
                  <a:gd name="f842" fmla="val f798"/>
                  <a:gd name="f843" fmla="val f799"/>
                  <a:gd name="f844" fmla="val f800"/>
                  <a:gd name="f845" fmla="val f801"/>
                  <a:gd name="f846" fmla="val f802"/>
                  <a:gd name="f847" fmla="val f803"/>
                  <a:gd name="f848" fmla="val f804"/>
                  <a:gd name="f849" fmla="+- 0 0 f805"/>
                  <a:gd name="f850" fmla="+- 0 0 f806"/>
                  <a:gd name="f851" fmla="+- 0 0 f807"/>
                  <a:gd name="f852" fmla="+- 0 0 f808"/>
                  <a:gd name="f853" fmla="+- 0 0 f809"/>
                  <a:gd name="f854" fmla="+- 0 0 f810"/>
                  <a:gd name="f855" fmla="+- 0 0 f811"/>
                  <a:gd name="f856" fmla="+- 0 0 f812"/>
                  <a:gd name="f857" fmla="+- 0 0 f813"/>
                  <a:gd name="f858" fmla="+- 0 0 f814"/>
                  <a:gd name="f859" fmla="+- 0 0 f815"/>
                  <a:gd name="f860" fmla="+- 0 0 f816"/>
                  <a:gd name="f861" fmla="+- 0 0 f817"/>
                  <a:gd name="f862" fmla="+- 0 0 f818"/>
                  <a:gd name="f863" fmla="+- 0 0 f819"/>
                  <a:gd name="f864" fmla="+- 0 0 f820"/>
                  <a:gd name="f865" fmla="+- 0 0 f821"/>
                  <a:gd name="f866" fmla="+- 0 0 f822"/>
                  <a:gd name="f867" fmla="+- 0 0 f823"/>
                  <a:gd name="f868" fmla="+- 0 0 f824"/>
                  <a:gd name="f869" fmla="+- 0 0 f825"/>
                  <a:gd name="f870" fmla="+- 0 0 f826"/>
                  <a:gd name="f871" fmla="+- 0 0 f827"/>
                  <a:gd name="f872" fmla="+- 0 0 f828"/>
                  <a:gd name="f873" fmla="+- 0 0 f829"/>
                  <a:gd name="f874" fmla="+- 0 0 f830"/>
                  <a:gd name="f875" fmla="+- 0 0 f831"/>
                  <a:gd name="f876" fmla="+- 0 0 f832"/>
                  <a:gd name="f877" fmla="+- 0 0 f833"/>
                  <a:gd name="f878" fmla="+- 0 0 f834"/>
                  <a:gd name="f879" fmla="+- 0 0 f835"/>
                  <a:gd name="f880" fmla="+- 0 0 f836"/>
                  <a:gd name="f881" fmla="+- 0 0 f837"/>
                  <a:gd name="f882" fmla="+- 0 0 f838"/>
                  <a:gd name="f883" fmla="+- 0 0 f839"/>
                  <a:gd name="f884" fmla="+- 0 0 f840"/>
                  <a:gd name="f885" fmla="+- 0 0 f841"/>
                  <a:gd name="f886" fmla="+- 0 0 f842"/>
                  <a:gd name="f887" fmla="+- 0 0 f843"/>
                  <a:gd name="f888" fmla="+- 0 0 f844"/>
                  <a:gd name="f889" fmla="+- 0 0 f845"/>
                  <a:gd name="f890" fmla="+- 0 0 f846"/>
                  <a:gd name="f891" fmla="+- 0 0 f847"/>
                  <a:gd name="f892" fmla="+- 0 0 f848"/>
                  <a:gd name="f893" fmla="*/ f849 f1 1"/>
                  <a:gd name="f894" fmla="*/ f850 f1 1"/>
                  <a:gd name="f895" fmla="*/ f851 f1 1"/>
                  <a:gd name="f896" fmla="*/ f852 f1 1"/>
                  <a:gd name="f897" fmla="*/ f853 f1 1"/>
                  <a:gd name="f898" fmla="*/ f854 f1 1"/>
                  <a:gd name="f899" fmla="*/ f855 f1 1"/>
                  <a:gd name="f900" fmla="*/ f856 f1 1"/>
                  <a:gd name="f901" fmla="*/ f857 f1 1"/>
                  <a:gd name="f902" fmla="*/ f858 f1 1"/>
                  <a:gd name="f903" fmla="*/ f859 f1 1"/>
                  <a:gd name="f904" fmla="*/ f860 f1 1"/>
                  <a:gd name="f905" fmla="*/ f861 f1 1"/>
                  <a:gd name="f906" fmla="*/ f862 f1 1"/>
                  <a:gd name="f907" fmla="*/ f863 f1 1"/>
                  <a:gd name="f908" fmla="*/ f864 f1 1"/>
                  <a:gd name="f909" fmla="*/ f865 f1 1"/>
                  <a:gd name="f910" fmla="*/ f866 f1 1"/>
                  <a:gd name="f911" fmla="*/ f867 f1 1"/>
                  <a:gd name="f912" fmla="*/ f868 f1 1"/>
                  <a:gd name="f913" fmla="*/ f869 f1 1"/>
                  <a:gd name="f914" fmla="*/ f870 f1 1"/>
                  <a:gd name="f915" fmla="*/ f871 f1 1"/>
                  <a:gd name="f916" fmla="*/ f872 f1 1"/>
                  <a:gd name="f917" fmla="*/ f873 f1 1"/>
                  <a:gd name="f918" fmla="*/ f874 f1 1"/>
                  <a:gd name="f919" fmla="*/ f875 f1 1"/>
                  <a:gd name="f920" fmla="*/ f876 f1 1"/>
                  <a:gd name="f921" fmla="*/ f877 f1 1"/>
                  <a:gd name="f922" fmla="*/ f878 f1 1"/>
                  <a:gd name="f923" fmla="*/ f879 f1 1"/>
                  <a:gd name="f924" fmla="*/ f880 f1 1"/>
                  <a:gd name="f925" fmla="*/ f881 f1 1"/>
                  <a:gd name="f926" fmla="*/ f882 f1 1"/>
                  <a:gd name="f927" fmla="*/ f883 f1 1"/>
                  <a:gd name="f928" fmla="*/ f884 f1 1"/>
                  <a:gd name="f929" fmla="*/ f885 f1 1"/>
                  <a:gd name="f930" fmla="*/ f886 f1 1"/>
                  <a:gd name="f931" fmla="*/ f887 f1 1"/>
                  <a:gd name="f932" fmla="*/ f888 f1 1"/>
                  <a:gd name="f933" fmla="*/ f889 f1 1"/>
                  <a:gd name="f934" fmla="*/ f890 f1 1"/>
                  <a:gd name="f935" fmla="*/ f891 f1 1"/>
                  <a:gd name="f936" fmla="*/ f892 f1 1"/>
                  <a:gd name="f937" fmla="*/ f893 1 f8"/>
                  <a:gd name="f938" fmla="*/ f894 1 f8"/>
                  <a:gd name="f939" fmla="*/ f895 1 f8"/>
                  <a:gd name="f940" fmla="*/ f896 1 f8"/>
                  <a:gd name="f941" fmla="*/ f897 1 f8"/>
                  <a:gd name="f942" fmla="*/ f898 1 f8"/>
                  <a:gd name="f943" fmla="*/ f899 1 f8"/>
                  <a:gd name="f944" fmla="*/ f900 1 f8"/>
                  <a:gd name="f945" fmla="*/ f901 1 f8"/>
                  <a:gd name="f946" fmla="*/ f902 1 f8"/>
                  <a:gd name="f947" fmla="*/ f903 1 f8"/>
                  <a:gd name="f948" fmla="*/ f904 1 f8"/>
                  <a:gd name="f949" fmla="*/ f905 1 f8"/>
                  <a:gd name="f950" fmla="*/ f906 1 f8"/>
                  <a:gd name="f951" fmla="*/ f907 1 f8"/>
                  <a:gd name="f952" fmla="*/ f908 1 f8"/>
                  <a:gd name="f953" fmla="*/ f909 1 f8"/>
                  <a:gd name="f954" fmla="*/ f910 1 f8"/>
                  <a:gd name="f955" fmla="*/ f911 1 f8"/>
                  <a:gd name="f956" fmla="*/ f912 1 f8"/>
                  <a:gd name="f957" fmla="*/ f913 1 f8"/>
                  <a:gd name="f958" fmla="*/ f914 1 f8"/>
                  <a:gd name="f959" fmla="*/ f915 1 f8"/>
                  <a:gd name="f960" fmla="*/ f916 1 f8"/>
                  <a:gd name="f961" fmla="*/ f917 1 f8"/>
                  <a:gd name="f962" fmla="*/ f918 1 f8"/>
                  <a:gd name="f963" fmla="*/ f919 1 f8"/>
                  <a:gd name="f964" fmla="*/ f920 1 f8"/>
                  <a:gd name="f965" fmla="*/ f921 1 f8"/>
                  <a:gd name="f966" fmla="*/ f922 1 f8"/>
                  <a:gd name="f967" fmla="*/ f923 1 f8"/>
                  <a:gd name="f968" fmla="*/ f924 1 f8"/>
                  <a:gd name="f969" fmla="*/ f925 1 f8"/>
                  <a:gd name="f970" fmla="*/ f926 1 f8"/>
                  <a:gd name="f971" fmla="*/ f927 1 f8"/>
                  <a:gd name="f972" fmla="*/ f928 1 f8"/>
                  <a:gd name="f973" fmla="*/ f929 1 f8"/>
                  <a:gd name="f974" fmla="*/ f930 1 f8"/>
                  <a:gd name="f975" fmla="*/ f931 1 f8"/>
                  <a:gd name="f976" fmla="*/ f932 1 f8"/>
                  <a:gd name="f977" fmla="*/ f933 1 f8"/>
                  <a:gd name="f978" fmla="*/ f934 1 f8"/>
                  <a:gd name="f979" fmla="*/ f935 1 f8"/>
                  <a:gd name="f980" fmla="*/ f936 1 f8"/>
                  <a:gd name="f981" fmla="+- f937 0 f2"/>
                  <a:gd name="f982" fmla="+- f938 0 f2"/>
                  <a:gd name="f983" fmla="+- f939 0 f2"/>
                  <a:gd name="f984" fmla="+- f940 0 f2"/>
                  <a:gd name="f985" fmla="+- f941 0 f2"/>
                  <a:gd name="f986" fmla="+- f942 0 f2"/>
                  <a:gd name="f987" fmla="+- f943 0 f2"/>
                  <a:gd name="f988" fmla="+- f944 0 f2"/>
                  <a:gd name="f989" fmla="+- f945 0 f2"/>
                  <a:gd name="f990" fmla="+- f946 0 f2"/>
                  <a:gd name="f991" fmla="+- f947 0 f2"/>
                  <a:gd name="f992" fmla="+- f948 0 f2"/>
                  <a:gd name="f993" fmla="+- f949 0 f2"/>
                  <a:gd name="f994" fmla="+- f950 0 f2"/>
                  <a:gd name="f995" fmla="+- f951 0 f2"/>
                  <a:gd name="f996" fmla="+- f952 0 f2"/>
                  <a:gd name="f997" fmla="+- f953 0 f2"/>
                  <a:gd name="f998" fmla="+- f954 0 f2"/>
                  <a:gd name="f999" fmla="+- f955 0 f2"/>
                  <a:gd name="f1000" fmla="+- f956 0 f2"/>
                  <a:gd name="f1001" fmla="+- f957 0 f2"/>
                  <a:gd name="f1002" fmla="+- f958 0 f2"/>
                  <a:gd name="f1003" fmla="+- f959 0 f2"/>
                  <a:gd name="f1004" fmla="+- f960 0 f2"/>
                  <a:gd name="f1005" fmla="+- f961 0 f2"/>
                  <a:gd name="f1006" fmla="+- f962 0 f2"/>
                  <a:gd name="f1007" fmla="+- f963 0 f2"/>
                  <a:gd name="f1008" fmla="+- f964 0 f2"/>
                  <a:gd name="f1009" fmla="+- f965 0 f2"/>
                  <a:gd name="f1010" fmla="+- f966 0 f2"/>
                  <a:gd name="f1011" fmla="+- f967 0 f2"/>
                  <a:gd name="f1012" fmla="+- f968 0 f2"/>
                  <a:gd name="f1013" fmla="+- f969 0 f2"/>
                  <a:gd name="f1014" fmla="+- f970 0 f2"/>
                  <a:gd name="f1015" fmla="+- f971 0 f2"/>
                  <a:gd name="f1016" fmla="+- f972 0 f2"/>
                  <a:gd name="f1017" fmla="+- f973 0 f2"/>
                  <a:gd name="f1018" fmla="+- f974 0 f2"/>
                  <a:gd name="f1019" fmla="+- f975 0 f2"/>
                  <a:gd name="f1020" fmla="+- f976 0 f2"/>
                  <a:gd name="f1021" fmla="+- f977 0 f2"/>
                  <a:gd name="f1022" fmla="+- f978 0 f2"/>
                  <a:gd name="f1023" fmla="+- f979 0 f2"/>
                  <a:gd name="f1024" fmla="+- f980 0 f2"/>
                  <a:gd name="f1025" fmla="+- f981 f2 0"/>
                  <a:gd name="f1026" fmla="+- f982 0 f981"/>
                  <a:gd name="f1027" fmla="+- f983 f2 0"/>
                  <a:gd name="f1028" fmla="+- f984 0 f983"/>
                  <a:gd name="f1029" fmla="+- f985 f2 0"/>
                  <a:gd name="f1030" fmla="+- f986 0 f985"/>
                  <a:gd name="f1031" fmla="+- f987 f2 0"/>
                  <a:gd name="f1032" fmla="+- f988 0 f987"/>
                  <a:gd name="f1033" fmla="+- f989 f2 0"/>
                  <a:gd name="f1034" fmla="+- f990 0 f989"/>
                  <a:gd name="f1035" fmla="+- f991 f2 0"/>
                  <a:gd name="f1036" fmla="+- f992 0 f991"/>
                  <a:gd name="f1037" fmla="+- f993 f2 0"/>
                  <a:gd name="f1038" fmla="+- f994 0 f993"/>
                  <a:gd name="f1039" fmla="+- f995 f2 0"/>
                  <a:gd name="f1040" fmla="+- f996 0 f995"/>
                  <a:gd name="f1041" fmla="+- f997 f2 0"/>
                  <a:gd name="f1042" fmla="+- f998 0 f997"/>
                  <a:gd name="f1043" fmla="+- f999 f2 0"/>
                  <a:gd name="f1044" fmla="+- f1000 0 f999"/>
                  <a:gd name="f1045" fmla="+- f1001 f2 0"/>
                  <a:gd name="f1046" fmla="+- f1002 0 f1001"/>
                  <a:gd name="f1047" fmla="+- f1003 f2 0"/>
                  <a:gd name="f1048" fmla="+- f1004 0 f1003"/>
                  <a:gd name="f1049" fmla="+- f1005 f2 0"/>
                  <a:gd name="f1050" fmla="+- f1006 0 f1005"/>
                  <a:gd name="f1051" fmla="+- f1007 f2 0"/>
                  <a:gd name="f1052" fmla="+- f1008 0 f1007"/>
                  <a:gd name="f1053" fmla="+- f1009 f2 0"/>
                  <a:gd name="f1054" fmla="+- f1010 0 f1009"/>
                  <a:gd name="f1055" fmla="+- f1011 f2 0"/>
                  <a:gd name="f1056" fmla="+- f1012 0 f1011"/>
                  <a:gd name="f1057" fmla="+- f1013 f2 0"/>
                  <a:gd name="f1058" fmla="+- f1014 0 f1013"/>
                  <a:gd name="f1059" fmla="+- f1015 f2 0"/>
                  <a:gd name="f1060" fmla="+- f1016 0 f1015"/>
                  <a:gd name="f1061" fmla="+- f1017 f2 0"/>
                  <a:gd name="f1062" fmla="+- f1018 0 f1017"/>
                  <a:gd name="f1063" fmla="+- f1019 f2 0"/>
                  <a:gd name="f1064" fmla="+- f1020 0 f1019"/>
                  <a:gd name="f1065" fmla="+- f1021 f2 0"/>
                  <a:gd name="f1066" fmla="+- f1022 0 f1021"/>
                  <a:gd name="f1067" fmla="+- f1023 f2 0"/>
                  <a:gd name="f1068" fmla="+- f1024 0 f1023"/>
                  <a:gd name="f1069" fmla="*/ f1025 f8 1"/>
                  <a:gd name="f1070" fmla="*/ f1027 f8 1"/>
                  <a:gd name="f1071" fmla="*/ f1029 f8 1"/>
                  <a:gd name="f1072" fmla="*/ f1031 f8 1"/>
                  <a:gd name="f1073" fmla="*/ f1033 f8 1"/>
                  <a:gd name="f1074" fmla="*/ f1035 f8 1"/>
                  <a:gd name="f1075" fmla="*/ f1037 f8 1"/>
                  <a:gd name="f1076" fmla="*/ f1039 f8 1"/>
                  <a:gd name="f1077" fmla="*/ f1041 f8 1"/>
                  <a:gd name="f1078" fmla="*/ f1043 f8 1"/>
                  <a:gd name="f1079" fmla="*/ f1045 f8 1"/>
                  <a:gd name="f1080" fmla="*/ f1047 f8 1"/>
                  <a:gd name="f1081" fmla="*/ f1049 f8 1"/>
                  <a:gd name="f1082" fmla="*/ f1051 f8 1"/>
                  <a:gd name="f1083" fmla="*/ f1053 f8 1"/>
                  <a:gd name="f1084" fmla="*/ f1055 f8 1"/>
                  <a:gd name="f1085" fmla="*/ f1057 f8 1"/>
                  <a:gd name="f1086" fmla="*/ f1059 f8 1"/>
                  <a:gd name="f1087" fmla="*/ f1061 f8 1"/>
                  <a:gd name="f1088" fmla="*/ f1063 f8 1"/>
                  <a:gd name="f1089" fmla="*/ f1065 f8 1"/>
                  <a:gd name="f1090" fmla="*/ f1067 f8 1"/>
                  <a:gd name="f1091" fmla="+- f1026 f0 0"/>
                  <a:gd name="f1092" fmla="+- f1028 f0 0"/>
                  <a:gd name="f1093" fmla="+- f1030 f0 0"/>
                  <a:gd name="f1094" fmla="+- f1032 f0 0"/>
                  <a:gd name="f1095" fmla="+- f1034 f0 0"/>
                  <a:gd name="f1096" fmla="+- f1036 f0 0"/>
                  <a:gd name="f1097" fmla="+- f1038 f0 0"/>
                  <a:gd name="f1098" fmla="+- f1040 f0 0"/>
                  <a:gd name="f1099" fmla="+- f1042 f0 0"/>
                  <a:gd name="f1100" fmla="+- f1044 f0 0"/>
                  <a:gd name="f1101" fmla="+- f1046 f0 0"/>
                  <a:gd name="f1102" fmla="+- f1048 f0 0"/>
                  <a:gd name="f1103" fmla="+- f1050 f0 0"/>
                  <a:gd name="f1104" fmla="+- f1052 f0 0"/>
                  <a:gd name="f1105" fmla="+- f1054 f0 0"/>
                  <a:gd name="f1106" fmla="+- f1056 f0 0"/>
                  <a:gd name="f1107" fmla="+- f1058 f0 0"/>
                  <a:gd name="f1108" fmla="+- f1060 f0 0"/>
                  <a:gd name="f1109" fmla="+- f1062 f0 0"/>
                  <a:gd name="f1110" fmla="+- f1064 f0 0"/>
                  <a:gd name="f1111" fmla="+- f1066 f0 0"/>
                  <a:gd name="f1112" fmla="+- f1068 f0 0"/>
                  <a:gd name="f1113" fmla="*/ f1069 1 f1"/>
                  <a:gd name="f1114" fmla="*/ f1070 1 f1"/>
                  <a:gd name="f1115" fmla="*/ f1071 1 f1"/>
                  <a:gd name="f1116" fmla="*/ f1072 1 f1"/>
                  <a:gd name="f1117" fmla="*/ f1073 1 f1"/>
                  <a:gd name="f1118" fmla="*/ f1074 1 f1"/>
                  <a:gd name="f1119" fmla="*/ f1075 1 f1"/>
                  <a:gd name="f1120" fmla="*/ f1076 1 f1"/>
                  <a:gd name="f1121" fmla="*/ f1077 1 f1"/>
                  <a:gd name="f1122" fmla="*/ f1078 1 f1"/>
                  <a:gd name="f1123" fmla="*/ f1079 1 f1"/>
                  <a:gd name="f1124" fmla="*/ f1080 1 f1"/>
                  <a:gd name="f1125" fmla="*/ f1081 1 f1"/>
                  <a:gd name="f1126" fmla="*/ f1082 1 f1"/>
                  <a:gd name="f1127" fmla="*/ f1083 1 f1"/>
                  <a:gd name="f1128" fmla="*/ f1084 1 f1"/>
                  <a:gd name="f1129" fmla="*/ f1085 1 f1"/>
                  <a:gd name="f1130" fmla="*/ f1086 1 f1"/>
                  <a:gd name="f1131" fmla="*/ f1087 1 f1"/>
                  <a:gd name="f1132" fmla="*/ f1088 1 f1"/>
                  <a:gd name="f1133" fmla="*/ f1089 1 f1"/>
                  <a:gd name="f1134" fmla="*/ f1090 1 f1"/>
                  <a:gd name="f1135" fmla="?: f1026 f1026 f1091"/>
                  <a:gd name="f1136" fmla="?: f1028 f1028 f1092"/>
                  <a:gd name="f1137" fmla="?: f1030 f1030 f1093"/>
                  <a:gd name="f1138" fmla="?: f1032 f1032 f1094"/>
                  <a:gd name="f1139" fmla="?: f1034 f1034 f1095"/>
                  <a:gd name="f1140" fmla="?: f1036 f1036 f1096"/>
                  <a:gd name="f1141" fmla="?: f1038 f1038 f1097"/>
                  <a:gd name="f1142" fmla="?: f1040 f1040 f1098"/>
                  <a:gd name="f1143" fmla="?: f1042 f1042 f1099"/>
                  <a:gd name="f1144" fmla="?: f1044 f1044 f1100"/>
                  <a:gd name="f1145" fmla="?: f1046 f1046 f1101"/>
                  <a:gd name="f1146" fmla="?: f1048 f1048 f1102"/>
                  <a:gd name="f1147" fmla="?: f1050 f1050 f1103"/>
                  <a:gd name="f1148" fmla="?: f1052 f1052 f1104"/>
                  <a:gd name="f1149" fmla="?: f1054 f1054 f1105"/>
                  <a:gd name="f1150" fmla="?: f1056 f1056 f1106"/>
                  <a:gd name="f1151" fmla="?: f1058 f1058 f1107"/>
                  <a:gd name="f1152" fmla="?: f1060 f1060 f1108"/>
                  <a:gd name="f1153" fmla="?: f1062 f1062 f1109"/>
                  <a:gd name="f1154" fmla="?: f1064 f1064 f1110"/>
                  <a:gd name="f1155" fmla="?: f1066 f1066 f1111"/>
                  <a:gd name="f1156" fmla="?: f1068 f1068 f1112"/>
                  <a:gd name="f1157" fmla="+- 0 0 f1113"/>
                  <a:gd name="f1158" fmla="+- 0 0 f1114"/>
                  <a:gd name="f1159" fmla="+- 0 0 f1115"/>
                  <a:gd name="f1160" fmla="+- 0 0 f1116"/>
                  <a:gd name="f1161" fmla="+- 0 0 f1117"/>
                  <a:gd name="f1162" fmla="+- 0 0 f1118"/>
                  <a:gd name="f1163" fmla="+- 0 0 f1119"/>
                  <a:gd name="f1164" fmla="+- 0 0 f1120"/>
                  <a:gd name="f1165" fmla="+- 0 0 f1121"/>
                  <a:gd name="f1166" fmla="+- 0 0 f1122"/>
                  <a:gd name="f1167" fmla="+- 0 0 f1123"/>
                  <a:gd name="f1168" fmla="+- 0 0 f1124"/>
                  <a:gd name="f1169" fmla="+- 0 0 f1125"/>
                  <a:gd name="f1170" fmla="+- 0 0 f1126"/>
                  <a:gd name="f1171" fmla="+- 0 0 f1127"/>
                  <a:gd name="f1172" fmla="+- 0 0 f1128"/>
                  <a:gd name="f1173" fmla="+- 0 0 f1129"/>
                  <a:gd name="f1174" fmla="+- 0 0 f1130"/>
                  <a:gd name="f1175" fmla="+- 0 0 f1131"/>
                  <a:gd name="f1176" fmla="+- 0 0 f1132"/>
                  <a:gd name="f1177" fmla="+- 0 0 f1133"/>
                  <a:gd name="f1178" fmla="+- 0 0 f1134"/>
                  <a:gd name="f1179" fmla="+- 0 0 f1157"/>
                  <a:gd name="f1180" fmla="+- 0 0 f1158"/>
                  <a:gd name="f1181" fmla="+- 0 0 f1159"/>
                  <a:gd name="f1182" fmla="+- 0 0 f1160"/>
                  <a:gd name="f1183" fmla="+- 0 0 f1161"/>
                  <a:gd name="f1184" fmla="+- 0 0 f1162"/>
                  <a:gd name="f1185" fmla="+- 0 0 f1163"/>
                  <a:gd name="f1186" fmla="+- 0 0 f1164"/>
                  <a:gd name="f1187" fmla="+- 0 0 f1165"/>
                  <a:gd name="f1188" fmla="+- 0 0 f1166"/>
                  <a:gd name="f1189" fmla="+- 0 0 f1167"/>
                  <a:gd name="f1190" fmla="+- 0 0 f1168"/>
                  <a:gd name="f1191" fmla="+- 0 0 f1169"/>
                  <a:gd name="f1192" fmla="+- 0 0 f1170"/>
                  <a:gd name="f1193" fmla="+- 0 0 f1171"/>
                  <a:gd name="f1194" fmla="+- 0 0 f1172"/>
                  <a:gd name="f1195" fmla="+- 0 0 f1173"/>
                  <a:gd name="f1196" fmla="+- 0 0 f1174"/>
                  <a:gd name="f1197" fmla="+- 0 0 f1175"/>
                  <a:gd name="f1198" fmla="+- 0 0 f1176"/>
                  <a:gd name="f1199" fmla="+- 0 0 f1177"/>
                  <a:gd name="f1200" fmla="+- 0 0 f1178"/>
                  <a:gd name="f1201" fmla="*/ f1179 f1 1"/>
                  <a:gd name="f1202" fmla="*/ f1180 f1 1"/>
                  <a:gd name="f1203" fmla="*/ f1181 f1 1"/>
                  <a:gd name="f1204" fmla="*/ f1182 f1 1"/>
                  <a:gd name="f1205" fmla="*/ f1183 f1 1"/>
                  <a:gd name="f1206" fmla="*/ f1184 f1 1"/>
                  <a:gd name="f1207" fmla="*/ f1185 f1 1"/>
                  <a:gd name="f1208" fmla="*/ f1186 f1 1"/>
                  <a:gd name="f1209" fmla="*/ f1187 f1 1"/>
                  <a:gd name="f1210" fmla="*/ f1188 f1 1"/>
                  <a:gd name="f1211" fmla="*/ f1189 f1 1"/>
                  <a:gd name="f1212" fmla="*/ f1190 f1 1"/>
                  <a:gd name="f1213" fmla="*/ f1191 f1 1"/>
                  <a:gd name="f1214" fmla="*/ f1192 f1 1"/>
                  <a:gd name="f1215" fmla="*/ f1193 f1 1"/>
                  <a:gd name="f1216" fmla="*/ f1194 f1 1"/>
                  <a:gd name="f1217" fmla="*/ f1195 f1 1"/>
                  <a:gd name="f1218" fmla="*/ f1196 f1 1"/>
                  <a:gd name="f1219" fmla="*/ f1197 f1 1"/>
                  <a:gd name="f1220" fmla="*/ f1198 f1 1"/>
                  <a:gd name="f1221" fmla="*/ f1199 f1 1"/>
                  <a:gd name="f1222" fmla="*/ f1200 f1 1"/>
                  <a:gd name="f1223" fmla="*/ f1201 1 f8"/>
                  <a:gd name="f1224" fmla="*/ f1202 1 f8"/>
                  <a:gd name="f1225" fmla="*/ f1203 1 f8"/>
                  <a:gd name="f1226" fmla="*/ f1204 1 f8"/>
                  <a:gd name="f1227" fmla="*/ f1205 1 f8"/>
                  <a:gd name="f1228" fmla="*/ f1206 1 f8"/>
                  <a:gd name="f1229" fmla="*/ f1207 1 f8"/>
                  <a:gd name="f1230" fmla="*/ f1208 1 f8"/>
                  <a:gd name="f1231" fmla="*/ f1209 1 f8"/>
                  <a:gd name="f1232" fmla="*/ f1210 1 f8"/>
                  <a:gd name="f1233" fmla="*/ f1211 1 f8"/>
                  <a:gd name="f1234" fmla="*/ f1212 1 f8"/>
                  <a:gd name="f1235" fmla="*/ f1213 1 f8"/>
                  <a:gd name="f1236" fmla="*/ f1214 1 f8"/>
                  <a:gd name="f1237" fmla="*/ f1215 1 f8"/>
                  <a:gd name="f1238" fmla="*/ f1216 1 f8"/>
                  <a:gd name="f1239" fmla="*/ f1217 1 f8"/>
                  <a:gd name="f1240" fmla="*/ f1218 1 f8"/>
                  <a:gd name="f1241" fmla="*/ f1219 1 f8"/>
                  <a:gd name="f1242" fmla="*/ f1220 1 f8"/>
                  <a:gd name="f1243" fmla="*/ f1221 1 f8"/>
                  <a:gd name="f1244" fmla="*/ f1222 1 f8"/>
                  <a:gd name="f1245" fmla="+- f1223 0 f2"/>
                  <a:gd name="f1246" fmla="+- f1224 0 f2"/>
                  <a:gd name="f1247" fmla="+- f1225 0 f2"/>
                  <a:gd name="f1248" fmla="+- f1226 0 f2"/>
                  <a:gd name="f1249" fmla="+- f1227 0 f2"/>
                  <a:gd name="f1250" fmla="+- f1228 0 f2"/>
                  <a:gd name="f1251" fmla="+- f1229 0 f2"/>
                  <a:gd name="f1252" fmla="+- f1230 0 f2"/>
                  <a:gd name="f1253" fmla="+- f1231 0 f2"/>
                  <a:gd name="f1254" fmla="+- f1232 0 f2"/>
                  <a:gd name="f1255" fmla="+- f1233 0 f2"/>
                  <a:gd name="f1256" fmla="+- f1234 0 f2"/>
                  <a:gd name="f1257" fmla="+- f1235 0 f2"/>
                  <a:gd name="f1258" fmla="+- f1236 0 f2"/>
                  <a:gd name="f1259" fmla="+- f1237 0 f2"/>
                  <a:gd name="f1260" fmla="+- f1238 0 f2"/>
                  <a:gd name="f1261" fmla="+- f1239 0 f2"/>
                  <a:gd name="f1262" fmla="+- f1240 0 f2"/>
                  <a:gd name="f1263" fmla="+- f1241 0 f2"/>
                  <a:gd name="f1264" fmla="+- f1242 0 f2"/>
                  <a:gd name="f1265" fmla="+- f1243 0 f2"/>
                  <a:gd name="f1266" fmla="+- f1244 0 f2"/>
                  <a:gd name="f1267" fmla="cos 1 f1245"/>
                  <a:gd name="f1268" fmla="sin 1 f1245"/>
                  <a:gd name="f1269" fmla="cos 1 f1246"/>
                  <a:gd name="f1270" fmla="sin 1 f1246"/>
                  <a:gd name="f1271" fmla="cos 1 f1247"/>
                  <a:gd name="f1272" fmla="sin 1 f1247"/>
                  <a:gd name="f1273" fmla="cos 1 f1248"/>
                  <a:gd name="f1274" fmla="sin 1 f1248"/>
                  <a:gd name="f1275" fmla="cos 1 f1249"/>
                  <a:gd name="f1276" fmla="sin 1 f1249"/>
                  <a:gd name="f1277" fmla="cos 1 f1250"/>
                  <a:gd name="f1278" fmla="sin 1 f1250"/>
                  <a:gd name="f1279" fmla="cos 1 f1251"/>
                  <a:gd name="f1280" fmla="sin 1 f1251"/>
                  <a:gd name="f1281" fmla="cos 1 f1252"/>
                  <a:gd name="f1282" fmla="sin 1 f1252"/>
                  <a:gd name="f1283" fmla="cos 1 f1253"/>
                  <a:gd name="f1284" fmla="sin 1 f1253"/>
                  <a:gd name="f1285" fmla="cos 1 f1254"/>
                  <a:gd name="f1286" fmla="sin 1 f1254"/>
                  <a:gd name="f1287" fmla="cos 1 f1255"/>
                  <a:gd name="f1288" fmla="sin 1 f1255"/>
                  <a:gd name="f1289" fmla="cos 1 f1256"/>
                  <a:gd name="f1290" fmla="sin 1 f1256"/>
                  <a:gd name="f1291" fmla="cos 1 f1257"/>
                  <a:gd name="f1292" fmla="sin 1 f1257"/>
                  <a:gd name="f1293" fmla="cos 1 f1258"/>
                  <a:gd name="f1294" fmla="sin 1 f1258"/>
                  <a:gd name="f1295" fmla="cos 1 f1259"/>
                  <a:gd name="f1296" fmla="sin 1 f1259"/>
                  <a:gd name="f1297" fmla="cos 1 f1260"/>
                  <a:gd name="f1298" fmla="sin 1 f1260"/>
                  <a:gd name="f1299" fmla="cos 1 f1261"/>
                  <a:gd name="f1300" fmla="sin 1 f1261"/>
                  <a:gd name="f1301" fmla="cos 1 f1262"/>
                  <a:gd name="f1302" fmla="sin 1 f1262"/>
                  <a:gd name="f1303" fmla="cos 1 f1263"/>
                  <a:gd name="f1304" fmla="sin 1 f1263"/>
                  <a:gd name="f1305" fmla="cos 1 f1264"/>
                  <a:gd name="f1306" fmla="sin 1 f1264"/>
                  <a:gd name="f1307" fmla="cos 1 f1265"/>
                  <a:gd name="f1308" fmla="sin 1 f1265"/>
                  <a:gd name="f1309" fmla="cos 1 f1266"/>
                  <a:gd name="f1310" fmla="sin 1 f1266"/>
                  <a:gd name="f1311" fmla="+- 0 0 f1267"/>
                  <a:gd name="f1312" fmla="+- 0 0 f1268"/>
                  <a:gd name="f1313" fmla="+- 0 0 f1269"/>
                  <a:gd name="f1314" fmla="+- 0 0 f1270"/>
                  <a:gd name="f1315" fmla="+- 0 0 f1271"/>
                  <a:gd name="f1316" fmla="+- 0 0 f1272"/>
                  <a:gd name="f1317" fmla="+- 0 0 f1273"/>
                  <a:gd name="f1318" fmla="+- 0 0 f1274"/>
                  <a:gd name="f1319" fmla="+- 0 0 f1275"/>
                  <a:gd name="f1320" fmla="+- 0 0 f1276"/>
                  <a:gd name="f1321" fmla="+- 0 0 f1277"/>
                  <a:gd name="f1322" fmla="+- 0 0 f1278"/>
                  <a:gd name="f1323" fmla="+- 0 0 f1279"/>
                  <a:gd name="f1324" fmla="+- 0 0 f1280"/>
                  <a:gd name="f1325" fmla="+- 0 0 f1281"/>
                  <a:gd name="f1326" fmla="+- 0 0 f1282"/>
                  <a:gd name="f1327" fmla="+- 0 0 f1283"/>
                  <a:gd name="f1328" fmla="+- 0 0 f1284"/>
                  <a:gd name="f1329" fmla="+- 0 0 f1285"/>
                  <a:gd name="f1330" fmla="+- 0 0 f1286"/>
                  <a:gd name="f1331" fmla="+- 0 0 f1287"/>
                  <a:gd name="f1332" fmla="+- 0 0 f1288"/>
                  <a:gd name="f1333" fmla="+- 0 0 f1289"/>
                  <a:gd name="f1334" fmla="+- 0 0 f1290"/>
                  <a:gd name="f1335" fmla="+- 0 0 f1291"/>
                  <a:gd name="f1336" fmla="+- 0 0 f1292"/>
                  <a:gd name="f1337" fmla="+- 0 0 f1293"/>
                  <a:gd name="f1338" fmla="+- 0 0 f1294"/>
                  <a:gd name="f1339" fmla="+- 0 0 f1295"/>
                  <a:gd name="f1340" fmla="+- 0 0 f1296"/>
                  <a:gd name="f1341" fmla="+- 0 0 f1297"/>
                  <a:gd name="f1342" fmla="+- 0 0 f1298"/>
                  <a:gd name="f1343" fmla="+- 0 0 f1299"/>
                  <a:gd name="f1344" fmla="+- 0 0 f1300"/>
                  <a:gd name="f1345" fmla="+- 0 0 f1301"/>
                  <a:gd name="f1346" fmla="+- 0 0 f1302"/>
                  <a:gd name="f1347" fmla="+- 0 0 f1303"/>
                  <a:gd name="f1348" fmla="+- 0 0 f1304"/>
                  <a:gd name="f1349" fmla="+- 0 0 f1305"/>
                  <a:gd name="f1350" fmla="+- 0 0 f1306"/>
                  <a:gd name="f1351" fmla="+- 0 0 f1307"/>
                  <a:gd name="f1352" fmla="+- 0 0 f1308"/>
                  <a:gd name="f1353" fmla="+- 0 0 f1309"/>
                  <a:gd name="f1354" fmla="+- 0 0 f1310"/>
                  <a:gd name="f1355" fmla="+- 0 0 f1311"/>
                  <a:gd name="f1356" fmla="+- 0 0 f1312"/>
                  <a:gd name="f1357" fmla="+- 0 0 f1313"/>
                  <a:gd name="f1358" fmla="+- 0 0 f1314"/>
                  <a:gd name="f1359" fmla="+- 0 0 f1315"/>
                  <a:gd name="f1360" fmla="+- 0 0 f1316"/>
                  <a:gd name="f1361" fmla="+- 0 0 f1317"/>
                  <a:gd name="f1362" fmla="+- 0 0 f1318"/>
                  <a:gd name="f1363" fmla="+- 0 0 f1319"/>
                  <a:gd name="f1364" fmla="+- 0 0 f1320"/>
                  <a:gd name="f1365" fmla="+- 0 0 f1321"/>
                  <a:gd name="f1366" fmla="+- 0 0 f1322"/>
                  <a:gd name="f1367" fmla="+- 0 0 f1323"/>
                  <a:gd name="f1368" fmla="+- 0 0 f1324"/>
                  <a:gd name="f1369" fmla="+- 0 0 f1325"/>
                  <a:gd name="f1370" fmla="+- 0 0 f1326"/>
                  <a:gd name="f1371" fmla="+- 0 0 f1327"/>
                  <a:gd name="f1372" fmla="+- 0 0 f1328"/>
                  <a:gd name="f1373" fmla="+- 0 0 f1329"/>
                  <a:gd name="f1374" fmla="+- 0 0 f1330"/>
                  <a:gd name="f1375" fmla="+- 0 0 f1331"/>
                  <a:gd name="f1376" fmla="+- 0 0 f1332"/>
                  <a:gd name="f1377" fmla="+- 0 0 f1333"/>
                  <a:gd name="f1378" fmla="+- 0 0 f1334"/>
                  <a:gd name="f1379" fmla="+- 0 0 f1335"/>
                  <a:gd name="f1380" fmla="+- 0 0 f1336"/>
                  <a:gd name="f1381" fmla="+- 0 0 f1337"/>
                  <a:gd name="f1382" fmla="+- 0 0 f1338"/>
                  <a:gd name="f1383" fmla="+- 0 0 f1339"/>
                  <a:gd name="f1384" fmla="+- 0 0 f1340"/>
                  <a:gd name="f1385" fmla="+- 0 0 f1341"/>
                  <a:gd name="f1386" fmla="+- 0 0 f1342"/>
                  <a:gd name="f1387" fmla="+- 0 0 f1343"/>
                  <a:gd name="f1388" fmla="+- 0 0 f1344"/>
                  <a:gd name="f1389" fmla="+- 0 0 f1345"/>
                  <a:gd name="f1390" fmla="+- 0 0 f1346"/>
                  <a:gd name="f1391" fmla="+- 0 0 f1347"/>
                  <a:gd name="f1392" fmla="+- 0 0 f1348"/>
                  <a:gd name="f1393" fmla="+- 0 0 f1349"/>
                  <a:gd name="f1394" fmla="+- 0 0 f1350"/>
                  <a:gd name="f1395" fmla="+- 0 0 f1351"/>
                  <a:gd name="f1396" fmla="+- 0 0 f1352"/>
                  <a:gd name="f1397" fmla="+- 0 0 f1353"/>
                  <a:gd name="f1398" fmla="+- 0 0 f1354"/>
                  <a:gd name="f1399" fmla="val f1355"/>
                  <a:gd name="f1400" fmla="val f1356"/>
                  <a:gd name="f1401" fmla="val f1357"/>
                  <a:gd name="f1402" fmla="val f1358"/>
                  <a:gd name="f1403" fmla="val f1359"/>
                  <a:gd name="f1404" fmla="val f1360"/>
                  <a:gd name="f1405" fmla="val f1361"/>
                  <a:gd name="f1406" fmla="val f1362"/>
                  <a:gd name="f1407" fmla="val f1363"/>
                  <a:gd name="f1408" fmla="val f1364"/>
                  <a:gd name="f1409" fmla="val f1365"/>
                  <a:gd name="f1410" fmla="val f1366"/>
                  <a:gd name="f1411" fmla="val f1367"/>
                  <a:gd name="f1412" fmla="val f1368"/>
                  <a:gd name="f1413" fmla="val f1369"/>
                  <a:gd name="f1414" fmla="val f1370"/>
                  <a:gd name="f1415" fmla="val f1371"/>
                  <a:gd name="f1416" fmla="val f1372"/>
                  <a:gd name="f1417" fmla="val f1373"/>
                  <a:gd name="f1418" fmla="val f1374"/>
                  <a:gd name="f1419" fmla="val f1375"/>
                  <a:gd name="f1420" fmla="val f1376"/>
                  <a:gd name="f1421" fmla="val f1377"/>
                  <a:gd name="f1422" fmla="val f1378"/>
                  <a:gd name="f1423" fmla="val f1379"/>
                  <a:gd name="f1424" fmla="val f1380"/>
                  <a:gd name="f1425" fmla="val f1381"/>
                  <a:gd name="f1426" fmla="val f1382"/>
                  <a:gd name="f1427" fmla="val f1383"/>
                  <a:gd name="f1428" fmla="val f1384"/>
                  <a:gd name="f1429" fmla="val f1385"/>
                  <a:gd name="f1430" fmla="val f1386"/>
                  <a:gd name="f1431" fmla="val f1387"/>
                  <a:gd name="f1432" fmla="val f1388"/>
                  <a:gd name="f1433" fmla="val f1389"/>
                  <a:gd name="f1434" fmla="val f1390"/>
                  <a:gd name="f1435" fmla="val f1391"/>
                  <a:gd name="f1436" fmla="val f1392"/>
                  <a:gd name="f1437" fmla="val f1393"/>
                  <a:gd name="f1438" fmla="val f1394"/>
                  <a:gd name="f1439" fmla="val f1395"/>
                  <a:gd name="f1440" fmla="val f1396"/>
                  <a:gd name="f1441" fmla="val f1397"/>
                  <a:gd name="f1442" fmla="val f1398"/>
                  <a:gd name="f1443" fmla="+- 0 0 f1399"/>
                  <a:gd name="f1444" fmla="+- 0 0 f1400"/>
                  <a:gd name="f1445" fmla="+- 0 0 f1401"/>
                  <a:gd name="f1446" fmla="+- 0 0 f1402"/>
                  <a:gd name="f1447" fmla="+- 0 0 f1403"/>
                  <a:gd name="f1448" fmla="+- 0 0 f1404"/>
                  <a:gd name="f1449" fmla="+- 0 0 f1405"/>
                  <a:gd name="f1450" fmla="+- 0 0 f1406"/>
                  <a:gd name="f1451" fmla="+- 0 0 f1407"/>
                  <a:gd name="f1452" fmla="+- 0 0 f1408"/>
                  <a:gd name="f1453" fmla="+- 0 0 f1409"/>
                  <a:gd name="f1454" fmla="+- 0 0 f1410"/>
                  <a:gd name="f1455" fmla="+- 0 0 f1411"/>
                  <a:gd name="f1456" fmla="+- 0 0 f1412"/>
                  <a:gd name="f1457" fmla="+- 0 0 f1413"/>
                  <a:gd name="f1458" fmla="+- 0 0 f1414"/>
                  <a:gd name="f1459" fmla="+- 0 0 f1415"/>
                  <a:gd name="f1460" fmla="+- 0 0 f1416"/>
                  <a:gd name="f1461" fmla="+- 0 0 f1417"/>
                  <a:gd name="f1462" fmla="+- 0 0 f1418"/>
                  <a:gd name="f1463" fmla="+- 0 0 f1419"/>
                  <a:gd name="f1464" fmla="+- 0 0 f1420"/>
                  <a:gd name="f1465" fmla="+- 0 0 f1421"/>
                  <a:gd name="f1466" fmla="+- 0 0 f1422"/>
                  <a:gd name="f1467" fmla="+- 0 0 f1423"/>
                  <a:gd name="f1468" fmla="+- 0 0 f1424"/>
                  <a:gd name="f1469" fmla="+- 0 0 f1425"/>
                  <a:gd name="f1470" fmla="+- 0 0 f1426"/>
                  <a:gd name="f1471" fmla="+- 0 0 f1427"/>
                  <a:gd name="f1472" fmla="+- 0 0 f1428"/>
                  <a:gd name="f1473" fmla="+- 0 0 f1429"/>
                  <a:gd name="f1474" fmla="+- 0 0 f1430"/>
                  <a:gd name="f1475" fmla="+- 0 0 f1431"/>
                  <a:gd name="f1476" fmla="+- 0 0 f1432"/>
                  <a:gd name="f1477" fmla="+- 0 0 f1433"/>
                  <a:gd name="f1478" fmla="+- 0 0 f1434"/>
                  <a:gd name="f1479" fmla="+- 0 0 f1435"/>
                  <a:gd name="f1480" fmla="+- 0 0 f1436"/>
                  <a:gd name="f1481" fmla="+- 0 0 f1437"/>
                  <a:gd name="f1482" fmla="+- 0 0 f1438"/>
                  <a:gd name="f1483" fmla="+- 0 0 f1439"/>
                  <a:gd name="f1484" fmla="+- 0 0 f1440"/>
                  <a:gd name="f1485" fmla="+- 0 0 f1441"/>
                  <a:gd name="f1486" fmla="+- 0 0 f1442"/>
                  <a:gd name="f1487" fmla="*/ f173 f1443 1"/>
                  <a:gd name="f1488" fmla="*/ f172 f1444 1"/>
                  <a:gd name="f1489" fmla="*/ f175 f1445 1"/>
                  <a:gd name="f1490" fmla="*/ f174 f1446 1"/>
                  <a:gd name="f1491" fmla="*/ f177 f1447 1"/>
                  <a:gd name="f1492" fmla="*/ f176 f1448 1"/>
                  <a:gd name="f1493" fmla="*/ f179 f1449 1"/>
                  <a:gd name="f1494" fmla="*/ f178 f1450 1"/>
                  <a:gd name="f1495" fmla="*/ f181 f1451 1"/>
                  <a:gd name="f1496" fmla="*/ f180 f1452 1"/>
                  <a:gd name="f1497" fmla="*/ f183 f1453 1"/>
                  <a:gd name="f1498" fmla="*/ f182 f1454 1"/>
                  <a:gd name="f1499" fmla="*/ f185 f1455 1"/>
                  <a:gd name="f1500" fmla="*/ f184 f1456 1"/>
                  <a:gd name="f1501" fmla="*/ f187 f1457 1"/>
                  <a:gd name="f1502" fmla="*/ f186 f1458 1"/>
                  <a:gd name="f1503" fmla="*/ f189 f1459 1"/>
                  <a:gd name="f1504" fmla="*/ f188 f1460 1"/>
                  <a:gd name="f1505" fmla="*/ f191 f1461 1"/>
                  <a:gd name="f1506" fmla="*/ f190 f1462 1"/>
                  <a:gd name="f1507" fmla="*/ f193 f1463 1"/>
                  <a:gd name="f1508" fmla="*/ f192 f1464 1"/>
                  <a:gd name="f1509" fmla="*/ f195 f1465 1"/>
                  <a:gd name="f1510" fmla="*/ f194 f1466 1"/>
                  <a:gd name="f1511" fmla="*/ f197 f1467 1"/>
                  <a:gd name="f1512" fmla="*/ f196 f1468 1"/>
                  <a:gd name="f1513" fmla="*/ f199 f1469 1"/>
                  <a:gd name="f1514" fmla="*/ f198 f1470 1"/>
                  <a:gd name="f1515" fmla="*/ f201 f1471 1"/>
                  <a:gd name="f1516" fmla="*/ f200 f1472 1"/>
                  <a:gd name="f1517" fmla="*/ f203 f1473 1"/>
                  <a:gd name="f1518" fmla="*/ f202 f1474 1"/>
                  <a:gd name="f1519" fmla="*/ f205 f1475 1"/>
                  <a:gd name="f1520" fmla="*/ f204 f1476 1"/>
                  <a:gd name="f1521" fmla="*/ f207 f1477 1"/>
                  <a:gd name="f1522" fmla="*/ f206 f1478 1"/>
                  <a:gd name="f1523" fmla="*/ f209 f1479 1"/>
                  <a:gd name="f1524" fmla="*/ f208 f1480 1"/>
                  <a:gd name="f1525" fmla="*/ f211 f1481 1"/>
                  <a:gd name="f1526" fmla="*/ f210 f1482 1"/>
                  <a:gd name="f1527" fmla="*/ f213 f1483 1"/>
                  <a:gd name="f1528" fmla="*/ f212 f1484 1"/>
                  <a:gd name="f1529" fmla="*/ f215 f1485 1"/>
                  <a:gd name="f1530" fmla="*/ f214 f1486 1"/>
                  <a:gd name="f1531" fmla="*/ f1487 f1487 1"/>
                  <a:gd name="f1532" fmla="*/ f1488 f1488 1"/>
                  <a:gd name="f1533" fmla="*/ f1489 f1489 1"/>
                  <a:gd name="f1534" fmla="*/ f1490 f1490 1"/>
                  <a:gd name="f1535" fmla="*/ f1491 f1491 1"/>
                  <a:gd name="f1536" fmla="*/ f1492 f1492 1"/>
                  <a:gd name="f1537" fmla="*/ f1493 f1493 1"/>
                  <a:gd name="f1538" fmla="*/ f1494 f1494 1"/>
                  <a:gd name="f1539" fmla="*/ f1495 f1495 1"/>
                  <a:gd name="f1540" fmla="*/ f1496 f1496 1"/>
                  <a:gd name="f1541" fmla="*/ f1497 f1497 1"/>
                  <a:gd name="f1542" fmla="*/ f1498 f1498 1"/>
                  <a:gd name="f1543" fmla="*/ f1499 f1499 1"/>
                  <a:gd name="f1544" fmla="*/ f1500 f1500 1"/>
                  <a:gd name="f1545" fmla="*/ f1501 f1501 1"/>
                  <a:gd name="f1546" fmla="*/ f1502 f1502 1"/>
                  <a:gd name="f1547" fmla="*/ f1503 f1503 1"/>
                  <a:gd name="f1548" fmla="*/ f1504 f1504 1"/>
                  <a:gd name="f1549" fmla="*/ f1505 f1505 1"/>
                  <a:gd name="f1550" fmla="*/ f1506 f1506 1"/>
                  <a:gd name="f1551" fmla="*/ f1507 f1507 1"/>
                  <a:gd name="f1552" fmla="*/ f1508 f1508 1"/>
                  <a:gd name="f1553" fmla="*/ f1509 f1509 1"/>
                  <a:gd name="f1554" fmla="*/ f1510 f1510 1"/>
                  <a:gd name="f1555" fmla="*/ f1511 f1511 1"/>
                  <a:gd name="f1556" fmla="*/ f1512 f1512 1"/>
                  <a:gd name="f1557" fmla="*/ f1513 f1513 1"/>
                  <a:gd name="f1558" fmla="*/ f1514 f1514 1"/>
                  <a:gd name="f1559" fmla="*/ f1515 f1515 1"/>
                  <a:gd name="f1560" fmla="*/ f1516 f1516 1"/>
                  <a:gd name="f1561" fmla="*/ f1517 f1517 1"/>
                  <a:gd name="f1562" fmla="*/ f1518 f1518 1"/>
                  <a:gd name="f1563" fmla="*/ f1519 f1519 1"/>
                  <a:gd name="f1564" fmla="*/ f1520 f1520 1"/>
                  <a:gd name="f1565" fmla="*/ f1521 f1521 1"/>
                  <a:gd name="f1566" fmla="*/ f1522 f1522 1"/>
                  <a:gd name="f1567" fmla="*/ f1523 f1523 1"/>
                  <a:gd name="f1568" fmla="*/ f1524 f1524 1"/>
                  <a:gd name="f1569" fmla="*/ f1525 f1525 1"/>
                  <a:gd name="f1570" fmla="*/ f1526 f1526 1"/>
                  <a:gd name="f1571" fmla="*/ f1527 f1527 1"/>
                  <a:gd name="f1572" fmla="*/ f1528 f1528 1"/>
                  <a:gd name="f1573" fmla="*/ f1529 f1529 1"/>
                  <a:gd name="f1574" fmla="*/ f1530 f1530 1"/>
                  <a:gd name="f1575" fmla="+- f1531 f1532 0"/>
                  <a:gd name="f1576" fmla="+- f1533 f1534 0"/>
                  <a:gd name="f1577" fmla="+- f1535 f1536 0"/>
                  <a:gd name="f1578" fmla="+- f1537 f1538 0"/>
                  <a:gd name="f1579" fmla="+- f1539 f1540 0"/>
                  <a:gd name="f1580" fmla="+- f1541 f1542 0"/>
                  <a:gd name="f1581" fmla="+- f1543 f1544 0"/>
                  <a:gd name="f1582" fmla="+- f1545 f1546 0"/>
                  <a:gd name="f1583" fmla="+- f1547 f1548 0"/>
                  <a:gd name="f1584" fmla="+- f1549 f1550 0"/>
                  <a:gd name="f1585" fmla="+- f1551 f1552 0"/>
                  <a:gd name="f1586" fmla="+- f1553 f1554 0"/>
                  <a:gd name="f1587" fmla="+- f1555 f1556 0"/>
                  <a:gd name="f1588" fmla="+- f1557 f1558 0"/>
                  <a:gd name="f1589" fmla="+- f1559 f1560 0"/>
                  <a:gd name="f1590" fmla="+- f1561 f1562 0"/>
                  <a:gd name="f1591" fmla="+- f1563 f1564 0"/>
                  <a:gd name="f1592" fmla="+- f1565 f1566 0"/>
                  <a:gd name="f1593" fmla="+- f1567 f1568 0"/>
                  <a:gd name="f1594" fmla="+- f1569 f1570 0"/>
                  <a:gd name="f1595" fmla="+- f1571 f1572 0"/>
                  <a:gd name="f1596" fmla="+- f1573 f1574 0"/>
                  <a:gd name="f1597" fmla="sqrt f1575"/>
                  <a:gd name="f1598" fmla="sqrt f1576"/>
                  <a:gd name="f1599" fmla="sqrt f1577"/>
                  <a:gd name="f1600" fmla="sqrt f1578"/>
                  <a:gd name="f1601" fmla="sqrt f1579"/>
                  <a:gd name="f1602" fmla="sqrt f1580"/>
                  <a:gd name="f1603" fmla="sqrt f1581"/>
                  <a:gd name="f1604" fmla="sqrt f1582"/>
                  <a:gd name="f1605" fmla="sqrt f1583"/>
                  <a:gd name="f1606" fmla="sqrt f1584"/>
                  <a:gd name="f1607" fmla="sqrt f1585"/>
                  <a:gd name="f1608" fmla="sqrt f1586"/>
                  <a:gd name="f1609" fmla="sqrt f1587"/>
                  <a:gd name="f1610" fmla="sqrt f1588"/>
                  <a:gd name="f1611" fmla="sqrt f1589"/>
                  <a:gd name="f1612" fmla="sqrt f1590"/>
                  <a:gd name="f1613" fmla="sqrt f1591"/>
                  <a:gd name="f1614" fmla="sqrt f1592"/>
                  <a:gd name="f1615" fmla="sqrt f1593"/>
                  <a:gd name="f1616" fmla="sqrt f1594"/>
                  <a:gd name="f1617" fmla="sqrt f1595"/>
                  <a:gd name="f1618" fmla="sqrt f1596"/>
                  <a:gd name="f1619" fmla="*/ f220 1 f1597"/>
                  <a:gd name="f1620" fmla="*/ f223 1 f1598"/>
                  <a:gd name="f1621" fmla="*/ f226 1 f1599"/>
                  <a:gd name="f1622" fmla="*/ f229 1 f1600"/>
                  <a:gd name="f1623" fmla="*/ f232 1 f1601"/>
                  <a:gd name="f1624" fmla="*/ f235 1 f1602"/>
                  <a:gd name="f1625" fmla="*/ f238 1 f1603"/>
                  <a:gd name="f1626" fmla="*/ f241 1 f1604"/>
                  <a:gd name="f1627" fmla="*/ f244 1 f1605"/>
                  <a:gd name="f1628" fmla="*/ f247 1 f1606"/>
                  <a:gd name="f1629" fmla="*/ f250 1 f1607"/>
                  <a:gd name="f1630" fmla="*/ f253 1 f1608"/>
                  <a:gd name="f1631" fmla="*/ f256 1 f1609"/>
                  <a:gd name="f1632" fmla="*/ f259 1 f1610"/>
                  <a:gd name="f1633" fmla="*/ f262 1 f1611"/>
                  <a:gd name="f1634" fmla="*/ f265 1 f1612"/>
                  <a:gd name="f1635" fmla="*/ f268 1 f1613"/>
                  <a:gd name="f1636" fmla="*/ f271 1 f1614"/>
                  <a:gd name="f1637" fmla="*/ f274 1 f1615"/>
                  <a:gd name="f1638" fmla="*/ f277 1 f1616"/>
                  <a:gd name="f1639" fmla="*/ f280 1 f1617"/>
                  <a:gd name="f1640" fmla="*/ f283 1 f1618"/>
                  <a:gd name="f1641" fmla="*/ f1443 f1619 1"/>
                  <a:gd name="f1642" fmla="*/ f1444 f1619 1"/>
                  <a:gd name="f1643" fmla="*/ f1445 f1620 1"/>
                  <a:gd name="f1644" fmla="*/ f1446 f1620 1"/>
                  <a:gd name="f1645" fmla="*/ f1447 f1621 1"/>
                  <a:gd name="f1646" fmla="*/ f1448 f1621 1"/>
                  <a:gd name="f1647" fmla="*/ f1449 f1622 1"/>
                  <a:gd name="f1648" fmla="*/ f1450 f1622 1"/>
                  <a:gd name="f1649" fmla="*/ f1451 f1623 1"/>
                  <a:gd name="f1650" fmla="*/ f1452 f1623 1"/>
                  <a:gd name="f1651" fmla="*/ f1453 f1624 1"/>
                  <a:gd name="f1652" fmla="*/ f1454 f1624 1"/>
                  <a:gd name="f1653" fmla="*/ f1455 f1625 1"/>
                  <a:gd name="f1654" fmla="*/ f1456 f1625 1"/>
                  <a:gd name="f1655" fmla="*/ f1457 f1626 1"/>
                  <a:gd name="f1656" fmla="*/ f1458 f1626 1"/>
                  <a:gd name="f1657" fmla="*/ f1459 f1627 1"/>
                  <a:gd name="f1658" fmla="*/ f1460 f1627 1"/>
                  <a:gd name="f1659" fmla="*/ f1461 f1628 1"/>
                  <a:gd name="f1660" fmla="*/ f1462 f1628 1"/>
                  <a:gd name="f1661" fmla="*/ f1463 f1629 1"/>
                  <a:gd name="f1662" fmla="*/ f1464 f1629 1"/>
                  <a:gd name="f1663" fmla="*/ f1465 f1630 1"/>
                  <a:gd name="f1664" fmla="*/ f1466 f1630 1"/>
                  <a:gd name="f1665" fmla="*/ f1467 f1631 1"/>
                  <a:gd name="f1666" fmla="*/ f1468 f1631 1"/>
                  <a:gd name="f1667" fmla="*/ f1469 f1632 1"/>
                  <a:gd name="f1668" fmla="*/ f1470 f1632 1"/>
                  <a:gd name="f1669" fmla="*/ f1471 f1633 1"/>
                  <a:gd name="f1670" fmla="*/ f1472 f1633 1"/>
                  <a:gd name="f1671" fmla="*/ f1473 f1634 1"/>
                  <a:gd name="f1672" fmla="*/ f1474 f1634 1"/>
                  <a:gd name="f1673" fmla="*/ f1475 f1635 1"/>
                  <a:gd name="f1674" fmla="*/ f1476 f1635 1"/>
                  <a:gd name="f1675" fmla="*/ f1477 f1636 1"/>
                  <a:gd name="f1676" fmla="*/ f1478 f1636 1"/>
                  <a:gd name="f1677" fmla="*/ f1479 f1637 1"/>
                  <a:gd name="f1678" fmla="*/ f1480 f1637 1"/>
                  <a:gd name="f1679" fmla="*/ f1481 f1638 1"/>
                  <a:gd name="f1680" fmla="*/ f1482 f1638 1"/>
                  <a:gd name="f1681" fmla="*/ f1483 f1639 1"/>
                  <a:gd name="f1682" fmla="*/ f1484 f1639 1"/>
                  <a:gd name="f1683" fmla="*/ f1485 f1640 1"/>
                  <a:gd name="f1684" fmla="*/ f1486 f1640 1"/>
                  <a:gd name="f1685" fmla="+- f218 0 f1641"/>
                  <a:gd name="f1686" fmla="+- f219 0 f1642"/>
                  <a:gd name="f1687" fmla="+- f221 0 f1643"/>
                  <a:gd name="f1688" fmla="+- f222 0 f1644"/>
                  <a:gd name="f1689" fmla="+- f224 0 f1645"/>
                  <a:gd name="f1690" fmla="+- f225 0 f1646"/>
                  <a:gd name="f1691" fmla="+- f227 0 f1647"/>
                  <a:gd name="f1692" fmla="+- f228 0 f1648"/>
                  <a:gd name="f1693" fmla="+- f230 0 f1649"/>
                  <a:gd name="f1694" fmla="+- f231 0 f1650"/>
                  <a:gd name="f1695" fmla="+- f233 0 f1651"/>
                  <a:gd name="f1696" fmla="+- f234 0 f1652"/>
                  <a:gd name="f1697" fmla="+- f236 0 f1653"/>
                  <a:gd name="f1698" fmla="+- f237 0 f1654"/>
                  <a:gd name="f1699" fmla="+- f239 0 f1655"/>
                  <a:gd name="f1700" fmla="+- f240 0 f1656"/>
                  <a:gd name="f1701" fmla="+- f242 0 f1657"/>
                  <a:gd name="f1702" fmla="+- f243 0 f1658"/>
                  <a:gd name="f1703" fmla="+- f245 0 f1659"/>
                  <a:gd name="f1704" fmla="+- f246 0 f1660"/>
                  <a:gd name="f1705" fmla="+- f248 0 f1661"/>
                  <a:gd name="f1706" fmla="+- f249 0 f1662"/>
                  <a:gd name="f1707" fmla="+- f251 0 f1663"/>
                  <a:gd name="f1708" fmla="+- f252 0 f1664"/>
                  <a:gd name="f1709" fmla="+- f254 0 f1665"/>
                  <a:gd name="f1710" fmla="+- f255 0 f1666"/>
                  <a:gd name="f1711" fmla="+- f257 0 f1667"/>
                  <a:gd name="f1712" fmla="+- f258 0 f1668"/>
                  <a:gd name="f1713" fmla="+- f260 0 f1669"/>
                  <a:gd name="f1714" fmla="+- f261 0 f1670"/>
                  <a:gd name="f1715" fmla="+- f263 0 f1671"/>
                  <a:gd name="f1716" fmla="+- f264 0 f1672"/>
                  <a:gd name="f1717" fmla="+- f266 0 f1673"/>
                  <a:gd name="f1718" fmla="+- f267 0 f1674"/>
                  <a:gd name="f1719" fmla="+- f269 0 f1675"/>
                  <a:gd name="f1720" fmla="+- f270 0 f1676"/>
                  <a:gd name="f1721" fmla="+- f272 0 f1677"/>
                  <a:gd name="f1722" fmla="+- f273 0 f1678"/>
                  <a:gd name="f1723" fmla="+- f275 0 f1679"/>
                  <a:gd name="f1724" fmla="+- f276 0 f1680"/>
                  <a:gd name="f1725" fmla="+- f278 0 f1681"/>
                  <a:gd name="f1726" fmla="+- f279 0 f1682"/>
                  <a:gd name="f1727" fmla="+- f281 0 f1683"/>
                  <a:gd name="f1728" fmla="+- f282 0 f1684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4">
                    <a:pos x="f577" y="f578"/>
                  </a:cxn>
                  <a:cxn ang="f284">
                    <a:pos x="f579" y="f580"/>
                  </a:cxn>
                  <a:cxn ang="f284">
                    <a:pos x="f581" y="f578"/>
                  </a:cxn>
                  <a:cxn ang="f284">
                    <a:pos x="f579" y="f582"/>
                  </a:cxn>
                  <a:cxn ang="f284">
                    <a:pos x="f583" y="f584"/>
                  </a:cxn>
                </a:cxnLst>
                <a:rect l="f573" t="f576" r="f574" b="f575"/>
                <a:pathLst>
                  <a:path w="43200" h="43200">
                    <a:moveTo>
                      <a:pt x="f9" y="f10"/>
                    </a:moveTo>
                    <a:lnTo>
                      <a:pt x="f1685" y="f1686"/>
                    </a:lnTo>
                    <a:arcTo wR="f172" hR="f173" stAng="f981" swAng="f1135"/>
                    <a:lnTo>
                      <a:pt x="f1687" y="f1688"/>
                    </a:lnTo>
                    <a:arcTo wR="f174" hR="f175" stAng="f983" swAng="f1136"/>
                    <a:lnTo>
                      <a:pt x="f1689" y="f1690"/>
                    </a:lnTo>
                    <a:arcTo wR="f176" hR="f177" stAng="f985" swAng="f1137"/>
                    <a:lnTo>
                      <a:pt x="f1691" y="f1692"/>
                    </a:lnTo>
                    <a:arcTo wR="f178" hR="f179" stAng="f987" swAng="f1138"/>
                    <a:lnTo>
                      <a:pt x="f1693" y="f1694"/>
                    </a:lnTo>
                    <a:arcTo wR="f180" hR="f181" stAng="f989" swAng="f1139"/>
                    <a:lnTo>
                      <a:pt x="f1695" y="f1696"/>
                    </a:lnTo>
                    <a:arcTo wR="f182" hR="f183" stAng="f991" swAng="f1140"/>
                    <a:lnTo>
                      <a:pt x="f1697" y="f1698"/>
                    </a:lnTo>
                    <a:arcTo wR="f184" hR="f185" stAng="f993" swAng="f1141"/>
                    <a:lnTo>
                      <a:pt x="f1699" y="f1700"/>
                    </a:lnTo>
                    <a:arcTo wR="f186" hR="f187" stAng="f995" swAng="f1142"/>
                    <a:lnTo>
                      <a:pt x="f1701" y="f1702"/>
                    </a:lnTo>
                    <a:arcTo wR="f188" hR="f189" stAng="f997" swAng="f1143"/>
                    <a:lnTo>
                      <a:pt x="f1703" y="f1704"/>
                    </a:lnTo>
                    <a:arcTo wR="f190" hR="f191" stAng="f999" swAng="f1144"/>
                    <a:lnTo>
                      <a:pt x="f1705" y="f1706"/>
                    </a:lnTo>
                    <a:arcTo wR="f192" hR="f193" stAng="f1001" swAng="f1145"/>
                    <a:close/>
                  </a:path>
                  <a:path w="43200" h="43200" fill="none">
                    <a:moveTo>
                      <a:pt x="f55" y="f56"/>
                    </a:moveTo>
                    <a:lnTo>
                      <a:pt x="f1707" y="f1708"/>
                    </a:lnTo>
                    <a:arcTo wR="f194" hR="f195" stAng="f1003" swAng="f1146"/>
                    <a:moveTo>
                      <a:pt x="f61" y="f62"/>
                    </a:moveTo>
                    <a:lnTo>
                      <a:pt x="f1709" y="f1710"/>
                    </a:lnTo>
                    <a:arcTo wR="f196" hR="f197" stAng="f1005" swAng="f1147"/>
                    <a:moveTo>
                      <a:pt x="f67" y="f68"/>
                    </a:moveTo>
                    <a:lnTo>
                      <a:pt x="f1711" y="f1712"/>
                    </a:lnTo>
                    <a:arcTo wR="f198" hR="f199" stAng="f1007" swAng="f1148"/>
                    <a:moveTo>
                      <a:pt x="f73" y="f74"/>
                    </a:moveTo>
                    <a:lnTo>
                      <a:pt x="f1713" y="f1714"/>
                    </a:lnTo>
                    <a:arcTo wR="f200" hR="f201" stAng="f1009" swAng="f1149"/>
                    <a:moveTo>
                      <a:pt x="f79" y="f80"/>
                    </a:moveTo>
                    <a:lnTo>
                      <a:pt x="f1715" y="f1716"/>
                    </a:lnTo>
                    <a:arcTo wR="f202" hR="f203" stAng="f1011" swAng="f1150"/>
                    <a:moveTo>
                      <a:pt x="f85" y="f86"/>
                    </a:moveTo>
                    <a:lnTo>
                      <a:pt x="f1717" y="f1718"/>
                    </a:lnTo>
                    <a:arcTo wR="f204" hR="f205" stAng="f1013" swAng="f1151"/>
                    <a:moveTo>
                      <a:pt x="f91" y="f92"/>
                    </a:moveTo>
                    <a:lnTo>
                      <a:pt x="f1719" y="f1720"/>
                    </a:lnTo>
                    <a:arcTo wR="f206" hR="f207" stAng="f1015" swAng="f1152"/>
                    <a:moveTo>
                      <a:pt x="f97" y="f98"/>
                    </a:moveTo>
                    <a:lnTo>
                      <a:pt x="f1721" y="f1722"/>
                    </a:lnTo>
                    <a:arcTo wR="f208" hR="f209" stAng="f1017" swAng="f1153"/>
                    <a:moveTo>
                      <a:pt x="f103" y="f104"/>
                    </a:moveTo>
                    <a:lnTo>
                      <a:pt x="f1723" y="f1724"/>
                    </a:lnTo>
                    <a:arcTo wR="f210" hR="f211" stAng="f1019" swAng="f1154"/>
                    <a:moveTo>
                      <a:pt x="f109" y="f110"/>
                    </a:moveTo>
                    <a:lnTo>
                      <a:pt x="f1725" y="f1726"/>
                    </a:lnTo>
                    <a:arcTo wR="f212" hR="f213" stAng="f1021" swAng="f1155"/>
                    <a:moveTo>
                      <a:pt x="f115" y="f116"/>
                    </a:moveTo>
                    <a:lnTo>
                      <a:pt x="f1727" y="f1728"/>
                    </a:lnTo>
                    <a:arcTo wR="f214" hR="f215" stAng="f1023" swAng="f1156"/>
                  </a:path>
                </a:pathLst>
              </a:custGeom>
              <a:gradFill>
                <a:gsLst>
                  <a:gs pos="0">
                    <a:srgbClr val="FFEBFA"/>
                  </a:gs>
                  <a:gs pos="100000">
                    <a:srgbClr val="5E9EFF"/>
                  </a:gs>
                </a:gsLst>
                <a:lin ang="5400000"/>
              </a:gradFill>
              <a:ln w="25557">
                <a:solidFill>
                  <a:srgbClr val="385D8A"/>
                </a:solidFill>
                <a:prstDash val="solid"/>
                <a:miter/>
              </a:ln>
            </p:spPr>
            <p:txBody>
              <a:bodyPr lIns="90004" tIns="46798" rIns="90004" bIns="46798" anchor="ctr" anchorCtr="1" compatLnSpc="0"/>
              <a:lstStyle/>
              <a:p>
                <a:pPr algn="ctr" fontAlgn="auto" hangingPunct="0">
                  <a:spcBef>
                    <a:spcPts val="0"/>
                  </a:spcBef>
                  <a:spcAft>
                    <a:spcPts val="0"/>
                  </a:spcAft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en-GB" sz="2400" kern="0">
                    <a:solidFill>
                      <a:srgbClr val="FFFFFF"/>
                    </a:solidFill>
                    <a:latin typeface="Calibri" pitchFamily="34"/>
                    <a:ea typeface="Arial" pitchFamily="2"/>
                    <a:cs typeface="Tahoma" pitchFamily="2"/>
                  </a:rPr>
                  <a:t>Fn</a:t>
                </a:r>
              </a:p>
            </p:txBody>
          </p:sp>
        </p:grpSp>
        <p:sp>
          <p:nvSpPr>
            <p:cNvPr id="73" name="TextBox 48"/>
            <p:cNvSpPr/>
            <p:nvPr/>
          </p:nvSpPr>
          <p:spPr>
            <a:xfrm>
              <a:off x="428762" y="5510118"/>
              <a:ext cx="571500" cy="27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4" tIns="46798" rIns="90004" bIns="46798" anchorCtr="1" compatLnSpc="0"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>
                  <a:solidFill>
                    <a:srgbClr val="000000"/>
                  </a:solidFill>
                  <a:latin typeface="Calibri" pitchFamily="34"/>
                  <a:ea typeface="Arial" pitchFamily="2"/>
                  <a:cs typeface="Tahoma" pitchFamily="2"/>
                </a:rPr>
                <a:t>an</a:t>
              </a:r>
            </a:p>
          </p:txBody>
        </p:sp>
        <p:sp>
          <p:nvSpPr>
            <p:cNvPr id="74" name="TextBox 49"/>
            <p:cNvSpPr/>
            <p:nvPr/>
          </p:nvSpPr>
          <p:spPr>
            <a:xfrm>
              <a:off x="1857512" y="5510118"/>
              <a:ext cx="571500" cy="2761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1600"/>
                <a:gd name="f4" fmla="*/ f0 1 21600"/>
                <a:gd name="f5" fmla="*/ f1 1 21600"/>
                <a:gd name="f6" fmla="val f2"/>
                <a:gd name="f7" fmla="val f3"/>
                <a:gd name="f8" fmla="+- f7 0 f6"/>
                <a:gd name="f9" fmla="*/ f8 1 21600"/>
                <a:gd name="f10" fmla="*/ f6 1 f9"/>
                <a:gd name="f11" fmla="*/ f7 1 f9"/>
                <a:gd name="f12" fmla="*/ f10 f4 1"/>
                <a:gd name="f13" fmla="*/ f11 f4 1"/>
                <a:gd name="f14" fmla="*/ f11 f5 1"/>
                <a:gd name="f15" fmla="*/ f10 f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" t="f15" r="f13" b="f14"/>
              <a:pathLst>
                <a:path w="21600" h="21600">
                  <a:moveTo>
                    <a:pt x="f2" y="f2"/>
                  </a:moveTo>
                  <a:lnTo>
                    <a:pt x="f3" y="f2"/>
                  </a:lnTo>
                  <a:lnTo>
                    <a:pt x="f3" y="f3"/>
                  </a:lnTo>
                  <a:lnTo>
                    <a:pt x="f2" y="f3"/>
                  </a:lnTo>
                  <a:lnTo>
                    <a:pt x="f2" y="f2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lIns="90004" tIns="46798" rIns="90004" bIns="46798" anchorCtr="1" compatLnSpc="0">
              <a:spAutoFit/>
            </a:bodyPr>
            <a:lstStyle/>
            <a:p>
              <a:pPr algn="ctr" fontAlgn="auto" hangingPunct="0">
                <a:spcBef>
                  <a:spcPts val="0"/>
                </a:spcBef>
                <a:spcAft>
                  <a:spcPts val="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kern="0">
                  <a:solidFill>
                    <a:srgbClr val="000000"/>
                  </a:solidFill>
                  <a:latin typeface="Calibri" pitchFamily="34"/>
                  <a:ea typeface="Arial" pitchFamily="2"/>
                  <a:cs typeface="Tahoma" pitchFamily="2"/>
                </a:rPr>
                <a:t>Cn</a:t>
              </a:r>
            </a:p>
          </p:txBody>
        </p:sp>
      </p:grpSp>
      <p:sp>
        <p:nvSpPr>
          <p:cNvPr id="75" name="Rectangle 41"/>
          <p:cNvSpPr/>
          <p:nvPr/>
        </p:nvSpPr>
        <p:spPr>
          <a:xfrm>
            <a:off x="6500813" y="3714750"/>
            <a:ext cx="2357437" cy="500063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solidFill>
            <a:srgbClr val="BBE0E3"/>
          </a:solidFill>
          <a:ln w="25557">
            <a:solidFill>
              <a:srgbClr val="385D8A"/>
            </a:solidFill>
            <a:prstDash val="solid"/>
            <a:miter/>
          </a:ln>
        </p:spPr>
        <p:txBody>
          <a:bodyPr lIns="90004" tIns="46798" rIns="90004" bIns="46798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FFFFFF"/>
                </a:solidFill>
                <a:latin typeface="Calibri" pitchFamily="34"/>
                <a:ea typeface="Arial" pitchFamily="2"/>
                <a:cs typeface="Tahoma" pitchFamily="2"/>
              </a:rPr>
              <a:t>Similarity (ai,aj)</a:t>
            </a:r>
          </a:p>
        </p:txBody>
      </p:sp>
      <p:cxnSp>
        <p:nvCxnSpPr>
          <p:cNvPr id="10247" name="Elbow Connector 42"/>
          <p:cNvCxnSpPr>
            <a:cxnSpLocks noChangeShapeType="1"/>
            <a:stCxn id="25" idx="8"/>
            <a:endCxn id="75" idx="0"/>
          </p:cNvCxnSpPr>
          <p:nvPr/>
        </p:nvCxnSpPr>
        <p:spPr bwMode="auto">
          <a:xfrm rot="16200000" flipH="1">
            <a:off x="5352257" y="1388269"/>
            <a:ext cx="1697037" cy="2955925"/>
          </a:xfrm>
          <a:prstGeom prst="bentConnector3">
            <a:avLst>
              <a:gd name="adj1" fmla="val -21514"/>
            </a:avLst>
          </a:prstGeom>
          <a:noFill/>
          <a:ln w="38157">
            <a:solidFill>
              <a:srgbClr val="4A7EBB"/>
            </a:solidFill>
            <a:miter lim="800000"/>
            <a:headEnd/>
            <a:tailEnd type="arrow" w="med" len="med"/>
          </a:ln>
        </p:spPr>
      </p:cxnSp>
      <p:cxnSp>
        <p:nvCxnSpPr>
          <p:cNvPr id="10248" name="Elbow Connector 63"/>
          <p:cNvCxnSpPr>
            <a:cxnSpLocks noChangeShapeType="1"/>
            <a:stCxn id="72" idx="8"/>
            <a:endCxn id="75" idx="2"/>
          </p:cNvCxnSpPr>
          <p:nvPr/>
        </p:nvCxnSpPr>
        <p:spPr bwMode="auto">
          <a:xfrm rot="5400000" flipH="1" flipV="1">
            <a:off x="5759451" y="3178175"/>
            <a:ext cx="882650" cy="2955925"/>
          </a:xfrm>
          <a:prstGeom prst="bentConnector3">
            <a:avLst>
              <a:gd name="adj1" fmla="val 50000"/>
            </a:avLst>
          </a:prstGeom>
          <a:noFill/>
          <a:ln w="38157">
            <a:solidFill>
              <a:srgbClr val="4A7EBB"/>
            </a:solidFill>
            <a:miter lim="800000"/>
            <a:headEnd/>
            <a:tailEnd type="arrow" w="med" len="med"/>
          </a:ln>
        </p:spPr>
      </p:cxnSp>
      <p:sp>
        <p:nvSpPr>
          <p:cNvPr id="78" name="TextBox 69"/>
          <p:cNvSpPr/>
          <p:nvPr/>
        </p:nvSpPr>
        <p:spPr>
          <a:xfrm>
            <a:off x="1857375" y="3905250"/>
            <a:ext cx="500063" cy="5207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lIns="90004" tIns="46798" rIns="90004" bIns="46798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...</a:t>
            </a:r>
          </a:p>
        </p:txBody>
      </p:sp>
      <p:sp>
        <p:nvSpPr>
          <p:cNvPr id="79" name="TextBox 7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12919" y="2134803"/>
            <a:ext cx="1302480" cy="1065596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Sampling Approach</a:t>
            </a:r>
          </a:p>
        </p:txBody>
      </p:sp>
      <p:pic>
        <p:nvPicPr>
          <p:cNvPr id="11267" name="Smiley Fac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6969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12875" y="1630363"/>
            <a:ext cx="2930525" cy="684212"/>
            <a:chOff x="1412281" y="1630795"/>
            <a:chExt cx="2930761" cy="683276"/>
          </a:xfrm>
        </p:grpSpPr>
        <p:sp>
          <p:nvSpPr>
            <p:cNvPr id="11297" name="Freeform 4"/>
            <p:cNvSpPr>
              <a:spLocks/>
            </p:cNvSpPr>
            <p:nvPr/>
          </p:nvSpPr>
          <p:spPr bwMode="auto">
            <a:xfrm>
              <a:off x="1412281" y="1630795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lnTo>
                    <a:pt x="0" y="1661"/>
                  </a:lnTo>
                  <a:cubicBezTo>
                    <a:pt x="0" y="1791"/>
                    <a:pt x="1849" y="1899"/>
                    <a:pt x="4071" y="1899"/>
                  </a:cubicBezTo>
                  <a:cubicBezTo>
                    <a:pt x="6291" y="1899"/>
                    <a:pt x="8142" y="1791"/>
                    <a:pt x="8142" y="1661"/>
                  </a:cubicBezTo>
                  <a:lnTo>
                    <a:pt x="8142" y="237"/>
                  </a:lnTo>
                  <a:cubicBezTo>
                    <a:pt x="8142" y="107"/>
                    <a:pt x="6291" y="0"/>
                    <a:pt x="4071" y="0"/>
                  </a:cubicBezTo>
                  <a:close/>
                  <a:moveTo>
                    <a:pt x="0" y="0"/>
                  </a:moveTo>
                  <a:close/>
                  <a:moveTo>
                    <a:pt x="8142" y="1899"/>
                  </a:move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98" name="Freeform 5"/>
            <p:cNvSpPr>
              <a:spLocks/>
            </p:cNvSpPr>
            <p:nvPr/>
          </p:nvSpPr>
          <p:spPr bwMode="auto">
            <a:xfrm>
              <a:off x="1412281" y="1630795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lnTo>
                    <a:pt x="0" y="1661"/>
                  </a:lnTo>
                  <a:cubicBezTo>
                    <a:pt x="0" y="1791"/>
                    <a:pt x="1849" y="1899"/>
                    <a:pt x="4071" y="1899"/>
                  </a:cubicBezTo>
                  <a:cubicBezTo>
                    <a:pt x="6291" y="1899"/>
                    <a:pt x="8142" y="1791"/>
                    <a:pt x="8142" y="1661"/>
                  </a:cubicBezTo>
                  <a:lnTo>
                    <a:pt x="8142" y="237"/>
                  </a:lnTo>
                  <a:cubicBezTo>
                    <a:pt x="8142" y="107"/>
                    <a:pt x="6291" y="0"/>
                    <a:pt x="4071" y="0"/>
                  </a:cubicBez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99" name="Freeform 6"/>
            <p:cNvSpPr>
              <a:spLocks/>
            </p:cNvSpPr>
            <p:nvPr/>
          </p:nvSpPr>
          <p:spPr bwMode="auto">
            <a:xfrm>
              <a:off x="1412281" y="1630795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cubicBezTo>
                    <a:pt x="0" y="366"/>
                    <a:pt x="1849" y="474"/>
                    <a:pt x="4071" y="474"/>
                  </a:cubicBezTo>
                  <a:cubicBezTo>
                    <a:pt x="6291" y="474"/>
                    <a:pt x="8142" y="366"/>
                    <a:pt x="8142" y="237"/>
                  </a:cubicBezTo>
                  <a:cubicBezTo>
                    <a:pt x="8142" y="107"/>
                    <a:pt x="6291" y="0"/>
                    <a:pt x="4071" y="0"/>
                  </a:cubicBezTo>
                  <a:close/>
                  <a:moveTo>
                    <a:pt x="0" y="0"/>
                  </a:moveTo>
                  <a:close/>
                  <a:moveTo>
                    <a:pt x="8142" y="1899"/>
                  </a:moveTo>
                  <a:close/>
                </a:path>
              </a:pathLst>
            </a:custGeom>
            <a:gradFill rotWithShape="0">
              <a:gsLst>
                <a:gs pos="0">
                  <a:srgbClr val="FFF3FC"/>
                </a:gs>
                <a:gs pos="100000">
                  <a:srgbClr val="9EC5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300" name="Freeform 7"/>
            <p:cNvSpPr>
              <a:spLocks/>
            </p:cNvSpPr>
            <p:nvPr/>
          </p:nvSpPr>
          <p:spPr bwMode="auto">
            <a:xfrm>
              <a:off x="1412281" y="1630795"/>
              <a:ext cx="2930761" cy="170279"/>
            </a:xfrm>
            <a:custGeom>
              <a:avLst/>
              <a:gdLst>
                <a:gd name="T0" fmla="*/ 2147483647 w 8142"/>
                <a:gd name="T1" fmla="*/ 0 h 474"/>
                <a:gd name="T2" fmla="*/ 2147483647 w 8142"/>
                <a:gd name="T3" fmla="*/ 2147483647 h 474"/>
                <a:gd name="T4" fmla="*/ 2147483647 w 8142"/>
                <a:gd name="T5" fmla="*/ 2147483647 h 474"/>
                <a:gd name="T6" fmla="*/ 0 w 8142"/>
                <a:gd name="T7" fmla="*/ 2147483647 h 47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474"/>
                <a:gd name="T14" fmla="*/ 8142 w 8142"/>
                <a:gd name="T15" fmla="*/ 474 h 4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474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cubicBezTo>
                    <a:pt x="0" y="366"/>
                    <a:pt x="1849" y="474"/>
                    <a:pt x="4071" y="474"/>
                  </a:cubicBezTo>
                  <a:cubicBezTo>
                    <a:pt x="6291" y="474"/>
                    <a:pt x="8142" y="366"/>
                    <a:pt x="8142" y="237"/>
                  </a:cubicBezTo>
                  <a:cubicBezTo>
                    <a:pt x="8142" y="107"/>
                    <a:pt x="6291" y="0"/>
                    <a:pt x="4071" y="0"/>
                  </a:cubicBez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43463" y="1766888"/>
            <a:ext cx="1136650" cy="409575"/>
            <a:chOff x="4843439" y="1766876"/>
            <a:chExt cx="1136516" cy="410044"/>
          </a:xfrm>
        </p:grpSpPr>
        <p:sp>
          <p:nvSpPr>
            <p:cNvPr id="11295" name="Freeform 9"/>
            <p:cNvSpPr>
              <a:spLocks/>
            </p:cNvSpPr>
            <p:nvPr/>
          </p:nvSpPr>
          <p:spPr bwMode="auto">
            <a:xfrm>
              <a:off x="4843439" y="1766876"/>
              <a:ext cx="1136516" cy="410044"/>
            </a:xfrm>
            <a:custGeom>
              <a:avLst/>
              <a:gdLst>
                <a:gd name="T0" fmla="*/ 2147483647 w 3158"/>
                <a:gd name="T1" fmla="*/ 0 h 1140"/>
                <a:gd name="T2" fmla="*/ 2147483647 w 3158"/>
                <a:gd name="T3" fmla="*/ 2147483647 h 1140"/>
                <a:gd name="T4" fmla="*/ 2147483647 w 3158"/>
                <a:gd name="T5" fmla="*/ 2147483647 h 1140"/>
                <a:gd name="T6" fmla="*/ 0 w 3158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158"/>
                <a:gd name="T13" fmla="*/ 0 h 1140"/>
                <a:gd name="T14" fmla="*/ 3158 w 3158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8" h="1140">
                  <a:moveTo>
                    <a:pt x="0" y="285"/>
                  </a:moveTo>
                  <a:lnTo>
                    <a:pt x="2565" y="285"/>
                  </a:lnTo>
                  <a:lnTo>
                    <a:pt x="2565" y="0"/>
                  </a:lnTo>
                  <a:lnTo>
                    <a:pt x="3158" y="570"/>
                  </a:lnTo>
                  <a:lnTo>
                    <a:pt x="2565" y="1140"/>
                  </a:lnTo>
                  <a:lnTo>
                    <a:pt x="2565" y="855"/>
                  </a:lnTo>
                  <a:lnTo>
                    <a:pt x="0" y="855"/>
                  </a:lnTo>
                  <a:lnTo>
                    <a:pt x="0" y="285"/>
                  </a:lnTo>
                  <a:close/>
                  <a:moveTo>
                    <a:pt x="0" y="-570"/>
                  </a:moveTo>
                  <a:close/>
                  <a:moveTo>
                    <a:pt x="3158" y="570"/>
                  </a:moveTo>
                  <a:close/>
                </a:path>
              </a:pathLst>
            </a:custGeom>
            <a:solidFill>
              <a:srgbClr val="BBE0E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96" name="Freeform 10"/>
            <p:cNvSpPr>
              <a:spLocks/>
            </p:cNvSpPr>
            <p:nvPr/>
          </p:nvSpPr>
          <p:spPr bwMode="auto">
            <a:xfrm>
              <a:off x="4843439" y="1766876"/>
              <a:ext cx="1136516" cy="410044"/>
            </a:xfrm>
            <a:custGeom>
              <a:avLst/>
              <a:gdLst>
                <a:gd name="T0" fmla="*/ 2147483647 w 3158"/>
                <a:gd name="T1" fmla="*/ 0 h 1140"/>
                <a:gd name="T2" fmla="*/ 2147483647 w 3158"/>
                <a:gd name="T3" fmla="*/ 2147483647 h 1140"/>
                <a:gd name="T4" fmla="*/ 2147483647 w 3158"/>
                <a:gd name="T5" fmla="*/ 2147483647 h 1140"/>
                <a:gd name="T6" fmla="*/ 0 w 3158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158"/>
                <a:gd name="T13" fmla="*/ 0 h 1140"/>
                <a:gd name="T14" fmla="*/ 3158 w 3158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8" h="1140" fill="none">
                  <a:moveTo>
                    <a:pt x="0" y="285"/>
                  </a:moveTo>
                  <a:lnTo>
                    <a:pt x="2565" y="285"/>
                  </a:lnTo>
                  <a:lnTo>
                    <a:pt x="2565" y="0"/>
                  </a:lnTo>
                  <a:lnTo>
                    <a:pt x="3158" y="570"/>
                  </a:lnTo>
                  <a:lnTo>
                    <a:pt x="2565" y="1140"/>
                  </a:lnTo>
                  <a:lnTo>
                    <a:pt x="2565" y="855"/>
                  </a:lnTo>
                  <a:lnTo>
                    <a:pt x="0" y="855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92838" y="1766888"/>
            <a:ext cx="1563687" cy="411162"/>
            <a:chOff x="6193075" y="1766876"/>
            <a:chExt cx="1563477" cy="411123"/>
          </a:xfrm>
        </p:grpSpPr>
        <p:sp>
          <p:nvSpPr>
            <p:cNvPr id="11292" name="Freeform 12"/>
            <p:cNvSpPr>
              <a:spLocks/>
            </p:cNvSpPr>
            <p:nvPr/>
          </p:nvSpPr>
          <p:spPr bwMode="auto">
            <a:xfrm>
              <a:off x="6193075" y="1766876"/>
              <a:ext cx="1563477" cy="411123"/>
            </a:xfrm>
            <a:custGeom>
              <a:avLst/>
              <a:gdLst>
                <a:gd name="T0" fmla="*/ 2147483647 w 4344"/>
                <a:gd name="T1" fmla="*/ 0 h 1143"/>
                <a:gd name="T2" fmla="*/ 2147483647 w 4344"/>
                <a:gd name="T3" fmla="*/ 2147483647 h 1143"/>
                <a:gd name="T4" fmla="*/ 2147483647 w 4344"/>
                <a:gd name="T5" fmla="*/ 2147483647 h 1143"/>
                <a:gd name="T6" fmla="*/ 0 w 4344"/>
                <a:gd name="T7" fmla="*/ 2147483647 h 114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344"/>
                <a:gd name="T13" fmla="*/ 0 h 1143"/>
                <a:gd name="T14" fmla="*/ 4344 w 4344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4" h="1143">
                  <a:moveTo>
                    <a:pt x="391" y="379"/>
                  </a:moveTo>
                  <a:lnTo>
                    <a:pt x="391" y="379"/>
                  </a:lnTo>
                  <a:lnTo>
                    <a:pt x="387" y="367"/>
                  </a:lnTo>
                  <a:lnTo>
                    <a:pt x="385" y="354"/>
                  </a:lnTo>
                  <a:lnTo>
                    <a:pt x="385" y="342"/>
                  </a:lnTo>
                  <a:lnTo>
                    <a:pt x="387" y="330"/>
                  </a:lnTo>
                  <a:lnTo>
                    <a:pt x="390" y="317"/>
                  </a:lnTo>
                  <a:lnTo>
                    <a:pt x="395" y="305"/>
                  </a:lnTo>
                  <a:lnTo>
                    <a:pt x="401" y="293"/>
                  </a:lnTo>
                  <a:lnTo>
                    <a:pt x="410" y="281"/>
                  </a:lnTo>
                  <a:lnTo>
                    <a:pt x="420" y="269"/>
                  </a:lnTo>
                  <a:lnTo>
                    <a:pt x="431" y="258"/>
                  </a:lnTo>
                  <a:lnTo>
                    <a:pt x="445" y="246"/>
                  </a:lnTo>
                  <a:lnTo>
                    <a:pt x="460" y="235"/>
                  </a:lnTo>
                  <a:lnTo>
                    <a:pt x="476" y="224"/>
                  </a:lnTo>
                  <a:lnTo>
                    <a:pt x="494" y="214"/>
                  </a:lnTo>
                  <a:lnTo>
                    <a:pt x="514" y="204"/>
                  </a:lnTo>
                  <a:lnTo>
                    <a:pt x="535" y="194"/>
                  </a:lnTo>
                  <a:lnTo>
                    <a:pt x="557" y="184"/>
                  </a:lnTo>
                  <a:lnTo>
                    <a:pt x="580" y="175"/>
                  </a:lnTo>
                  <a:lnTo>
                    <a:pt x="605" y="167"/>
                  </a:lnTo>
                  <a:lnTo>
                    <a:pt x="631" y="159"/>
                  </a:lnTo>
                  <a:lnTo>
                    <a:pt x="658" y="151"/>
                  </a:lnTo>
                  <a:lnTo>
                    <a:pt x="687" y="144"/>
                  </a:lnTo>
                  <a:lnTo>
                    <a:pt x="716" y="137"/>
                  </a:lnTo>
                  <a:lnTo>
                    <a:pt x="746" y="131"/>
                  </a:lnTo>
                  <a:lnTo>
                    <a:pt x="777" y="126"/>
                  </a:lnTo>
                  <a:lnTo>
                    <a:pt x="808" y="121"/>
                  </a:lnTo>
                  <a:lnTo>
                    <a:pt x="841" y="117"/>
                  </a:lnTo>
                  <a:lnTo>
                    <a:pt x="873" y="113"/>
                  </a:lnTo>
                  <a:lnTo>
                    <a:pt x="907" y="110"/>
                  </a:lnTo>
                  <a:lnTo>
                    <a:pt x="941" y="107"/>
                  </a:lnTo>
                  <a:lnTo>
                    <a:pt x="975" y="105"/>
                  </a:lnTo>
                  <a:lnTo>
                    <a:pt x="1009" y="104"/>
                  </a:lnTo>
                  <a:lnTo>
                    <a:pt x="1043" y="103"/>
                  </a:lnTo>
                  <a:lnTo>
                    <a:pt x="1078" y="103"/>
                  </a:lnTo>
                  <a:lnTo>
                    <a:pt x="1112" y="104"/>
                  </a:lnTo>
                  <a:lnTo>
                    <a:pt x="1147" y="105"/>
                  </a:lnTo>
                  <a:lnTo>
                    <a:pt x="1181" y="107"/>
                  </a:lnTo>
                  <a:lnTo>
                    <a:pt x="1215" y="109"/>
                  </a:lnTo>
                  <a:lnTo>
                    <a:pt x="1248" y="112"/>
                  </a:lnTo>
                  <a:lnTo>
                    <a:pt x="1281" y="116"/>
                  </a:lnTo>
                  <a:lnTo>
                    <a:pt x="1313" y="120"/>
                  </a:lnTo>
                  <a:lnTo>
                    <a:pt x="1345" y="125"/>
                  </a:lnTo>
                  <a:lnTo>
                    <a:pt x="1376" y="130"/>
                  </a:lnTo>
                  <a:lnTo>
                    <a:pt x="1406" y="136"/>
                  </a:lnTo>
                  <a:lnTo>
                    <a:pt x="1407" y="137"/>
                  </a:lnTo>
                  <a:lnTo>
                    <a:pt x="1421" y="129"/>
                  </a:lnTo>
                  <a:lnTo>
                    <a:pt x="1436" y="120"/>
                  </a:lnTo>
                  <a:lnTo>
                    <a:pt x="1452" y="112"/>
                  </a:lnTo>
                  <a:lnTo>
                    <a:pt x="1469" y="104"/>
                  </a:lnTo>
                  <a:lnTo>
                    <a:pt x="1487" y="97"/>
                  </a:lnTo>
                  <a:lnTo>
                    <a:pt x="1506" y="90"/>
                  </a:lnTo>
                  <a:lnTo>
                    <a:pt x="1527" y="83"/>
                  </a:lnTo>
                  <a:lnTo>
                    <a:pt x="1548" y="77"/>
                  </a:lnTo>
                  <a:lnTo>
                    <a:pt x="1570" y="71"/>
                  </a:lnTo>
                  <a:lnTo>
                    <a:pt x="1593" y="65"/>
                  </a:lnTo>
                  <a:lnTo>
                    <a:pt x="1616" y="60"/>
                  </a:lnTo>
                  <a:lnTo>
                    <a:pt x="1641" y="55"/>
                  </a:lnTo>
                  <a:lnTo>
                    <a:pt x="1666" y="51"/>
                  </a:lnTo>
                  <a:lnTo>
                    <a:pt x="1692" y="47"/>
                  </a:lnTo>
                  <a:lnTo>
                    <a:pt x="1718" y="44"/>
                  </a:lnTo>
                  <a:lnTo>
                    <a:pt x="1744" y="41"/>
                  </a:lnTo>
                  <a:lnTo>
                    <a:pt x="1771" y="39"/>
                  </a:lnTo>
                  <a:lnTo>
                    <a:pt x="1798" y="37"/>
                  </a:lnTo>
                  <a:lnTo>
                    <a:pt x="1826" y="36"/>
                  </a:lnTo>
                  <a:lnTo>
                    <a:pt x="1853" y="35"/>
                  </a:lnTo>
                  <a:lnTo>
                    <a:pt x="1881" y="35"/>
                  </a:lnTo>
                  <a:lnTo>
                    <a:pt x="1909" y="35"/>
                  </a:lnTo>
                  <a:lnTo>
                    <a:pt x="1936" y="36"/>
                  </a:lnTo>
                  <a:lnTo>
                    <a:pt x="1964" y="37"/>
                  </a:lnTo>
                  <a:lnTo>
                    <a:pt x="1991" y="39"/>
                  </a:lnTo>
                  <a:lnTo>
                    <a:pt x="2018" y="41"/>
                  </a:lnTo>
                  <a:lnTo>
                    <a:pt x="2044" y="44"/>
                  </a:lnTo>
                  <a:lnTo>
                    <a:pt x="2071" y="47"/>
                  </a:lnTo>
                  <a:lnTo>
                    <a:pt x="2096" y="51"/>
                  </a:lnTo>
                  <a:lnTo>
                    <a:pt x="2121" y="55"/>
                  </a:lnTo>
                  <a:lnTo>
                    <a:pt x="2146" y="60"/>
                  </a:lnTo>
                  <a:lnTo>
                    <a:pt x="2169" y="65"/>
                  </a:lnTo>
                  <a:lnTo>
                    <a:pt x="2192" y="71"/>
                  </a:lnTo>
                  <a:lnTo>
                    <a:pt x="2214" y="77"/>
                  </a:lnTo>
                  <a:lnTo>
                    <a:pt x="2236" y="83"/>
                  </a:lnTo>
                  <a:lnTo>
                    <a:pt x="2256" y="90"/>
                  </a:lnTo>
                  <a:lnTo>
                    <a:pt x="2267" y="83"/>
                  </a:lnTo>
                  <a:lnTo>
                    <a:pt x="2278" y="76"/>
                  </a:lnTo>
                  <a:lnTo>
                    <a:pt x="2291" y="69"/>
                  </a:lnTo>
                  <a:lnTo>
                    <a:pt x="2304" y="63"/>
                  </a:lnTo>
                  <a:lnTo>
                    <a:pt x="2318" y="57"/>
                  </a:lnTo>
                  <a:lnTo>
                    <a:pt x="2333" y="51"/>
                  </a:lnTo>
                  <a:lnTo>
                    <a:pt x="2349" y="45"/>
                  </a:lnTo>
                  <a:lnTo>
                    <a:pt x="2366" y="40"/>
                  </a:lnTo>
                  <a:lnTo>
                    <a:pt x="2383" y="35"/>
                  </a:lnTo>
                  <a:lnTo>
                    <a:pt x="2401" y="30"/>
                  </a:lnTo>
                  <a:lnTo>
                    <a:pt x="2420" y="26"/>
                  </a:lnTo>
                  <a:lnTo>
                    <a:pt x="2439" y="22"/>
                  </a:lnTo>
                  <a:lnTo>
                    <a:pt x="2459" y="18"/>
                  </a:lnTo>
                  <a:lnTo>
                    <a:pt x="2479" y="15"/>
                  </a:lnTo>
                  <a:lnTo>
                    <a:pt x="2500" y="12"/>
                  </a:lnTo>
                  <a:lnTo>
                    <a:pt x="2521" y="10"/>
                  </a:lnTo>
                  <a:lnTo>
                    <a:pt x="2542" y="8"/>
                  </a:lnTo>
                  <a:lnTo>
                    <a:pt x="2564" y="6"/>
                  </a:lnTo>
                  <a:lnTo>
                    <a:pt x="2586" y="5"/>
                  </a:lnTo>
                  <a:lnTo>
                    <a:pt x="2608" y="4"/>
                  </a:lnTo>
                  <a:lnTo>
                    <a:pt x="2630" y="3"/>
                  </a:lnTo>
                  <a:lnTo>
                    <a:pt x="2653" y="3"/>
                  </a:lnTo>
                  <a:lnTo>
                    <a:pt x="2675" y="3"/>
                  </a:lnTo>
                  <a:lnTo>
                    <a:pt x="2697" y="4"/>
                  </a:lnTo>
                  <a:lnTo>
                    <a:pt x="2719" y="5"/>
                  </a:lnTo>
                  <a:lnTo>
                    <a:pt x="2741" y="6"/>
                  </a:lnTo>
                  <a:lnTo>
                    <a:pt x="2763" y="8"/>
                  </a:lnTo>
                  <a:lnTo>
                    <a:pt x="2784" y="11"/>
                  </a:lnTo>
                  <a:lnTo>
                    <a:pt x="2805" y="13"/>
                  </a:lnTo>
                  <a:lnTo>
                    <a:pt x="2826" y="16"/>
                  </a:lnTo>
                  <a:lnTo>
                    <a:pt x="2846" y="20"/>
                  </a:lnTo>
                  <a:lnTo>
                    <a:pt x="2865" y="23"/>
                  </a:lnTo>
                  <a:lnTo>
                    <a:pt x="2884" y="27"/>
                  </a:lnTo>
                  <a:lnTo>
                    <a:pt x="2903" y="32"/>
                  </a:lnTo>
                  <a:lnTo>
                    <a:pt x="2921" y="37"/>
                  </a:lnTo>
                  <a:lnTo>
                    <a:pt x="2938" y="42"/>
                  </a:lnTo>
                  <a:lnTo>
                    <a:pt x="2954" y="47"/>
                  </a:lnTo>
                  <a:lnTo>
                    <a:pt x="2970" y="53"/>
                  </a:lnTo>
                  <a:lnTo>
                    <a:pt x="2985" y="59"/>
                  </a:lnTo>
                  <a:lnTo>
                    <a:pt x="2999" y="65"/>
                  </a:lnTo>
                  <a:lnTo>
                    <a:pt x="2997" y="65"/>
                  </a:lnTo>
                  <a:lnTo>
                    <a:pt x="3013" y="58"/>
                  </a:lnTo>
                  <a:lnTo>
                    <a:pt x="3030" y="52"/>
                  </a:lnTo>
                  <a:lnTo>
                    <a:pt x="3048" y="46"/>
                  </a:lnTo>
                  <a:lnTo>
                    <a:pt x="3067" y="41"/>
                  </a:lnTo>
                  <a:lnTo>
                    <a:pt x="3087" y="35"/>
                  </a:lnTo>
                  <a:lnTo>
                    <a:pt x="3107" y="30"/>
                  </a:lnTo>
                  <a:lnTo>
                    <a:pt x="3128" y="26"/>
                  </a:lnTo>
                  <a:lnTo>
                    <a:pt x="3150" y="22"/>
                  </a:lnTo>
                  <a:lnTo>
                    <a:pt x="3172" y="18"/>
                  </a:lnTo>
                  <a:lnTo>
                    <a:pt x="3195" y="15"/>
                  </a:lnTo>
                  <a:lnTo>
                    <a:pt x="3218" y="12"/>
                  </a:lnTo>
                  <a:lnTo>
                    <a:pt x="3242" y="9"/>
                  </a:lnTo>
                  <a:lnTo>
                    <a:pt x="3266" y="7"/>
                  </a:lnTo>
                  <a:lnTo>
                    <a:pt x="3290" y="5"/>
                  </a:lnTo>
                  <a:lnTo>
                    <a:pt x="3314" y="4"/>
                  </a:lnTo>
                  <a:lnTo>
                    <a:pt x="3339" y="3"/>
                  </a:lnTo>
                  <a:lnTo>
                    <a:pt x="3363" y="3"/>
                  </a:lnTo>
                  <a:lnTo>
                    <a:pt x="3388" y="3"/>
                  </a:lnTo>
                  <a:lnTo>
                    <a:pt x="3412" y="4"/>
                  </a:lnTo>
                  <a:lnTo>
                    <a:pt x="3437" y="5"/>
                  </a:lnTo>
                  <a:lnTo>
                    <a:pt x="3461" y="6"/>
                  </a:lnTo>
                  <a:lnTo>
                    <a:pt x="3485" y="8"/>
                  </a:lnTo>
                  <a:lnTo>
                    <a:pt x="3509" y="10"/>
                  </a:lnTo>
                  <a:lnTo>
                    <a:pt x="3532" y="13"/>
                  </a:lnTo>
                  <a:lnTo>
                    <a:pt x="3555" y="16"/>
                  </a:lnTo>
                  <a:lnTo>
                    <a:pt x="3578" y="20"/>
                  </a:lnTo>
                  <a:lnTo>
                    <a:pt x="3600" y="24"/>
                  </a:lnTo>
                  <a:lnTo>
                    <a:pt x="3621" y="28"/>
                  </a:lnTo>
                  <a:lnTo>
                    <a:pt x="3642" y="33"/>
                  </a:lnTo>
                  <a:lnTo>
                    <a:pt x="3662" y="38"/>
                  </a:lnTo>
                  <a:lnTo>
                    <a:pt x="3681" y="43"/>
                  </a:lnTo>
                  <a:lnTo>
                    <a:pt x="3700" y="49"/>
                  </a:lnTo>
                  <a:lnTo>
                    <a:pt x="3718" y="55"/>
                  </a:lnTo>
                  <a:lnTo>
                    <a:pt x="3735" y="61"/>
                  </a:lnTo>
                  <a:lnTo>
                    <a:pt x="3750" y="68"/>
                  </a:lnTo>
                  <a:lnTo>
                    <a:pt x="3765" y="75"/>
                  </a:lnTo>
                  <a:lnTo>
                    <a:pt x="3779" y="82"/>
                  </a:lnTo>
                  <a:lnTo>
                    <a:pt x="3792" y="90"/>
                  </a:lnTo>
                  <a:lnTo>
                    <a:pt x="3804" y="97"/>
                  </a:lnTo>
                  <a:lnTo>
                    <a:pt x="3815" y="105"/>
                  </a:lnTo>
                  <a:lnTo>
                    <a:pt x="3824" y="113"/>
                  </a:lnTo>
                  <a:lnTo>
                    <a:pt x="3833" y="122"/>
                  </a:lnTo>
                  <a:lnTo>
                    <a:pt x="3840" y="130"/>
                  </a:lnTo>
                  <a:lnTo>
                    <a:pt x="3846" y="139"/>
                  </a:lnTo>
                  <a:lnTo>
                    <a:pt x="3851" y="147"/>
                  </a:lnTo>
                  <a:lnTo>
                    <a:pt x="3850" y="147"/>
                  </a:lnTo>
                  <a:lnTo>
                    <a:pt x="3876" y="149"/>
                  </a:lnTo>
                  <a:lnTo>
                    <a:pt x="3903" y="153"/>
                  </a:lnTo>
                  <a:lnTo>
                    <a:pt x="3928" y="157"/>
                  </a:lnTo>
                  <a:lnTo>
                    <a:pt x="3953" y="161"/>
                  </a:lnTo>
                  <a:lnTo>
                    <a:pt x="3978" y="166"/>
                  </a:lnTo>
                  <a:lnTo>
                    <a:pt x="4001" y="171"/>
                  </a:lnTo>
                  <a:lnTo>
                    <a:pt x="4024" y="176"/>
                  </a:lnTo>
                  <a:lnTo>
                    <a:pt x="4046" y="183"/>
                  </a:lnTo>
                  <a:lnTo>
                    <a:pt x="4068" y="189"/>
                  </a:lnTo>
                  <a:lnTo>
                    <a:pt x="4088" y="196"/>
                  </a:lnTo>
                  <a:lnTo>
                    <a:pt x="4107" y="203"/>
                  </a:lnTo>
                  <a:lnTo>
                    <a:pt x="4125" y="211"/>
                  </a:lnTo>
                  <a:lnTo>
                    <a:pt x="4142" y="218"/>
                  </a:lnTo>
                  <a:lnTo>
                    <a:pt x="4158" y="227"/>
                  </a:lnTo>
                  <a:lnTo>
                    <a:pt x="4173" y="235"/>
                  </a:lnTo>
                  <a:lnTo>
                    <a:pt x="4186" y="244"/>
                  </a:lnTo>
                  <a:lnTo>
                    <a:pt x="4198" y="253"/>
                  </a:lnTo>
                  <a:lnTo>
                    <a:pt x="4209" y="262"/>
                  </a:lnTo>
                  <a:lnTo>
                    <a:pt x="4218" y="271"/>
                  </a:lnTo>
                  <a:lnTo>
                    <a:pt x="4226" y="281"/>
                  </a:lnTo>
                  <a:lnTo>
                    <a:pt x="4233" y="290"/>
                  </a:lnTo>
                  <a:lnTo>
                    <a:pt x="4239" y="300"/>
                  </a:lnTo>
                  <a:lnTo>
                    <a:pt x="4242" y="310"/>
                  </a:lnTo>
                  <a:lnTo>
                    <a:pt x="4245" y="320"/>
                  </a:lnTo>
                  <a:lnTo>
                    <a:pt x="4246" y="330"/>
                  </a:lnTo>
                  <a:lnTo>
                    <a:pt x="4246" y="340"/>
                  </a:lnTo>
                  <a:lnTo>
                    <a:pt x="4244" y="350"/>
                  </a:lnTo>
                  <a:lnTo>
                    <a:pt x="4240" y="360"/>
                  </a:lnTo>
                  <a:lnTo>
                    <a:pt x="4236" y="369"/>
                  </a:lnTo>
                  <a:lnTo>
                    <a:pt x="4230" y="379"/>
                  </a:lnTo>
                  <a:lnTo>
                    <a:pt x="4222" y="389"/>
                  </a:lnTo>
                  <a:lnTo>
                    <a:pt x="4213" y="398"/>
                  </a:lnTo>
                  <a:lnTo>
                    <a:pt x="4203" y="407"/>
                  </a:lnTo>
                  <a:lnTo>
                    <a:pt x="4224" y="417"/>
                  </a:lnTo>
                  <a:lnTo>
                    <a:pt x="4243" y="427"/>
                  </a:lnTo>
                  <a:lnTo>
                    <a:pt x="4260" y="438"/>
                  </a:lnTo>
                  <a:lnTo>
                    <a:pt x="4276" y="449"/>
                  </a:lnTo>
                  <a:lnTo>
                    <a:pt x="4290" y="460"/>
                  </a:lnTo>
                  <a:lnTo>
                    <a:pt x="4303" y="472"/>
                  </a:lnTo>
                  <a:lnTo>
                    <a:pt x="4314" y="484"/>
                  </a:lnTo>
                  <a:lnTo>
                    <a:pt x="4323" y="496"/>
                  </a:lnTo>
                  <a:lnTo>
                    <a:pt x="4331" y="508"/>
                  </a:lnTo>
                  <a:lnTo>
                    <a:pt x="4337" y="520"/>
                  </a:lnTo>
                  <a:lnTo>
                    <a:pt x="4341" y="532"/>
                  </a:lnTo>
                  <a:lnTo>
                    <a:pt x="4343" y="544"/>
                  </a:lnTo>
                  <a:lnTo>
                    <a:pt x="4344" y="557"/>
                  </a:lnTo>
                  <a:lnTo>
                    <a:pt x="4343" y="569"/>
                  </a:lnTo>
                  <a:lnTo>
                    <a:pt x="4340" y="581"/>
                  </a:lnTo>
                  <a:lnTo>
                    <a:pt x="4335" y="594"/>
                  </a:lnTo>
                  <a:lnTo>
                    <a:pt x="4329" y="606"/>
                  </a:lnTo>
                  <a:lnTo>
                    <a:pt x="4321" y="618"/>
                  </a:lnTo>
                  <a:lnTo>
                    <a:pt x="4311" y="630"/>
                  </a:lnTo>
                  <a:lnTo>
                    <a:pt x="4300" y="641"/>
                  </a:lnTo>
                  <a:lnTo>
                    <a:pt x="4286" y="653"/>
                  </a:lnTo>
                  <a:lnTo>
                    <a:pt x="4272" y="664"/>
                  </a:lnTo>
                  <a:lnTo>
                    <a:pt x="4255" y="675"/>
                  </a:lnTo>
                  <a:lnTo>
                    <a:pt x="4238" y="685"/>
                  </a:lnTo>
                  <a:lnTo>
                    <a:pt x="4218" y="696"/>
                  </a:lnTo>
                  <a:lnTo>
                    <a:pt x="4198" y="706"/>
                  </a:lnTo>
                  <a:lnTo>
                    <a:pt x="4175" y="715"/>
                  </a:lnTo>
                  <a:lnTo>
                    <a:pt x="4152" y="724"/>
                  </a:lnTo>
                  <a:lnTo>
                    <a:pt x="4127" y="733"/>
                  </a:lnTo>
                  <a:lnTo>
                    <a:pt x="4101" y="741"/>
                  </a:lnTo>
                  <a:lnTo>
                    <a:pt x="4074" y="749"/>
                  </a:lnTo>
                  <a:lnTo>
                    <a:pt x="4046" y="756"/>
                  </a:lnTo>
                  <a:lnTo>
                    <a:pt x="4017" y="763"/>
                  </a:lnTo>
                  <a:lnTo>
                    <a:pt x="3987" y="769"/>
                  </a:lnTo>
                  <a:lnTo>
                    <a:pt x="3956" y="774"/>
                  </a:lnTo>
                  <a:lnTo>
                    <a:pt x="3924" y="779"/>
                  </a:lnTo>
                  <a:lnTo>
                    <a:pt x="3892" y="784"/>
                  </a:lnTo>
                  <a:lnTo>
                    <a:pt x="3859" y="788"/>
                  </a:lnTo>
                  <a:lnTo>
                    <a:pt x="3826" y="791"/>
                  </a:lnTo>
                  <a:lnTo>
                    <a:pt x="3792" y="794"/>
                  </a:lnTo>
                  <a:lnTo>
                    <a:pt x="3758" y="796"/>
                  </a:lnTo>
                  <a:lnTo>
                    <a:pt x="3758" y="797"/>
                  </a:lnTo>
                  <a:lnTo>
                    <a:pt x="3757" y="808"/>
                  </a:lnTo>
                  <a:lnTo>
                    <a:pt x="3754" y="818"/>
                  </a:lnTo>
                  <a:lnTo>
                    <a:pt x="3750" y="829"/>
                  </a:lnTo>
                  <a:lnTo>
                    <a:pt x="3744" y="839"/>
                  </a:lnTo>
                  <a:lnTo>
                    <a:pt x="3737" y="850"/>
                  </a:lnTo>
                  <a:lnTo>
                    <a:pt x="3728" y="860"/>
                  </a:lnTo>
                  <a:lnTo>
                    <a:pt x="3718" y="870"/>
                  </a:lnTo>
                  <a:lnTo>
                    <a:pt x="3706" y="880"/>
                  </a:lnTo>
                  <a:lnTo>
                    <a:pt x="3693" y="889"/>
                  </a:lnTo>
                  <a:lnTo>
                    <a:pt x="3679" y="898"/>
                  </a:lnTo>
                  <a:lnTo>
                    <a:pt x="3663" y="907"/>
                  </a:lnTo>
                  <a:lnTo>
                    <a:pt x="3646" y="916"/>
                  </a:lnTo>
                  <a:lnTo>
                    <a:pt x="3628" y="925"/>
                  </a:lnTo>
                  <a:lnTo>
                    <a:pt x="3608" y="933"/>
                  </a:lnTo>
                  <a:lnTo>
                    <a:pt x="3588" y="940"/>
                  </a:lnTo>
                  <a:lnTo>
                    <a:pt x="3566" y="948"/>
                  </a:lnTo>
                  <a:lnTo>
                    <a:pt x="3543" y="955"/>
                  </a:lnTo>
                  <a:lnTo>
                    <a:pt x="3520" y="961"/>
                  </a:lnTo>
                  <a:lnTo>
                    <a:pt x="3495" y="967"/>
                  </a:lnTo>
                  <a:lnTo>
                    <a:pt x="3470" y="973"/>
                  </a:lnTo>
                  <a:lnTo>
                    <a:pt x="3443" y="978"/>
                  </a:lnTo>
                  <a:lnTo>
                    <a:pt x="3417" y="983"/>
                  </a:lnTo>
                  <a:lnTo>
                    <a:pt x="3389" y="987"/>
                  </a:lnTo>
                  <a:lnTo>
                    <a:pt x="3361" y="990"/>
                  </a:lnTo>
                  <a:lnTo>
                    <a:pt x="3332" y="993"/>
                  </a:lnTo>
                  <a:lnTo>
                    <a:pt x="3303" y="996"/>
                  </a:lnTo>
                  <a:lnTo>
                    <a:pt x="3274" y="998"/>
                  </a:lnTo>
                  <a:lnTo>
                    <a:pt x="3245" y="1000"/>
                  </a:lnTo>
                  <a:lnTo>
                    <a:pt x="3215" y="1001"/>
                  </a:lnTo>
                  <a:lnTo>
                    <a:pt x="3185" y="1001"/>
                  </a:lnTo>
                  <a:lnTo>
                    <a:pt x="3155" y="1001"/>
                  </a:lnTo>
                  <a:lnTo>
                    <a:pt x="3125" y="1000"/>
                  </a:lnTo>
                  <a:lnTo>
                    <a:pt x="3096" y="999"/>
                  </a:lnTo>
                  <a:lnTo>
                    <a:pt x="3066" y="997"/>
                  </a:lnTo>
                  <a:lnTo>
                    <a:pt x="3037" y="995"/>
                  </a:lnTo>
                  <a:lnTo>
                    <a:pt x="3008" y="992"/>
                  </a:lnTo>
                  <a:lnTo>
                    <a:pt x="2980" y="989"/>
                  </a:lnTo>
                  <a:lnTo>
                    <a:pt x="2952" y="985"/>
                  </a:lnTo>
                  <a:lnTo>
                    <a:pt x="2925" y="980"/>
                  </a:lnTo>
                  <a:lnTo>
                    <a:pt x="2898" y="976"/>
                  </a:lnTo>
                  <a:lnTo>
                    <a:pt x="2872" y="970"/>
                  </a:lnTo>
                  <a:lnTo>
                    <a:pt x="2869" y="971"/>
                  </a:lnTo>
                  <a:lnTo>
                    <a:pt x="2858" y="983"/>
                  </a:lnTo>
                  <a:lnTo>
                    <a:pt x="2845" y="994"/>
                  </a:lnTo>
                  <a:lnTo>
                    <a:pt x="2831" y="1006"/>
                  </a:lnTo>
                  <a:lnTo>
                    <a:pt x="2815" y="1017"/>
                  </a:lnTo>
                  <a:lnTo>
                    <a:pt x="2797" y="1027"/>
                  </a:lnTo>
                  <a:lnTo>
                    <a:pt x="2778" y="1038"/>
                  </a:lnTo>
                  <a:lnTo>
                    <a:pt x="2758" y="1048"/>
                  </a:lnTo>
                  <a:lnTo>
                    <a:pt x="2736" y="1058"/>
                  </a:lnTo>
                  <a:lnTo>
                    <a:pt x="2713" y="1067"/>
                  </a:lnTo>
                  <a:lnTo>
                    <a:pt x="2689" y="1076"/>
                  </a:lnTo>
                  <a:lnTo>
                    <a:pt x="2663" y="1084"/>
                  </a:lnTo>
                  <a:lnTo>
                    <a:pt x="2636" y="1092"/>
                  </a:lnTo>
                  <a:lnTo>
                    <a:pt x="2608" y="1099"/>
                  </a:lnTo>
                  <a:lnTo>
                    <a:pt x="2579" y="1106"/>
                  </a:lnTo>
                  <a:lnTo>
                    <a:pt x="2549" y="1112"/>
                  </a:lnTo>
                  <a:lnTo>
                    <a:pt x="2518" y="1118"/>
                  </a:lnTo>
                  <a:lnTo>
                    <a:pt x="2487" y="1123"/>
                  </a:lnTo>
                  <a:lnTo>
                    <a:pt x="2455" y="1128"/>
                  </a:lnTo>
                  <a:lnTo>
                    <a:pt x="2422" y="1132"/>
                  </a:lnTo>
                  <a:lnTo>
                    <a:pt x="2388" y="1135"/>
                  </a:lnTo>
                  <a:lnTo>
                    <a:pt x="2354" y="1138"/>
                  </a:lnTo>
                  <a:lnTo>
                    <a:pt x="2320" y="1140"/>
                  </a:lnTo>
                  <a:lnTo>
                    <a:pt x="2286" y="1142"/>
                  </a:lnTo>
                  <a:lnTo>
                    <a:pt x="2251" y="1143"/>
                  </a:lnTo>
                  <a:lnTo>
                    <a:pt x="2216" y="1143"/>
                  </a:lnTo>
                  <a:lnTo>
                    <a:pt x="2182" y="1143"/>
                  </a:lnTo>
                  <a:lnTo>
                    <a:pt x="2147" y="1142"/>
                  </a:lnTo>
                  <a:lnTo>
                    <a:pt x="2113" y="1140"/>
                  </a:lnTo>
                  <a:lnTo>
                    <a:pt x="2079" y="1138"/>
                  </a:lnTo>
                  <a:lnTo>
                    <a:pt x="2045" y="1135"/>
                  </a:lnTo>
                  <a:lnTo>
                    <a:pt x="2012" y="1131"/>
                  </a:lnTo>
                  <a:lnTo>
                    <a:pt x="1979" y="1127"/>
                  </a:lnTo>
                  <a:lnTo>
                    <a:pt x="1947" y="1122"/>
                  </a:lnTo>
                  <a:lnTo>
                    <a:pt x="1915" y="1117"/>
                  </a:lnTo>
                  <a:lnTo>
                    <a:pt x="1885" y="1111"/>
                  </a:lnTo>
                  <a:lnTo>
                    <a:pt x="1855" y="1105"/>
                  </a:lnTo>
                  <a:lnTo>
                    <a:pt x="1826" y="1098"/>
                  </a:lnTo>
                  <a:lnTo>
                    <a:pt x="1798" y="1090"/>
                  </a:lnTo>
                  <a:lnTo>
                    <a:pt x="1772" y="1082"/>
                  </a:lnTo>
                  <a:lnTo>
                    <a:pt x="1746" y="1074"/>
                  </a:lnTo>
                  <a:lnTo>
                    <a:pt x="1722" y="1065"/>
                  </a:lnTo>
                  <a:lnTo>
                    <a:pt x="1699" y="1056"/>
                  </a:lnTo>
                  <a:lnTo>
                    <a:pt x="1678" y="1046"/>
                  </a:lnTo>
                  <a:lnTo>
                    <a:pt x="1658" y="1036"/>
                  </a:lnTo>
                  <a:lnTo>
                    <a:pt x="1654" y="1036"/>
                  </a:lnTo>
                  <a:lnTo>
                    <a:pt x="1620" y="1043"/>
                  </a:lnTo>
                  <a:lnTo>
                    <a:pt x="1584" y="1049"/>
                  </a:lnTo>
                  <a:lnTo>
                    <a:pt x="1548" y="1055"/>
                  </a:lnTo>
                  <a:lnTo>
                    <a:pt x="1511" y="1060"/>
                  </a:lnTo>
                  <a:lnTo>
                    <a:pt x="1473" y="1064"/>
                  </a:lnTo>
                  <a:lnTo>
                    <a:pt x="1434" y="1068"/>
                  </a:lnTo>
                  <a:lnTo>
                    <a:pt x="1396" y="1070"/>
                  </a:lnTo>
                  <a:lnTo>
                    <a:pt x="1356" y="1073"/>
                  </a:lnTo>
                  <a:lnTo>
                    <a:pt x="1317" y="1074"/>
                  </a:lnTo>
                  <a:lnTo>
                    <a:pt x="1277" y="1075"/>
                  </a:lnTo>
                  <a:lnTo>
                    <a:pt x="1237" y="1075"/>
                  </a:lnTo>
                  <a:lnTo>
                    <a:pt x="1198" y="1074"/>
                  </a:lnTo>
                  <a:lnTo>
                    <a:pt x="1158" y="1073"/>
                  </a:lnTo>
                  <a:lnTo>
                    <a:pt x="1119" y="1071"/>
                  </a:lnTo>
                  <a:lnTo>
                    <a:pt x="1080" y="1068"/>
                  </a:lnTo>
                  <a:lnTo>
                    <a:pt x="1042" y="1064"/>
                  </a:lnTo>
                  <a:lnTo>
                    <a:pt x="1004" y="1060"/>
                  </a:lnTo>
                  <a:lnTo>
                    <a:pt x="967" y="1055"/>
                  </a:lnTo>
                  <a:lnTo>
                    <a:pt x="930" y="1049"/>
                  </a:lnTo>
                  <a:lnTo>
                    <a:pt x="895" y="1043"/>
                  </a:lnTo>
                  <a:lnTo>
                    <a:pt x="860" y="1036"/>
                  </a:lnTo>
                  <a:lnTo>
                    <a:pt x="826" y="1028"/>
                  </a:lnTo>
                  <a:lnTo>
                    <a:pt x="794" y="1020"/>
                  </a:lnTo>
                  <a:lnTo>
                    <a:pt x="762" y="1012"/>
                  </a:lnTo>
                  <a:lnTo>
                    <a:pt x="732" y="1002"/>
                  </a:lnTo>
                  <a:lnTo>
                    <a:pt x="704" y="992"/>
                  </a:lnTo>
                  <a:lnTo>
                    <a:pt x="677" y="982"/>
                  </a:lnTo>
                  <a:lnTo>
                    <a:pt x="651" y="971"/>
                  </a:lnTo>
                  <a:lnTo>
                    <a:pt x="627" y="960"/>
                  </a:lnTo>
                  <a:lnTo>
                    <a:pt x="605" y="948"/>
                  </a:lnTo>
                  <a:lnTo>
                    <a:pt x="584" y="936"/>
                  </a:lnTo>
                  <a:lnTo>
                    <a:pt x="582" y="935"/>
                  </a:lnTo>
                  <a:lnTo>
                    <a:pt x="560" y="936"/>
                  </a:lnTo>
                  <a:lnTo>
                    <a:pt x="538" y="936"/>
                  </a:lnTo>
                  <a:lnTo>
                    <a:pt x="516" y="936"/>
                  </a:lnTo>
                  <a:lnTo>
                    <a:pt x="493" y="935"/>
                  </a:lnTo>
                  <a:lnTo>
                    <a:pt x="471" y="935"/>
                  </a:lnTo>
                  <a:lnTo>
                    <a:pt x="450" y="933"/>
                  </a:lnTo>
                  <a:lnTo>
                    <a:pt x="428" y="932"/>
                  </a:lnTo>
                  <a:lnTo>
                    <a:pt x="406" y="929"/>
                  </a:lnTo>
                  <a:lnTo>
                    <a:pt x="385" y="927"/>
                  </a:lnTo>
                  <a:lnTo>
                    <a:pt x="365" y="924"/>
                  </a:lnTo>
                  <a:lnTo>
                    <a:pt x="344" y="921"/>
                  </a:lnTo>
                  <a:lnTo>
                    <a:pt x="324" y="917"/>
                  </a:lnTo>
                  <a:lnTo>
                    <a:pt x="305" y="913"/>
                  </a:lnTo>
                  <a:lnTo>
                    <a:pt x="286" y="909"/>
                  </a:lnTo>
                  <a:lnTo>
                    <a:pt x="268" y="905"/>
                  </a:lnTo>
                  <a:lnTo>
                    <a:pt x="251" y="900"/>
                  </a:lnTo>
                  <a:lnTo>
                    <a:pt x="234" y="894"/>
                  </a:lnTo>
                  <a:lnTo>
                    <a:pt x="218" y="889"/>
                  </a:lnTo>
                  <a:lnTo>
                    <a:pt x="203" y="883"/>
                  </a:lnTo>
                  <a:lnTo>
                    <a:pt x="189" y="877"/>
                  </a:lnTo>
                  <a:lnTo>
                    <a:pt x="176" y="871"/>
                  </a:lnTo>
                  <a:lnTo>
                    <a:pt x="163" y="864"/>
                  </a:lnTo>
                  <a:lnTo>
                    <a:pt x="152" y="857"/>
                  </a:lnTo>
                  <a:lnTo>
                    <a:pt x="141" y="850"/>
                  </a:lnTo>
                  <a:lnTo>
                    <a:pt x="132" y="843"/>
                  </a:lnTo>
                  <a:lnTo>
                    <a:pt x="123" y="836"/>
                  </a:lnTo>
                  <a:lnTo>
                    <a:pt x="116" y="829"/>
                  </a:lnTo>
                  <a:lnTo>
                    <a:pt x="109" y="821"/>
                  </a:lnTo>
                  <a:lnTo>
                    <a:pt x="104" y="813"/>
                  </a:lnTo>
                  <a:lnTo>
                    <a:pt x="100" y="805"/>
                  </a:lnTo>
                  <a:lnTo>
                    <a:pt x="97" y="798"/>
                  </a:lnTo>
                  <a:lnTo>
                    <a:pt x="95" y="790"/>
                  </a:lnTo>
                  <a:lnTo>
                    <a:pt x="94" y="782"/>
                  </a:lnTo>
                  <a:lnTo>
                    <a:pt x="94" y="774"/>
                  </a:lnTo>
                  <a:lnTo>
                    <a:pt x="96" y="766"/>
                  </a:lnTo>
                  <a:lnTo>
                    <a:pt x="98" y="758"/>
                  </a:lnTo>
                  <a:lnTo>
                    <a:pt x="102" y="750"/>
                  </a:lnTo>
                  <a:lnTo>
                    <a:pt x="107" y="743"/>
                  </a:lnTo>
                  <a:lnTo>
                    <a:pt x="113" y="735"/>
                  </a:lnTo>
                  <a:lnTo>
                    <a:pt x="120" y="727"/>
                  </a:lnTo>
                  <a:lnTo>
                    <a:pt x="128" y="720"/>
                  </a:lnTo>
                  <a:lnTo>
                    <a:pt x="137" y="713"/>
                  </a:lnTo>
                  <a:lnTo>
                    <a:pt x="147" y="706"/>
                  </a:lnTo>
                  <a:lnTo>
                    <a:pt x="158" y="699"/>
                  </a:lnTo>
                  <a:lnTo>
                    <a:pt x="170" y="692"/>
                  </a:lnTo>
                  <a:lnTo>
                    <a:pt x="183" y="686"/>
                  </a:lnTo>
                  <a:lnTo>
                    <a:pt x="197" y="680"/>
                  </a:lnTo>
                  <a:lnTo>
                    <a:pt x="211" y="674"/>
                  </a:lnTo>
                  <a:lnTo>
                    <a:pt x="214" y="673"/>
                  </a:lnTo>
                  <a:lnTo>
                    <a:pt x="196" y="669"/>
                  </a:lnTo>
                  <a:lnTo>
                    <a:pt x="178" y="664"/>
                  </a:lnTo>
                  <a:lnTo>
                    <a:pt x="160" y="659"/>
                  </a:lnTo>
                  <a:lnTo>
                    <a:pt x="144" y="654"/>
                  </a:lnTo>
                  <a:lnTo>
                    <a:pt x="128" y="648"/>
                  </a:lnTo>
                  <a:lnTo>
                    <a:pt x="113" y="642"/>
                  </a:lnTo>
                  <a:lnTo>
                    <a:pt x="99" y="636"/>
                  </a:lnTo>
                  <a:lnTo>
                    <a:pt x="85" y="630"/>
                  </a:lnTo>
                  <a:lnTo>
                    <a:pt x="73" y="623"/>
                  </a:lnTo>
                  <a:lnTo>
                    <a:pt x="61" y="617"/>
                  </a:lnTo>
                  <a:lnTo>
                    <a:pt x="51" y="610"/>
                  </a:lnTo>
                  <a:lnTo>
                    <a:pt x="41" y="602"/>
                  </a:lnTo>
                  <a:lnTo>
                    <a:pt x="33" y="595"/>
                  </a:lnTo>
                  <a:lnTo>
                    <a:pt x="25" y="587"/>
                  </a:lnTo>
                  <a:lnTo>
                    <a:pt x="19" y="580"/>
                  </a:lnTo>
                  <a:lnTo>
                    <a:pt x="13" y="572"/>
                  </a:lnTo>
                  <a:lnTo>
                    <a:pt x="9" y="564"/>
                  </a:lnTo>
                  <a:lnTo>
                    <a:pt x="6" y="556"/>
                  </a:lnTo>
                  <a:lnTo>
                    <a:pt x="4" y="548"/>
                  </a:lnTo>
                  <a:lnTo>
                    <a:pt x="3" y="540"/>
                  </a:lnTo>
                  <a:lnTo>
                    <a:pt x="3" y="532"/>
                  </a:lnTo>
                  <a:lnTo>
                    <a:pt x="5" y="524"/>
                  </a:lnTo>
                  <a:lnTo>
                    <a:pt x="7" y="516"/>
                  </a:lnTo>
                  <a:lnTo>
                    <a:pt x="11" y="509"/>
                  </a:lnTo>
                  <a:lnTo>
                    <a:pt x="15" y="501"/>
                  </a:lnTo>
                  <a:lnTo>
                    <a:pt x="21" y="493"/>
                  </a:lnTo>
                  <a:lnTo>
                    <a:pt x="28" y="485"/>
                  </a:lnTo>
                  <a:lnTo>
                    <a:pt x="36" y="478"/>
                  </a:lnTo>
                  <a:lnTo>
                    <a:pt x="45" y="471"/>
                  </a:lnTo>
                  <a:lnTo>
                    <a:pt x="55" y="463"/>
                  </a:lnTo>
                  <a:lnTo>
                    <a:pt x="66" y="457"/>
                  </a:lnTo>
                  <a:lnTo>
                    <a:pt x="78" y="450"/>
                  </a:lnTo>
                  <a:lnTo>
                    <a:pt x="91" y="443"/>
                  </a:lnTo>
                  <a:lnTo>
                    <a:pt x="104" y="437"/>
                  </a:lnTo>
                  <a:lnTo>
                    <a:pt x="119" y="431"/>
                  </a:lnTo>
                  <a:lnTo>
                    <a:pt x="134" y="425"/>
                  </a:lnTo>
                  <a:lnTo>
                    <a:pt x="151" y="420"/>
                  </a:lnTo>
                  <a:lnTo>
                    <a:pt x="168" y="415"/>
                  </a:lnTo>
                  <a:lnTo>
                    <a:pt x="185" y="410"/>
                  </a:lnTo>
                  <a:lnTo>
                    <a:pt x="203" y="406"/>
                  </a:lnTo>
                  <a:lnTo>
                    <a:pt x="222" y="401"/>
                  </a:lnTo>
                  <a:lnTo>
                    <a:pt x="242" y="398"/>
                  </a:lnTo>
                  <a:lnTo>
                    <a:pt x="262" y="394"/>
                  </a:lnTo>
                  <a:lnTo>
                    <a:pt x="282" y="391"/>
                  </a:lnTo>
                  <a:lnTo>
                    <a:pt x="303" y="389"/>
                  </a:lnTo>
                  <a:lnTo>
                    <a:pt x="324" y="386"/>
                  </a:lnTo>
                  <a:lnTo>
                    <a:pt x="346" y="384"/>
                  </a:lnTo>
                  <a:lnTo>
                    <a:pt x="367" y="383"/>
                  </a:lnTo>
                  <a:lnTo>
                    <a:pt x="389" y="382"/>
                  </a:lnTo>
                  <a:lnTo>
                    <a:pt x="391" y="379"/>
                  </a:lnTo>
                  <a:close/>
                  <a:moveTo>
                    <a:pt x="2" y="-3"/>
                  </a:moveTo>
                  <a:close/>
                  <a:moveTo>
                    <a:pt x="4344" y="1137"/>
                  </a:move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93" name="Freeform 13"/>
            <p:cNvSpPr>
              <a:spLocks/>
            </p:cNvSpPr>
            <p:nvPr/>
          </p:nvSpPr>
          <p:spPr bwMode="auto">
            <a:xfrm>
              <a:off x="6193075" y="1766876"/>
              <a:ext cx="1562398" cy="410044"/>
            </a:xfrm>
            <a:custGeom>
              <a:avLst/>
              <a:gdLst>
                <a:gd name="T0" fmla="*/ 2147483647 w 4341"/>
                <a:gd name="T1" fmla="*/ 0 h 1140"/>
                <a:gd name="T2" fmla="*/ 2147483647 w 4341"/>
                <a:gd name="T3" fmla="*/ 2147483647 h 1140"/>
                <a:gd name="T4" fmla="*/ 2147483647 w 4341"/>
                <a:gd name="T5" fmla="*/ 2147483647 h 1140"/>
                <a:gd name="T6" fmla="*/ 0 w 4341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341"/>
                <a:gd name="T13" fmla="*/ 0 h 1140"/>
                <a:gd name="T14" fmla="*/ 4341 w 4341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1" h="1140" fill="none">
                  <a:moveTo>
                    <a:pt x="388" y="376"/>
                  </a:moveTo>
                  <a:lnTo>
                    <a:pt x="388" y="376"/>
                  </a:lnTo>
                  <a:lnTo>
                    <a:pt x="384" y="364"/>
                  </a:lnTo>
                  <a:lnTo>
                    <a:pt x="382" y="351"/>
                  </a:lnTo>
                  <a:lnTo>
                    <a:pt x="382" y="339"/>
                  </a:lnTo>
                  <a:lnTo>
                    <a:pt x="384" y="327"/>
                  </a:lnTo>
                  <a:lnTo>
                    <a:pt x="387" y="314"/>
                  </a:lnTo>
                  <a:lnTo>
                    <a:pt x="392" y="302"/>
                  </a:lnTo>
                  <a:lnTo>
                    <a:pt x="398" y="290"/>
                  </a:lnTo>
                  <a:lnTo>
                    <a:pt x="407" y="278"/>
                  </a:lnTo>
                  <a:lnTo>
                    <a:pt x="417" y="266"/>
                  </a:lnTo>
                  <a:lnTo>
                    <a:pt x="428" y="255"/>
                  </a:lnTo>
                  <a:lnTo>
                    <a:pt x="442" y="243"/>
                  </a:lnTo>
                  <a:lnTo>
                    <a:pt x="457" y="232"/>
                  </a:lnTo>
                  <a:lnTo>
                    <a:pt x="473" y="221"/>
                  </a:lnTo>
                  <a:lnTo>
                    <a:pt x="491" y="211"/>
                  </a:lnTo>
                  <a:lnTo>
                    <a:pt x="511" y="201"/>
                  </a:lnTo>
                  <a:lnTo>
                    <a:pt x="532" y="191"/>
                  </a:lnTo>
                  <a:lnTo>
                    <a:pt x="554" y="181"/>
                  </a:lnTo>
                  <a:lnTo>
                    <a:pt x="577" y="172"/>
                  </a:lnTo>
                  <a:lnTo>
                    <a:pt x="602" y="164"/>
                  </a:lnTo>
                  <a:lnTo>
                    <a:pt x="628" y="156"/>
                  </a:lnTo>
                  <a:lnTo>
                    <a:pt x="655" y="148"/>
                  </a:lnTo>
                  <a:lnTo>
                    <a:pt x="684" y="141"/>
                  </a:lnTo>
                  <a:lnTo>
                    <a:pt x="713" y="134"/>
                  </a:lnTo>
                  <a:lnTo>
                    <a:pt x="743" y="128"/>
                  </a:lnTo>
                  <a:lnTo>
                    <a:pt x="774" y="123"/>
                  </a:lnTo>
                  <a:lnTo>
                    <a:pt x="805" y="118"/>
                  </a:lnTo>
                  <a:lnTo>
                    <a:pt x="838" y="114"/>
                  </a:lnTo>
                  <a:lnTo>
                    <a:pt x="870" y="110"/>
                  </a:lnTo>
                  <a:lnTo>
                    <a:pt x="904" y="107"/>
                  </a:lnTo>
                  <a:lnTo>
                    <a:pt x="938" y="104"/>
                  </a:lnTo>
                  <a:lnTo>
                    <a:pt x="972" y="102"/>
                  </a:lnTo>
                  <a:lnTo>
                    <a:pt x="1006" y="101"/>
                  </a:lnTo>
                  <a:lnTo>
                    <a:pt x="1040" y="100"/>
                  </a:lnTo>
                  <a:lnTo>
                    <a:pt x="1075" y="100"/>
                  </a:lnTo>
                  <a:lnTo>
                    <a:pt x="1109" y="101"/>
                  </a:lnTo>
                  <a:lnTo>
                    <a:pt x="1144" y="102"/>
                  </a:lnTo>
                  <a:lnTo>
                    <a:pt x="1178" y="104"/>
                  </a:lnTo>
                  <a:lnTo>
                    <a:pt x="1212" y="106"/>
                  </a:lnTo>
                  <a:lnTo>
                    <a:pt x="1245" y="109"/>
                  </a:lnTo>
                  <a:lnTo>
                    <a:pt x="1278" y="113"/>
                  </a:lnTo>
                  <a:lnTo>
                    <a:pt x="1310" y="117"/>
                  </a:lnTo>
                  <a:lnTo>
                    <a:pt x="1342" y="122"/>
                  </a:lnTo>
                  <a:lnTo>
                    <a:pt x="1373" y="127"/>
                  </a:lnTo>
                  <a:lnTo>
                    <a:pt x="1403" y="133"/>
                  </a:lnTo>
                  <a:lnTo>
                    <a:pt x="1404" y="134"/>
                  </a:lnTo>
                  <a:lnTo>
                    <a:pt x="1418" y="126"/>
                  </a:lnTo>
                  <a:lnTo>
                    <a:pt x="1433" y="117"/>
                  </a:lnTo>
                  <a:lnTo>
                    <a:pt x="1449" y="109"/>
                  </a:lnTo>
                  <a:lnTo>
                    <a:pt x="1466" y="101"/>
                  </a:lnTo>
                  <a:lnTo>
                    <a:pt x="1484" y="94"/>
                  </a:lnTo>
                  <a:lnTo>
                    <a:pt x="1503" y="87"/>
                  </a:lnTo>
                  <a:lnTo>
                    <a:pt x="1524" y="80"/>
                  </a:lnTo>
                  <a:lnTo>
                    <a:pt x="1545" y="74"/>
                  </a:lnTo>
                  <a:lnTo>
                    <a:pt x="1567" y="68"/>
                  </a:lnTo>
                  <a:lnTo>
                    <a:pt x="1590" y="62"/>
                  </a:lnTo>
                  <a:lnTo>
                    <a:pt x="1613" y="57"/>
                  </a:lnTo>
                  <a:lnTo>
                    <a:pt x="1638" y="52"/>
                  </a:lnTo>
                  <a:lnTo>
                    <a:pt x="1663" y="48"/>
                  </a:lnTo>
                  <a:lnTo>
                    <a:pt x="1689" y="44"/>
                  </a:lnTo>
                  <a:lnTo>
                    <a:pt x="1715" y="41"/>
                  </a:lnTo>
                  <a:lnTo>
                    <a:pt x="1741" y="38"/>
                  </a:lnTo>
                  <a:lnTo>
                    <a:pt x="1768" y="36"/>
                  </a:lnTo>
                  <a:lnTo>
                    <a:pt x="1795" y="34"/>
                  </a:lnTo>
                  <a:lnTo>
                    <a:pt x="1823" y="33"/>
                  </a:lnTo>
                  <a:lnTo>
                    <a:pt x="1850" y="32"/>
                  </a:lnTo>
                  <a:lnTo>
                    <a:pt x="1878" y="32"/>
                  </a:lnTo>
                  <a:lnTo>
                    <a:pt x="1906" y="32"/>
                  </a:lnTo>
                  <a:lnTo>
                    <a:pt x="1933" y="33"/>
                  </a:lnTo>
                  <a:lnTo>
                    <a:pt x="1961" y="34"/>
                  </a:lnTo>
                  <a:lnTo>
                    <a:pt x="1988" y="36"/>
                  </a:lnTo>
                  <a:lnTo>
                    <a:pt x="2015" y="38"/>
                  </a:lnTo>
                  <a:lnTo>
                    <a:pt x="2041" y="41"/>
                  </a:lnTo>
                  <a:lnTo>
                    <a:pt x="2068" y="44"/>
                  </a:lnTo>
                  <a:lnTo>
                    <a:pt x="2093" y="48"/>
                  </a:lnTo>
                  <a:lnTo>
                    <a:pt x="2118" y="52"/>
                  </a:lnTo>
                  <a:lnTo>
                    <a:pt x="2143" y="57"/>
                  </a:lnTo>
                  <a:lnTo>
                    <a:pt x="2166" y="62"/>
                  </a:lnTo>
                  <a:lnTo>
                    <a:pt x="2189" y="68"/>
                  </a:lnTo>
                  <a:lnTo>
                    <a:pt x="2211" y="74"/>
                  </a:lnTo>
                  <a:lnTo>
                    <a:pt x="2233" y="80"/>
                  </a:lnTo>
                  <a:lnTo>
                    <a:pt x="2253" y="87"/>
                  </a:lnTo>
                  <a:lnTo>
                    <a:pt x="2264" y="80"/>
                  </a:lnTo>
                  <a:lnTo>
                    <a:pt x="2275" y="73"/>
                  </a:lnTo>
                  <a:lnTo>
                    <a:pt x="2288" y="66"/>
                  </a:lnTo>
                  <a:lnTo>
                    <a:pt x="2301" y="60"/>
                  </a:lnTo>
                  <a:lnTo>
                    <a:pt x="2315" y="54"/>
                  </a:lnTo>
                  <a:lnTo>
                    <a:pt x="2330" y="48"/>
                  </a:lnTo>
                  <a:lnTo>
                    <a:pt x="2346" y="42"/>
                  </a:lnTo>
                  <a:lnTo>
                    <a:pt x="2363" y="37"/>
                  </a:lnTo>
                  <a:lnTo>
                    <a:pt x="2380" y="32"/>
                  </a:lnTo>
                  <a:lnTo>
                    <a:pt x="2398" y="27"/>
                  </a:lnTo>
                  <a:lnTo>
                    <a:pt x="2417" y="23"/>
                  </a:lnTo>
                  <a:lnTo>
                    <a:pt x="2436" y="19"/>
                  </a:lnTo>
                  <a:lnTo>
                    <a:pt x="2456" y="15"/>
                  </a:lnTo>
                  <a:lnTo>
                    <a:pt x="2476" y="12"/>
                  </a:lnTo>
                  <a:lnTo>
                    <a:pt x="2497" y="9"/>
                  </a:lnTo>
                  <a:lnTo>
                    <a:pt x="2518" y="7"/>
                  </a:lnTo>
                  <a:lnTo>
                    <a:pt x="2539" y="5"/>
                  </a:lnTo>
                  <a:lnTo>
                    <a:pt x="2561" y="3"/>
                  </a:lnTo>
                  <a:lnTo>
                    <a:pt x="2583" y="2"/>
                  </a:lnTo>
                  <a:lnTo>
                    <a:pt x="2605" y="1"/>
                  </a:lnTo>
                  <a:lnTo>
                    <a:pt x="2627" y="0"/>
                  </a:lnTo>
                  <a:lnTo>
                    <a:pt x="2650" y="0"/>
                  </a:lnTo>
                  <a:lnTo>
                    <a:pt x="2672" y="0"/>
                  </a:lnTo>
                  <a:lnTo>
                    <a:pt x="2694" y="1"/>
                  </a:lnTo>
                  <a:lnTo>
                    <a:pt x="2716" y="2"/>
                  </a:lnTo>
                  <a:lnTo>
                    <a:pt x="2738" y="3"/>
                  </a:lnTo>
                  <a:lnTo>
                    <a:pt x="2760" y="5"/>
                  </a:lnTo>
                  <a:lnTo>
                    <a:pt x="2781" y="8"/>
                  </a:lnTo>
                  <a:lnTo>
                    <a:pt x="2802" y="10"/>
                  </a:lnTo>
                  <a:lnTo>
                    <a:pt x="2823" y="13"/>
                  </a:lnTo>
                  <a:lnTo>
                    <a:pt x="2843" y="17"/>
                  </a:lnTo>
                  <a:lnTo>
                    <a:pt x="2862" y="20"/>
                  </a:lnTo>
                  <a:lnTo>
                    <a:pt x="2881" y="24"/>
                  </a:lnTo>
                  <a:lnTo>
                    <a:pt x="2900" y="29"/>
                  </a:lnTo>
                  <a:lnTo>
                    <a:pt x="2918" y="34"/>
                  </a:lnTo>
                  <a:lnTo>
                    <a:pt x="2935" y="39"/>
                  </a:lnTo>
                  <a:lnTo>
                    <a:pt x="2951" y="44"/>
                  </a:lnTo>
                  <a:lnTo>
                    <a:pt x="2967" y="50"/>
                  </a:lnTo>
                  <a:lnTo>
                    <a:pt x="2982" y="56"/>
                  </a:lnTo>
                  <a:lnTo>
                    <a:pt x="2996" y="62"/>
                  </a:lnTo>
                  <a:lnTo>
                    <a:pt x="2994" y="62"/>
                  </a:lnTo>
                  <a:lnTo>
                    <a:pt x="3010" y="55"/>
                  </a:lnTo>
                  <a:lnTo>
                    <a:pt x="3027" y="49"/>
                  </a:lnTo>
                  <a:lnTo>
                    <a:pt x="3045" y="43"/>
                  </a:lnTo>
                  <a:lnTo>
                    <a:pt x="3064" y="38"/>
                  </a:lnTo>
                  <a:lnTo>
                    <a:pt x="3084" y="32"/>
                  </a:lnTo>
                  <a:lnTo>
                    <a:pt x="3104" y="27"/>
                  </a:lnTo>
                  <a:lnTo>
                    <a:pt x="3125" y="23"/>
                  </a:lnTo>
                  <a:lnTo>
                    <a:pt x="3147" y="19"/>
                  </a:lnTo>
                  <a:lnTo>
                    <a:pt x="3169" y="15"/>
                  </a:lnTo>
                  <a:lnTo>
                    <a:pt x="3192" y="12"/>
                  </a:lnTo>
                  <a:lnTo>
                    <a:pt x="3215" y="9"/>
                  </a:lnTo>
                  <a:lnTo>
                    <a:pt x="3239" y="6"/>
                  </a:lnTo>
                  <a:lnTo>
                    <a:pt x="3263" y="4"/>
                  </a:lnTo>
                  <a:lnTo>
                    <a:pt x="3287" y="2"/>
                  </a:lnTo>
                  <a:lnTo>
                    <a:pt x="3311" y="1"/>
                  </a:lnTo>
                  <a:lnTo>
                    <a:pt x="3336" y="0"/>
                  </a:lnTo>
                  <a:lnTo>
                    <a:pt x="3360" y="0"/>
                  </a:lnTo>
                  <a:lnTo>
                    <a:pt x="3385" y="0"/>
                  </a:lnTo>
                  <a:lnTo>
                    <a:pt x="3409" y="1"/>
                  </a:lnTo>
                  <a:lnTo>
                    <a:pt x="3434" y="2"/>
                  </a:lnTo>
                  <a:lnTo>
                    <a:pt x="3458" y="3"/>
                  </a:lnTo>
                  <a:lnTo>
                    <a:pt x="3482" y="5"/>
                  </a:lnTo>
                  <a:lnTo>
                    <a:pt x="3506" y="7"/>
                  </a:lnTo>
                  <a:lnTo>
                    <a:pt x="3529" y="10"/>
                  </a:lnTo>
                  <a:lnTo>
                    <a:pt x="3552" y="13"/>
                  </a:lnTo>
                  <a:lnTo>
                    <a:pt x="3575" y="17"/>
                  </a:lnTo>
                  <a:lnTo>
                    <a:pt x="3597" y="21"/>
                  </a:lnTo>
                  <a:lnTo>
                    <a:pt x="3618" y="25"/>
                  </a:lnTo>
                  <a:lnTo>
                    <a:pt x="3639" y="30"/>
                  </a:lnTo>
                  <a:lnTo>
                    <a:pt x="3659" y="35"/>
                  </a:lnTo>
                  <a:lnTo>
                    <a:pt x="3678" y="40"/>
                  </a:lnTo>
                  <a:lnTo>
                    <a:pt x="3697" y="46"/>
                  </a:lnTo>
                  <a:lnTo>
                    <a:pt x="3715" y="52"/>
                  </a:lnTo>
                  <a:lnTo>
                    <a:pt x="3732" y="58"/>
                  </a:lnTo>
                  <a:lnTo>
                    <a:pt x="3747" y="65"/>
                  </a:lnTo>
                  <a:lnTo>
                    <a:pt x="3762" y="72"/>
                  </a:lnTo>
                  <a:lnTo>
                    <a:pt x="3776" y="79"/>
                  </a:lnTo>
                  <a:lnTo>
                    <a:pt x="3789" y="87"/>
                  </a:lnTo>
                  <a:lnTo>
                    <a:pt x="3801" y="94"/>
                  </a:lnTo>
                  <a:lnTo>
                    <a:pt x="3812" y="102"/>
                  </a:lnTo>
                  <a:lnTo>
                    <a:pt x="3821" y="110"/>
                  </a:lnTo>
                  <a:lnTo>
                    <a:pt x="3830" y="119"/>
                  </a:lnTo>
                  <a:lnTo>
                    <a:pt x="3837" y="127"/>
                  </a:lnTo>
                  <a:lnTo>
                    <a:pt x="3843" y="136"/>
                  </a:lnTo>
                  <a:lnTo>
                    <a:pt x="3848" y="144"/>
                  </a:lnTo>
                  <a:lnTo>
                    <a:pt x="3847" y="144"/>
                  </a:lnTo>
                  <a:lnTo>
                    <a:pt x="3873" y="146"/>
                  </a:lnTo>
                  <a:lnTo>
                    <a:pt x="3900" y="150"/>
                  </a:lnTo>
                  <a:lnTo>
                    <a:pt x="3925" y="154"/>
                  </a:lnTo>
                  <a:lnTo>
                    <a:pt x="3950" y="158"/>
                  </a:lnTo>
                  <a:lnTo>
                    <a:pt x="3975" y="163"/>
                  </a:lnTo>
                  <a:lnTo>
                    <a:pt x="3998" y="168"/>
                  </a:lnTo>
                  <a:lnTo>
                    <a:pt x="4021" y="173"/>
                  </a:lnTo>
                  <a:lnTo>
                    <a:pt x="4043" y="180"/>
                  </a:lnTo>
                  <a:lnTo>
                    <a:pt x="4065" y="186"/>
                  </a:lnTo>
                  <a:lnTo>
                    <a:pt x="4085" y="193"/>
                  </a:lnTo>
                  <a:lnTo>
                    <a:pt x="4104" y="200"/>
                  </a:lnTo>
                  <a:lnTo>
                    <a:pt x="4122" y="208"/>
                  </a:lnTo>
                  <a:lnTo>
                    <a:pt x="4139" y="215"/>
                  </a:lnTo>
                  <a:lnTo>
                    <a:pt x="4155" y="224"/>
                  </a:lnTo>
                  <a:lnTo>
                    <a:pt x="4170" y="232"/>
                  </a:lnTo>
                  <a:lnTo>
                    <a:pt x="4183" y="241"/>
                  </a:lnTo>
                  <a:lnTo>
                    <a:pt x="4195" y="250"/>
                  </a:lnTo>
                  <a:lnTo>
                    <a:pt x="4206" y="259"/>
                  </a:lnTo>
                  <a:lnTo>
                    <a:pt x="4215" y="268"/>
                  </a:lnTo>
                  <a:lnTo>
                    <a:pt x="4223" y="278"/>
                  </a:lnTo>
                  <a:lnTo>
                    <a:pt x="4230" y="287"/>
                  </a:lnTo>
                  <a:lnTo>
                    <a:pt x="4236" y="297"/>
                  </a:lnTo>
                  <a:lnTo>
                    <a:pt x="4239" y="307"/>
                  </a:lnTo>
                  <a:lnTo>
                    <a:pt x="4242" y="317"/>
                  </a:lnTo>
                  <a:lnTo>
                    <a:pt x="4243" y="327"/>
                  </a:lnTo>
                  <a:lnTo>
                    <a:pt x="4243" y="337"/>
                  </a:lnTo>
                  <a:lnTo>
                    <a:pt x="4241" y="347"/>
                  </a:lnTo>
                  <a:lnTo>
                    <a:pt x="4237" y="357"/>
                  </a:lnTo>
                  <a:lnTo>
                    <a:pt x="4233" y="366"/>
                  </a:lnTo>
                  <a:lnTo>
                    <a:pt x="4227" y="376"/>
                  </a:lnTo>
                  <a:lnTo>
                    <a:pt x="4219" y="386"/>
                  </a:lnTo>
                  <a:lnTo>
                    <a:pt x="4210" y="395"/>
                  </a:lnTo>
                  <a:lnTo>
                    <a:pt x="4200" y="404"/>
                  </a:lnTo>
                  <a:lnTo>
                    <a:pt x="4221" y="414"/>
                  </a:lnTo>
                  <a:lnTo>
                    <a:pt x="4240" y="424"/>
                  </a:lnTo>
                  <a:lnTo>
                    <a:pt x="4257" y="435"/>
                  </a:lnTo>
                  <a:lnTo>
                    <a:pt x="4273" y="446"/>
                  </a:lnTo>
                  <a:lnTo>
                    <a:pt x="4287" y="457"/>
                  </a:lnTo>
                  <a:lnTo>
                    <a:pt x="4300" y="469"/>
                  </a:lnTo>
                  <a:lnTo>
                    <a:pt x="4311" y="481"/>
                  </a:lnTo>
                  <a:lnTo>
                    <a:pt x="4320" y="493"/>
                  </a:lnTo>
                  <a:lnTo>
                    <a:pt x="4328" y="505"/>
                  </a:lnTo>
                  <a:lnTo>
                    <a:pt x="4334" y="517"/>
                  </a:lnTo>
                  <a:lnTo>
                    <a:pt x="4338" y="529"/>
                  </a:lnTo>
                  <a:lnTo>
                    <a:pt x="4340" y="541"/>
                  </a:lnTo>
                  <a:lnTo>
                    <a:pt x="4341" y="554"/>
                  </a:lnTo>
                  <a:lnTo>
                    <a:pt x="4340" y="566"/>
                  </a:lnTo>
                  <a:lnTo>
                    <a:pt x="4337" y="578"/>
                  </a:lnTo>
                  <a:lnTo>
                    <a:pt x="4332" y="591"/>
                  </a:lnTo>
                  <a:lnTo>
                    <a:pt x="4326" y="603"/>
                  </a:lnTo>
                  <a:lnTo>
                    <a:pt x="4318" y="615"/>
                  </a:lnTo>
                  <a:lnTo>
                    <a:pt x="4308" y="627"/>
                  </a:lnTo>
                  <a:lnTo>
                    <a:pt x="4297" y="638"/>
                  </a:lnTo>
                  <a:lnTo>
                    <a:pt x="4283" y="650"/>
                  </a:lnTo>
                  <a:lnTo>
                    <a:pt x="4269" y="661"/>
                  </a:lnTo>
                  <a:lnTo>
                    <a:pt x="4252" y="672"/>
                  </a:lnTo>
                  <a:lnTo>
                    <a:pt x="4235" y="682"/>
                  </a:lnTo>
                  <a:lnTo>
                    <a:pt x="4215" y="693"/>
                  </a:lnTo>
                  <a:lnTo>
                    <a:pt x="4195" y="703"/>
                  </a:lnTo>
                  <a:lnTo>
                    <a:pt x="4172" y="712"/>
                  </a:lnTo>
                  <a:lnTo>
                    <a:pt x="4149" y="721"/>
                  </a:lnTo>
                  <a:lnTo>
                    <a:pt x="4124" y="730"/>
                  </a:lnTo>
                  <a:lnTo>
                    <a:pt x="4098" y="738"/>
                  </a:lnTo>
                  <a:lnTo>
                    <a:pt x="4071" y="746"/>
                  </a:lnTo>
                  <a:lnTo>
                    <a:pt x="4043" y="753"/>
                  </a:lnTo>
                  <a:lnTo>
                    <a:pt x="4014" y="760"/>
                  </a:lnTo>
                  <a:lnTo>
                    <a:pt x="3984" y="766"/>
                  </a:lnTo>
                  <a:lnTo>
                    <a:pt x="3953" y="771"/>
                  </a:lnTo>
                  <a:lnTo>
                    <a:pt x="3921" y="776"/>
                  </a:lnTo>
                  <a:lnTo>
                    <a:pt x="3889" y="781"/>
                  </a:lnTo>
                  <a:lnTo>
                    <a:pt x="3856" y="785"/>
                  </a:lnTo>
                  <a:lnTo>
                    <a:pt x="3823" y="788"/>
                  </a:lnTo>
                  <a:lnTo>
                    <a:pt x="3789" y="791"/>
                  </a:lnTo>
                  <a:lnTo>
                    <a:pt x="3755" y="793"/>
                  </a:lnTo>
                  <a:lnTo>
                    <a:pt x="3755" y="794"/>
                  </a:lnTo>
                  <a:lnTo>
                    <a:pt x="3754" y="805"/>
                  </a:lnTo>
                  <a:lnTo>
                    <a:pt x="3751" y="815"/>
                  </a:lnTo>
                  <a:lnTo>
                    <a:pt x="3747" y="826"/>
                  </a:lnTo>
                  <a:lnTo>
                    <a:pt x="3741" y="836"/>
                  </a:lnTo>
                  <a:lnTo>
                    <a:pt x="3734" y="847"/>
                  </a:lnTo>
                  <a:lnTo>
                    <a:pt x="3725" y="857"/>
                  </a:lnTo>
                  <a:lnTo>
                    <a:pt x="3715" y="867"/>
                  </a:lnTo>
                  <a:lnTo>
                    <a:pt x="3703" y="877"/>
                  </a:lnTo>
                  <a:lnTo>
                    <a:pt x="3690" y="886"/>
                  </a:lnTo>
                  <a:lnTo>
                    <a:pt x="3676" y="895"/>
                  </a:lnTo>
                  <a:lnTo>
                    <a:pt x="3660" y="904"/>
                  </a:lnTo>
                  <a:lnTo>
                    <a:pt x="3643" y="913"/>
                  </a:lnTo>
                  <a:lnTo>
                    <a:pt x="3625" y="922"/>
                  </a:lnTo>
                  <a:lnTo>
                    <a:pt x="3605" y="930"/>
                  </a:lnTo>
                  <a:lnTo>
                    <a:pt x="3585" y="937"/>
                  </a:lnTo>
                  <a:lnTo>
                    <a:pt x="3563" y="945"/>
                  </a:lnTo>
                  <a:lnTo>
                    <a:pt x="3540" y="952"/>
                  </a:lnTo>
                  <a:lnTo>
                    <a:pt x="3517" y="958"/>
                  </a:lnTo>
                  <a:lnTo>
                    <a:pt x="3492" y="964"/>
                  </a:lnTo>
                  <a:lnTo>
                    <a:pt x="3467" y="970"/>
                  </a:lnTo>
                  <a:lnTo>
                    <a:pt x="3440" y="975"/>
                  </a:lnTo>
                  <a:lnTo>
                    <a:pt x="3414" y="980"/>
                  </a:lnTo>
                  <a:lnTo>
                    <a:pt x="3386" y="984"/>
                  </a:lnTo>
                  <a:lnTo>
                    <a:pt x="3358" y="987"/>
                  </a:lnTo>
                  <a:lnTo>
                    <a:pt x="3329" y="990"/>
                  </a:lnTo>
                  <a:lnTo>
                    <a:pt x="3300" y="993"/>
                  </a:lnTo>
                  <a:lnTo>
                    <a:pt x="3271" y="995"/>
                  </a:lnTo>
                  <a:lnTo>
                    <a:pt x="3242" y="997"/>
                  </a:lnTo>
                  <a:lnTo>
                    <a:pt x="3212" y="998"/>
                  </a:lnTo>
                  <a:lnTo>
                    <a:pt x="3182" y="998"/>
                  </a:lnTo>
                  <a:lnTo>
                    <a:pt x="3152" y="998"/>
                  </a:lnTo>
                  <a:lnTo>
                    <a:pt x="3122" y="997"/>
                  </a:lnTo>
                  <a:lnTo>
                    <a:pt x="3093" y="996"/>
                  </a:lnTo>
                  <a:lnTo>
                    <a:pt x="3063" y="994"/>
                  </a:lnTo>
                  <a:lnTo>
                    <a:pt x="3034" y="992"/>
                  </a:lnTo>
                  <a:lnTo>
                    <a:pt x="3005" y="989"/>
                  </a:lnTo>
                  <a:lnTo>
                    <a:pt x="2977" y="986"/>
                  </a:lnTo>
                  <a:lnTo>
                    <a:pt x="2949" y="982"/>
                  </a:lnTo>
                  <a:lnTo>
                    <a:pt x="2922" y="977"/>
                  </a:lnTo>
                  <a:lnTo>
                    <a:pt x="2895" y="973"/>
                  </a:lnTo>
                  <a:lnTo>
                    <a:pt x="2869" y="967"/>
                  </a:lnTo>
                  <a:lnTo>
                    <a:pt x="2866" y="968"/>
                  </a:lnTo>
                  <a:lnTo>
                    <a:pt x="2855" y="980"/>
                  </a:lnTo>
                  <a:lnTo>
                    <a:pt x="2842" y="991"/>
                  </a:lnTo>
                  <a:lnTo>
                    <a:pt x="2828" y="1003"/>
                  </a:lnTo>
                  <a:lnTo>
                    <a:pt x="2812" y="1014"/>
                  </a:lnTo>
                  <a:lnTo>
                    <a:pt x="2794" y="1024"/>
                  </a:lnTo>
                  <a:lnTo>
                    <a:pt x="2775" y="1035"/>
                  </a:lnTo>
                  <a:lnTo>
                    <a:pt x="2755" y="1045"/>
                  </a:lnTo>
                  <a:lnTo>
                    <a:pt x="2733" y="1055"/>
                  </a:lnTo>
                  <a:lnTo>
                    <a:pt x="2710" y="1064"/>
                  </a:lnTo>
                  <a:lnTo>
                    <a:pt x="2686" y="1073"/>
                  </a:lnTo>
                  <a:lnTo>
                    <a:pt x="2660" y="1081"/>
                  </a:lnTo>
                  <a:lnTo>
                    <a:pt x="2633" y="1089"/>
                  </a:lnTo>
                  <a:lnTo>
                    <a:pt x="2605" y="1096"/>
                  </a:lnTo>
                  <a:lnTo>
                    <a:pt x="2576" y="1103"/>
                  </a:lnTo>
                  <a:lnTo>
                    <a:pt x="2546" y="1109"/>
                  </a:lnTo>
                  <a:lnTo>
                    <a:pt x="2515" y="1115"/>
                  </a:lnTo>
                  <a:lnTo>
                    <a:pt x="2484" y="1120"/>
                  </a:lnTo>
                  <a:lnTo>
                    <a:pt x="2452" y="1125"/>
                  </a:lnTo>
                  <a:lnTo>
                    <a:pt x="2419" y="1129"/>
                  </a:lnTo>
                  <a:lnTo>
                    <a:pt x="2385" y="1132"/>
                  </a:lnTo>
                  <a:lnTo>
                    <a:pt x="2351" y="1135"/>
                  </a:lnTo>
                  <a:lnTo>
                    <a:pt x="2317" y="1137"/>
                  </a:lnTo>
                  <a:lnTo>
                    <a:pt x="2283" y="1139"/>
                  </a:lnTo>
                  <a:lnTo>
                    <a:pt x="2248" y="1140"/>
                  </a:lnTo>
                  <a:lnTo>
                    <a:pt x="2213" y="1140"/>
                  </a:lnTo>
                  <a:lnTo>
                    <a:pt x="2179" y="1140"/>
                  </a:lnTo>
                  <a:lnTo>
                    <a:pt x="2144" y="1139"/>
                  </a:lnTo>
                  <a:lnTo>
                    <a:pt x="2110" y="1137"/>
                  </a:lnTo>
                  <a:lnTo>
                    <a:pt x="2076" y="1135"/>
                  </a:lnTo>
                  <a:lnTo>
                    <a:pt x="2042" y="1132"/>
                  </a:lnTo>
                  <a:lnTo>
                    <a:pt x="2009" y="1128"/>
                  </a:lnTo>
                  <a:lnTo>
                    <a:pt x="1976" y="1124"/>
                  </a:lnTo>
                  <a:lnTo>
                    <a:pt x="1944" y="1119"/>
                  </a:lnTo>
                  <a:lnTo>
                    <a:pt x="1912" y="1114"/>
                  </a:lnTo>
                  <a:lnTo>
                    <a:pt x="1882" y="1108"/>
                  </a:lnTo>
                  <a:lnTo>
                    <a:pt x="1852" y="1102"/>
                  </a:lnTo>
                  <a:lnTo>
                    <a:pt x="1823" y="1095"/>
                  </a:lnTo>
                  <a:lnTo>
                    <a:pt x="1795" y="1087"/>
                  </a:lnTo>
                  <a:lnTo>
                    <a:pt x="1769" y="1079"/>
                  </a:lnTo>
                  <a:lnTo>
                    <a:pt x="1743" y="1071"/>
                  </a:lnTo>
                  <a:lnTo>
                    <a:pt x="1719" y="1062"/>
                  </a:lnTo>
                  <a:lnTo>
                    <a:pt x="1696" y="1053"/>
                  </a:lnTo>
                  <a:lnTo>
                    <a:pt x="1675" y="1043"/>
                  </a:lnTo>
                  <a:lnTo>
                    <a:pt x="1655" y="1033"/>
                  </a:lnTo>
                  <a:lnTo>
                    <a:pt x="1651" y="1033"/>
                  </a:lnTo>
                  <a:lnTo>
                    <a:pt x="1617" y="1040"/>
                  </a:lnTo>
                  <a:lnTo>
                    <a:pt x="1581" y="1046"/>
                  </a:lnTo>
                  <a:lnTo>
                    <a:pt x="1545" y="1052"/>
                  </a:lnTo>
                  <a:lnTo>
                    <a:pt x="1508" y="1057"/>
                  </a:lnTo>
                  <a:lnTo>
                    <a:pt x="1470" y="1061"/>
                  </a:lnTo>
                  <a:lnTo>
                    <a:pt x="1431" y="1065"/>
                  </a:lnTo>
                  <a:lnTo>
                    <a:pt x="1393" y="1067"/>
                  </a:lnTo>
                  <a:lnTo>
                    <a:pt x="1353" y="1070"/>
                  </a:lnTo>
                  <a:lnTo>
                    <a:pt x="1314" y="1071"/>
                  </a:lnTo>
                  <a:lnTo>
                    <a:pt x="1274" y="1072"/>
                  </a:lnTo>
                  <a:lnTo>
                    <a:pt x="1234" y="1072"/>
                  </a:lnTo>
                  <a:lnTo>
                    <a:pt x="1195" y="1071"/>
                  </a:lnTo>
                  <a:lnTo>
                    <a:pt x="1155" y="1070"/>
                  </a:lnTo>
                  <a:lnTo>
                    <a:pt x="1116" y="1068"/>
                  </a:lnTo>
                  <a:lnTo>
                    <a:pt x="1077" y="1065"/>
                  </a:lnTo>
                  <a:lnTo>
                    <a:pt x="1039" y="1061"/>
                  </a:lnTo>
                  <a:lnTo>
                    <a:pt x="1001" y="1057"/>
                  </a:lnTo>
                  <a:lnTo>
                    <a:pt x="964" y="1052"/>
                  </a:lnTo>
                  <a:lnTo>
                    <a:pt x="927" y="1046"/>
                  </a:lnTo>
                  <a:lnTo>
                    <a:pt x="892" y="1040"/>
                  </a:lnTo>
                  <a:lnTo>
                    <a:pt x="857" y="1033"/>
                  </a:lnTo>
                  <a:lnTo>
                    <a:pt x="823" y="1025"/>
                  </a:lnTo>
                  <a:lnTo>
                    <a:pt x="791" y="1017"/>
                  </a:lnTo>
                  <a:lnTo>
                    <a:pt x="759" y="1009"/>
                  </a:lnTo>
                  <a:lnTo>
                    <a:pt x="729" y="999"/>
                  </a:lnTo>
                  <a:lnTo>
                    <a:pt x="701" y="989"/>
                  </a:lnTo>
                  <a:lnTo>
                    <a:pt x="674" y="979"/>
                  </a:lnTo>
                  <a:lnTo>
                    <a:pt x="648" y="968"/>
                  </a:lnTo>
                  <a:lnTo>
                    <a:pt x="624" y="957"/>
                  </a:lnTo>
                  <a:lnTo>
                    <a:pt x="602" y="945"/>
                  </a:lnTo>
                  <a:lnTo>
                    <a:pt x="581" y="933"/>
                  </a:lnTo>
                  <a:lnTo>
                    <a:pt x="579" y="932"/>
                  </a:lnTo>
                  <a:lnTo>
                    <a:pt x="557" y="933"/>
                  </a:lnTo>
                  <a:lnTo>
                    <a:pt x="535" y="933"/>
                  </a:lnTo>
                  <a:lnTo>
                    <a:pt x="513" y="933"/>
                  </a:lnTo>
                  <a:lnTo>
                    <a:pt x="490" y="932"/>
                  </a:lnTo>
                  <a:lnTo>
                    <a:pt x="468" y="932"/>
                  </a:lnTo>
                  <a:lnTo>
                    <a:pt x="447" y="930"/>
                  </a:lnTo>
                  <a:lnTo>
                    <a:pt x="425" y="929"/>
                  </a:lnTo>
                  <a:lnTo>
                    <a:pt x="403" y="926"/>
                  </a:lnTo>
                  <a:lnTo>
                    <a:pt x="382" y="924"/>
                  </a:lnTo>
                  <a:lnTo>
                    <a:pt x="362" y="921"/>
                  </a:lnTo>
                  <a:lnTo>
                    <a:pt x="341" y="918"/>
                  </a:lnTo>
                  <a:lnTo>
                    <a:pt x="321" y="914"/>
                  </a:lnTo>
                  <a:lnTo>
                    <a:pt x="302" y="910"/>
                  </a:lnTo>
                  <a:lnTo>
                    <a:pt x="283" y="906"/>
                  </a:lnTo>
                  <a:lnTo>
                    <a:pt x="265" y="902"/>
                  </a:lnTo>
                  <a:lnTo>
                    <a:pt x="248" y="897"/>
                  </a:lnTo>
                  <a:lnTo>
                    <a:pt x="231" y="891"/>
                  </a:lnTo>
                  <a:lnTo>
                    <a:pt x="215" y="886"/>
                  </a:lnTo>
                  <a:lnTo>
                    <a:pt x="200" y="880"/>
                  </a:lnTo>
                  <a:lnTo>
                    <a:pt x="186" y="874"/>
                  </a:lnTo>
                  <a:lnTo>
                    <a:pt x="173" y="868"/>
                  </a:lnTo>
                  <a:lnTo>
                    <a:pt x="160" y="861"/>
                  </a:lnTo>
                  <a:lnTo>
                    <a:pt x="149" y="854"/>
                  </a:lnTo>
                  <a:lnTo>
                    <a:pt x="138" y="847"/>
                  </a:lnTo>
                  <a:lnTo>
                    <a:pt x="129" y="840"/>
                  </a:lnTo>
                  <a:lnTo>
                    <a:pt x="120" y="833"/>
                  </a:lnTo>
                  <a:lnTo>
                    <a:pt x="113" y="826"/>
                  </a:lnTo>
                  <a:lnTo>
                    <a:pt x="106" y="818"/>
                  </a:lnTo>
                  <a:lnTo>
                    <a:pt x="101" y="810"/>
                  </a:lnTo>
                  <a:lnTo>
                    <a:pt x="97" y="802"/>
                  </a:lnTo>
                  <a:lnTo>
                    <a:pt x="94" y="795"/>
                  </a:lnTo>
                  <a:lnTo>
                    <a:pt x="92" y="787"/>
                  </a:lnTo>
                  <a:lnTo>
                    <a:pt x="91" y="779"/>
                  </a:lnTo>
                  <a:lnTo>
                    <a:pt x="91" y="771"/>
                  </a:lnTo>
                  <a:lnTo>
                    <a:pt x="93" y="763"/>
                  </a:lnTo>
                  <a:lnTo>
                    <a:pt x="95" y="755"/>
                  </a:lnTo>
                  <a:lnTo>
                    <a:pt x="99" y="747"/>
                  </a:lnTo>
                  <a:lnTo>
                    <a:pt x="104" y="740"/>
                  </a:lnTo>
                  <a:lnTo>
                    <a:pt x="110" y="732"/>
                  </a:lnTo>
                  <a:lnTo>
                    <a:pt x="117" y="724"/>
                  </a:lnTo>
                  <a:lnTo>
                    <a:pt x="125" y="717"/>
                  </a:lnTo>
                  <a:lnTo>
                    <a:pt x="134" y="710"/>
                  </a:lnTo>
                  <a:lnTo>
                    <a:pt x="144" y="703"/>
                  </a:lnTo>
                  <a:lnTo>
                    <a:pt x="155" y="696"/>
                  </a:lnTo>
                  <a:lnTo>
                    <a:pt x="167" y="689"/>
                  </a:lnTo>
                  <a:lnTo>
                    <a:pt x="180" y="683"/>
                  </a:lnTo>
                  <a:lnTo>
                    <a:pt x="194" y="677"/>
                  </a:lnTo>
                  <a:lnTo>
                    <a:pt x="208" y="671"/>
                  </a:lnTo>
                  <a:lnTo>
                    <a:pt x="211" y="670"/>
                  </a:lnTo>
                  <a:lnTo>
                    <a:pt x="193" y="666"/>
                  </a:lnTo>
                  <a:lnTo>
                    <a:pt x="175" y="661"/>
                  </a:lnTo>
                  <a:lnTo>
                    <a:pt x="157" y="656"/>
                  </a:lnTo>
                  <a:lnTo>
                    <a:pt x="141" y="651"/>
                  </a:lnTo>
                  <a:lnTo>
                    <a:pt x="125" y="645"/>
                  </a:lnTo>
                  <a:lnTo>
                    <a:pt x="110" y="639"/>
                  </a:lnTo>
                  <a:lnTo>
                    <a:pt x="96" y="633"/>
                  </a:lnTo>
                  <a:lnTo>
                    <a:pt x="82" y="627"/>
                  </a:lnTo>
                  <a:lnTo>
                    <a:pt x="70" y="620"/>
                  </a:lnTo>
                  <a:lnTo>
                    <a:pt x="58" y="614"/>
                  </a:lnTo>
                  <a:lnTo>
                    <a:pt x="48" y="607"/>
                  </a:lnTo>
                  <a:lnTo>
                    <a:pt x="38" y="599"/>
                  </a:lnTo>
                  <a:lnTo>
                    <a:pt x="30" y="592"/>
                  </a:lnTo>
                  <a:lnTo>
                    <a:pt x="22" y="584"/>
                  </a:lnTo>
                  <a:lnTo>
                    <a:pt x="16" y="577"/>
                  </a:lnTo>
                  <a:lnTo>
                    <a:pt x="10" y="569"/>
                  </a:lnTo>
                  <a:lnTo>
                    <a:pt x="6" y="561"/>
                  </a:lnTo>
                  <a:lnTo>
                    <a:pt x="3" y="553"/>
                  </a:lnTo>
                  <a:lnTo>
                    <a:pt x="1" y="545"/>
                  </a:lnTo>
                  <a:lnTo>
                    <a:pt x="0" y="537"/>
                  </a:lnTo>
                  <a:lnTo>
                    <a:pt x="0" y="529"/>
                  </a:lnTo>
                  <a:lnTo>
                    <a:pt x="2" y="521"/>
                  </a:lnTo>
                  <a:lnTo>
                    <a:pt x="4" y="513"/>
                  </a:lnTo>
                  <a:lnTo>
                    <a:pt x="8" y="506"/>
                  </a:lnTo>
                  <a:lnTo>
                    <a:pt x="12" y="498"/>
                  </a:lnTo>
                  <a:lnTo>
                    <a:pt x="18" y="490"/>
                  </a:lnTo>
                  <a:lnTo>
                    <a:pt x="25" y="482"/>
                  </a:lnTo>
                  <a:lnTo>
                    <a:pt x="33" y="475"/>
                  </a:lnTo>
                  <a:lnTo>
                    <a:pt x="42" y="468"/>
                  </a:lnTo>
                  <a:lnTo>
                    <a:pt x="52" y="460"/>
                  </a:lnTo>
                  <a:lnTo>
                    <a:pt x="63" y="454"/>
                  </a:lnTo>
                  <a:lnTo>
                    <a:pt x="75" y="447"/>
                  </a:lnTo>
                  <a:lnTo>
                    <a:pt x="88" y="440"/>
                  </a:lnTo>
                  <a:lnTo>
                    <a:pt x="101" y="434"/>
                  </a:lnTo>
                  <a:lnTo>
                    <a:pt x="116" y="428"/>
                  </a:lnTo>
                  <a:lnTo>
                    <a:pt x="131" y="422"/>
                  </a:lnTo>
                  <a:lnTo>
                    <a:pt x="148" y="417"/>
                  </a:lnTo>
                  <a:lnTo>
                    <a:pt x="165" y="412"/>
                  </a:lnTo>
                  <a:lnTo>
                    <a:pt x="182" y="407"/>
                  </a:lnTo>
                  <a:lnTo>
                    <a:pt x="200" y="403"/>
                  </a:lnTo>
                  <a:lnTo>
                    <a:pt x="219" y="398"/>
                  </a:lnTo>
                  <a:lnTo>
                    <a:pt x="239" y="395"/>
                  </a:lnTo>
                  <a:lnTo>
                    <a:pt x="259" y="391"/>
                  </a:lnTo>
                  <a:lnTo>
                    <a:pt x="279" y="388"/>
                  </a:lnTo>
                  <a:lnTo>
                    <a:pt x="300" y="386"/>
                  </a:lnTo>
                  <a:lnTo>
                    <a:pt x="321" y="383"/>
                  </a:lnTo>
                  <a:lnTo>
                    <a:pt x="343" y="381"/>
                  </a:lnTo>
                  <a:lnTo>
                    <a:pt x="364" y="380"/>
                  </a:lnTo>
                  <a:lnTo>
                    <a:pt x="386" y="379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94" name="Freeform 14"/>
            <p:cNvSpPr>
              <a:spLocks/>
            </p:cNvSpPr>
            <p:nvPr/>
          </p:nvSpPr>
          <p:spPr bwMode="auto">
            <a:xfrm>
              <a:off x="6193075" y="1766876"/>
              <a:ext cx="1433879" cy="348843"/>
            </a:xfrm>
            <a:custGeom>
              <a:avLst/>
              <a:gdLst>
                <a:gd name="T0" fmla="*/ 2147483647 w 3984"/>
                <a:gd name="T1" fmla="*/ 0 h 970"/>
                <a:gd name="T2" fmla="*/ 2147483647 w 3984"/>
                <a:gd name="T3" fmla="*/ 2147483647 h 970"/>
                <a:gd name="T4" fmla="*/ 2147483647 w 3984"/>
                <a:gd name="T5" fmla="*/ 2147483647 h 970"/>
                <a:gd name="T6" fmla="*/ 0 w 3984"/>
                <a:gd name="T7" fmla="*/ 2147483647 h 97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984"/>
                <a:gd name="T13" fmla="*/ 0 h 970"/>
                <a:gd name="T14" fmla="*/ 3984 w 3984"/>
                <a:gd name="T15" fmla="*/ 970 h 9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" h="970">
                  <a:moveTo>
                    <a:pt x="254" y="629"/>
                  </a:moveTo>
                  <a:lnTo>
                    <a:pt x="253" y="630"/>
                  </a:lnTo>
                  <a:lnTo>
                    <a:pt x="236" y="630"/>
                  </a:lnTo>
                  <a:lnTo>
                    <a:pt x="218" y="630"/>
                  </a:lnTo>
                  <a:lnTo>
                    <a:pt x="201" y="630"/>
                  </a:lnTo>
                  <a:lnTo>
                    <a:pt x="183" y="629"/>
                  </a:lnTo>
                  <a:lnTo>
                    <a:pt x="166" y="629"/>
                  </a:lnTo>
                  <a:lnTo>
                    <a:pt x="148" y="628"/>
                  </a:lnTo>
                  <a:lnTo>
                    <a:pt x="131" y="627"/>
                  </a:lnTo>
                  <a:lnTo>
                    <a:pt x="114" y="625"/>
                  </a:lnTo>
                  <a:lnTo>
                    <a:pt x="97" y="624"/>
                  </a:lnTo>
                  <a:lnTo>
                    <a:pt x="80" y="622"/>
                  </a:lnTo>
                  <a:lnTo>
                    <a:pt x="63" y="620"/>
                  </a:lnTo>
                  <a:lnTo>
                    <a:pt x="47" y="617"/>
                  </a:lnTo>
                  <a:lnTo>
                    <a:pt x="31" y="614"/>
                  </a:lnTo>
                  <a:lnTo>
                    <a:pt x="15" y="612"/>
                  </a:lnTo>
                  <a:lnTo>
                    <a:pt x="0" y="609"/>
                  </a:lnTo>
                  <a:moveTo>
                    <a:pt x="479" y="859"/>
                  </a:moveTo>
                  <a:lnTo>
                    <a:pt x="479" y="859"/>
                  </a:lnTo>
                  <a:lnTo>
                    <a:pt x="471" y="860"/>
                  </a:lnTo>
                  <a:lnTo>
                    <a:pt x="464" y="861"/>
                  </a:lnTo>
                  <a:lnTo>
                    <a:pt x="457" y="862"/>
                  </a:lnTo>
                  <a:lnTo>
                    <a:pt x="449" y="863"/>
                  </a:lnTo>
                  <a:lnTo>
                    <a:pt x="442" y="863"/>
                  </a:lnTo>
                  <a:lnTo>
                    <a:pt x="435" y="864"/>
                  </a:lnTo>
                  <a:lnTo>
                    <a:pt x="427" y="865"/>
                  </a:lnTo>
                  <a:lnTo>
                    <a:pt x="420" y="866"/>
                  </a:lnTo>
                  <a:lnTo>
                    <a:pt x="412" y="866"/>
                  </a:lnTo>
                  <a:lnTo>
                    <a:pt x="404" y="867"/>
                  </a:lnTo>
                  <a:lnTo>
                    <a:pt x="397" y="867"/>
                  </a:lnTo>
                  <a:lnTo>
                    <a:pt x="389" y="868"/>
                  </a:lnTo>
                  <a:lnTo>
                    <a:pt x="382" y="868"/>
                  </a:lnTo>
                  <a:lnTo>
                    <a:pt x="374" y="869"/>
                  </a:lnTo>
                  <a:lnTo>
                    <a:pt x="366" y="869"/>
                  </a:lnTo>
                  <a:moveTo>
                    <a:pt x="1439" y="970"/>
                  </a:moveTo>
                  <a:lnTo>
                    <a:pt x="1439" y="970"/>
                  </a:lnTo>
                  <a:lnTo>
                    <a:pt x="1434" y="968"/>
                  </a:lnTo>
                  <a:lnTo>
                    <a:pt x="1429" y="965"/>
                  </a:lnTo>
                  <a:lnTo>
                    <a:pt x="1423" y="962"/>
                  </a:lnTo>
                  <a:lnTo>
                    <a:pt x="1418" y="959"/>
                  </a:lnTo>
                  <a:lnTo>
                    <a:pt x="1414" y="956"/>
                  </a:lnTo>
                  <a:lnTo>
                    <a:pt x="1409" y="953"/>
                  </a:lnTo>
                  <a:lnTo>
                    <a:pt x="1404" y="950"/>
                  </a:lnTo>
                  <a:lnTo>
                    <a:pt x="1400" y="947"/>
                  </a:lnTo>
                  <a:lnTo>
                    <a:pt x="1395" y="943"/>
                  </a:lnTo>
                  <a:lnTo>
                    <a:pt x="1391" y="940"/>
                  </a:lnTo>
                  <a:lnTo>
                    <a:pt x="1387" y="937"/>
                  </a:lnTo>
                  <a:lnTo>
                    <a:pt x="1383" y="934"/>
                  </a:lnTo>
                  <a:lnTo>
                    <a:pt x="1379" y="931"/>
                  </a:lnTo>
                  <a:lnTo>
                    <a:pt x="1375" y="928"/>
                  </a:lnTo>
                  <a:lnTo>
                    <a:pt x="1372" y="924"/>
                  </a:lnTo>
                  <a:moveTo>
                    <a:pt x="2680" y="856"/>
                  </a:moveTo>
                  <a:lnTo>
                    <a:pt x="2678" y="856"/>
                  </a:lnTo>
                  <a:lnTo>
                    <a:pt x="2678" y="859"/>
                  </a:lnTo>
                  <a:lnTo>
                    <a:pt x="2677" y="863"/>
                  </a:lnTo>
                  <a:lnTo>
                    <a:pt x="2675" y="866"/>
                  </a:lnTo>
                  <a:lnTo>
                    <a:pt x="2674" y="869"/>
                  </a:lnTo>
                  <a:lnTo>
                    <a:pt x="2673" y="873"/>
                  </a:lnTo>
                  <a:lnTo>
                    <a:pt x="2671" y="876"/>
                  </a:lnTo>
                  <a:lnTo>
                    <a:pt x="2670" y="879"/>
                  </a:lnTo>
                  <a:lnTo>
                    <a:pt x="2668" y="883"/>
                  </a:lnTo>
                  <a:lnTo>
                    <a:pt x="2666" y="886"/>
                  </a:lnTo>
                  <a:lnTo>
                    <a:pt x="2664" y="889"/>
                  </a:lnTo>
                  <a:lnTo>
                    <a:pt x="2662" y="893"/>
                  </a:lnTo>
                  <a:lnTo>
                    <a:pt x="2659" y="896"/>
                  </a:lnTo>
                  <a:lnTo>
                    <a:pt x="2657" y="899"/>
                  </a:lnTo>
                  <a:lnTo>
                    <a:pt x="2654" y="903"/>
                  </a:lnTo>
                  <a:lnTo>
                    <a:pt x="2652" y="906"/>
                  </a:lnTo>
                  <a:moveTo>
                    <a:pt x="3213" y="544"/>
                  </a:moveTo>
                  <a:lnTo>
                    <a:pt x="3213" y="544"/>
                  </a:lnTo>
                  <a:lnTo>
                    <a:pt x="3240" y="549"/>
                  </a:lnTo>
                  <a:lnTo>
                    <a:pt x="3266" y="554"/>
                  </a:lnTo>
                  <a:lnTo>
                    <a:pt x="3290" y="560"/>
                  </a:lnTo>
                  <a:lnTo>
                    <a:pt x="3314" y="567"/>
                  </a:lnTo>
                  <a:lnTo>
                    <a:pt x="3338" y="573"/>
                  </a:lnTo>
                  <a:lnTo>
                    <a:pt x="3360" y="580"/>
                  </a:lnTo>
                  <a:lnTo>
                    <a:pt x="3381" y="588"/>
                  </a:lnTo>
                  <a:lnTo>
                    <a:pt x="3401" y="596"/>
                  </a:lnTo>
                  <a:lnTo>
                    <a:pt x="3419" y="604"/>
                  </a:lnTo>
                  <a:lnTo>
                    <a:pt x="3437" y="613"/>
                  </a:lnTo>
                  <a:lnTo>
                    <a:pt x="3453" y="622"/>
                  </a:lnTo>
                  <a:lnTo>
                    <a:pt x="3468" y="631"/>
                  </a:lnTo>
                  <a:lnTo>
                    <a:pt x="3482" y="640"/>
                  </a:lnTo>
                  <a:lnTo>
                    <a:pt x="3494" y="650"/>
                  </a:lnTo>
                  <a:lnTo>
                    <a:pt x="3505" y="660"/>
                  </a:lnTo>
                  <a:lnTo>
                    <a:pt x="3514" y="670"/>
                  </a:lnTo>
                  <a:lnTo>
                    <a:pt x="3522" y="680"/>
                  </a:lnTo>
                  <a:lnTo>
                    <a:pt x="3528" y="691"/>
                  </a:lnTo>
                  <a:lnTo>
                    <a:pt x="3533" y="701"/>
                  </a:lnTo>
                  <a:lnTo>
                    <a:pt x="3537" y="712"/>
                  </a:lnTo>
                  <a:lnTo>
                    <a:pt x="3539" y="722"/>
                  </a:lnTo>
                  <a:lnTo>
                    <a:pt x="3539" y="733"/>
                  </a:lnTo>
                  <a:moveTo>
                    <a:pt x="3984" y="344"/>
                  </a:moveTo>
                  <a:lnTo>
                    <a:pt x="3983" y="344"/>
                  </a:lnTo>
                  <a:lnTo>
                    <a:pt x="3976" y="349"/>
                  </a:lnTo>
                  <a:lnTo>
                    <a:pt x="3969" y="355"/>
                  </a:lnTo>
                  <a:lnTo>
                    <a:pt x="3962" y="360"/>
                  </a:lnTo>
                  <a:lnTo>
                    <a:pt x="3953" y="365"/>
                  </a:lnTo>
                  <a:lnTo>
                    <a:pt x="3945" y="370"/>
                  </a:lnTo>
                  <a:lnTo>
                    <a:pt x="3936" y="375"/>
                  </a:lnTo>
                  <a:lnTo>
                    <a:pt x="3927" y="380"/>
                  </a:lnTo>
                  <a:lnTo>
                    <a:pt x="3917" y="385"/>
                  </a:lnTo>
                  <a:lnTo>
                    <a:pt x="3907" y="389"/>
                  </a:lnTo>
                  <a:lnTo>
                    <a:pt x="3896" y="394"/>
                  </a:lnTo>
                  <a:lnTo>
                    <a:pt x="3885" y="398"/>
                  </a:lnTo>
                  <a:lnTo>
                    <a:pt x="3874" y="402"/>
                  </a:lnTo>
                  <a:lnTo>
                    <a:pt x="3862" y="406"/>
                  </a:lnTo>
                  <a:lnTo>
                    <a:pt x="3850" y="410"/>
                  </a:lnTo>
                  <a:lnTo>
                    <a:pt x="3838" y="414"/>
                  </a:lnTo>
                  <a:moveTo>
                    <a:pt x="3634" y="82"/>
                  </a:moveTo>
                  <a:lnTo>
                    <a:pt x="3634" y="82"/>
                  </a:lnTo>
                  <a:lnTo>
                    <a:pt x="3635" y="84"/>
                  </a:lnTo>
                  <a:lnTo>
                    <a:pt x="3636" y="86"/>
                  </a:lnTo>
                  <a:lnTo>
                    <a:pt x="3637" y="89"/>
                  </a:lnTo>
                  <a:lnTo>
                    <a:pt x="3638" y="91"/>
                  </a:lnTo>
                  <a:lnTo>
                    <a:pt x="3639" y="93"/>
                  </a:lnTo>
                  <a:lnTo>
                    <a:pt x="3639" y="95"/>
                  </a:lnTo>
                  <a:lnTo>
                    <a:pt x="3640" y="97"/>
                  </a:lnTo>
                  <a:lnTo>
                    <a:pt x="3641" y="100"/>
                  </a:lnTo>
                  <a:lnTo>
                    <a:pt x="3641" y="102"/>
                  </a:lnTo>
                  <a:lnTo>
                    <a:pt x="3641" y="104"/>
                  </a:lnTo>
                  <a:lnTo>
                    <a:pt x="3642" y="106"/>
                  </a:lnTo>
                  <a:lnTo>
                    <a:pt x="3642" y="108"/>
                  </a:lnTo>
                  <a:lnTo>
                    <a:pt x="3642" y="111"/>
                  </a:lnTo>
                  <a:lnTo>
                    <a:pt x="3642" y="113"/>
                  </a:lnTo>
                  <a:lnTo>
                    <a:pt x="3642" y="115"/>
                  </a:lnTo>
                  <a:moveTo>
                    <a:pt x="2705" y="43"/>
                  </a:moveTo>
                  <a:lnTo>
                    <a:pt x="2705" y="43"/>
                  </a:lnTo>
                  <a:lnTo>
                    <a:pt x="2709" y="40"/>
                  </a:lnTo>
                  <a:lnTo>
                    <a:pt x="2713" y="37"/>
                  </a:lnTo>
                  <a:lnTo>
                    <a:pt x="2718" y="34"/>
                  </a:lnTo>
                  <a:lnTo>
                    <a:pt x="2722" y="31"/>
                  </a:lnTo>
                  <a:lnTo>
                    <a:pt x="2727" y="28"/>
                  </a:lnTo>
                  <a:lnTo>
                    <a:pt x="2731" y="25"/>
                  </a:lnTo>
                  <a:lnTo>
                    <a:pt x="2736" y="22"/>
                  </a:lnTo>
                  <a:lnTo>
                    <a:pt x="2741" y="19"/>
                  </a:lnTo>
                  <a:lnTo>
                    <a:pt x="2747" y="16"/>
                  </a:lnTo>
                  <a:lnTo>
                    <a:pt x="2752" y="13"/>
                  </a:lnTo>
                  <a:lnTo>
                    <a:pt x="2758" y="11"/>
                  </a:lnTo>
                  <a:lnTo>
                    <a:pt x="2763" y="8"/>
                  </a:lnTo>
                  <a:lnTo>
                    <a:pt x="2769" y="5"/>
                  </a:lnTo>
                  <a:lnTo>
                    <a:pt x="2775" y="2"/>
                  </a:lnTo>
                  <a:lnTo>
                    <a:pt x="2781" y="0"/>
                  </a:lnTo>
                  <a:moveTo>
                    <a:pt x="2008" y="63"/>
                  </a:moveTo>
                  <a:lnTo>
                    <a:pt x="2008" y="63"/>
                  </a:lnTo>
                  <a:lnTo>
                    <a:pt x="2009" y="61"/>
                  </a:lnTo>
                  <a:lnTo>
                    <a:pt x="2011" y="58"/>
                  </a:lnTo>
                  <a:lnTo>
                    <a:pt x="2013" y="55"/>
                  </a:lnTo>
                  <a:lnTo>
                    <a:pt x="2015" y="53"/>
                  </a:lnTo>
                  <a:lnTo>
                    <a:pt x="2017" y="50"/>
                  </a:lnTo>
                  <a:lnTo>
                    <a:pt x="2019" y="48"/>
                  </a:lnTo>
                  <a:lnTo>
                    <a:pt x="2022" y="45"/>
                  </a:lnTo>
                  <a:lnTo>
                    <a:pt x="2024" y="43"/>
                  </a:lnTo>
                  <a:lnTo>
                    <a:pt x="2027" y="41"/>
                  </a:lnTo>
                  <a:lnTo>
                    <a:pt x="2029" y="38"/>
                  </a:lnTo>
                  <a:lnTo>
                    <a:pt x="2032" y="36"/>
                  </a:lnTo>
                  <a:lnTo>
                    <a:pt x="2035" y="33"/>
                  </a:lnTo>
                  <a:lnTo>
                    <a:pt x="2038" y="31"/>
                  </a:lnTo>
                  <a:lnTo>
                    <a:pt x="2041" y="29"/>
                  </a:lnTo>
                  <a:lnTo>
                    <a:pt x="2044" y="26"/>
                  </a:lnTo>
                  <a:moveTo>
                    <a:pt x="1190" y="76"/>
                  </a:moveTo>
                  <a:lnTo>
                    <a:pt x="1191" y="76"/>
                  </a:lnTo>
                  <a:lnTo>
                    <a:pt x="1200" y="78"/>
                  </a:lnTo>
                  <a:lnTo>
                    <a:pt x="1210" y="80"/>
                  </a:lnTo>
                  <a:lnTo>
                    <a:pt x="1219" y="82"/>
                  </a:lnTo>
                  <a:lnTo>
                    <a:pt x="1228" y="84"/>
                  </a:lnTo>
                  <a:lnTo>
                    <a:pt x="1237" y="86"/>
                  </a:lnTo>
                  <a:lnTo>
                    <a:pt x="1245" y="88"/>
                  </a:lnTo>
                  <a:lnTo>
                    <a:pt x="1254" y="91"/>
                  </a:lnTo>
                  <a:lnTo>
                    <a:pt x="1263" y="93"/>
                  </a:lnTo>
                  <a:lnTo>
                    <a:pt x="1271" y="95"/>
                  </a:lnTo>
                  <a:lnTo>
                    <a:pt x="1280" y="98"/>
                  </a:lnTo>
                  <a:lnTo>
                    <a:pt x="1288" y="100"/>
                  </a:lnTo>
                  <a:lnTo>
                    <a:pt x="1296" y="103"/>
                  </a:lnTo>
                  <a:lnTo>
                    <a:pt x="1304" y="106"/>
                  </a:lnTo>
                  <a:lnTo>
                    <a:pt x="1312" y="108"/>
                  </a:lnTo>
                  <a:lnTo>
                    <a:pt x="1320" y="111"/>
                  </a:lnTo>
                  <a:moveTo>
                    <a:pt x="197" y="355"/>
                  </a:moveTo>
                  <a:lnTo>
                    <a:pt x="197" y="355"/>
                  </a:lnTo>
                  <a:lnTo>
                    <a:pt x="195" y="352"/>
                  </a:lnTo>
                  <a:lnTo>
                    <a:pt x="193" y="350"/>
                  </a:lnTo>
                  <a:lnTo>
                    <a:pt x="191" y="348"/>
                  </a:lnTo>
                  <a:lnTo>
                    <a:pt x="189" y="345"/>
                  </a:lnTo>
                  <a:lnTo>
                    <a:pt x="188" y="343"/>
                  </a:lnTo>
                  <a:lnTo>
                    <a:pt x="186" y="340"/>
                  </a:lnTo>
                  <a:lnTo>
                    <a:pt x="184" y="338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0" y="330"/>
                  </a:lnTo>
                  <a:lnTo>
                    <a:pt x="179" y="328"/>
                  </a:lnTo>
                  <a:lnTo>
                    <a:pt x="178" y="325"/>
                  </a:lnTo>
                  <a:lnTo>
                    <a:pt x="176" y="323"/>
                  </a:lnTo>
                  <a:lnTo>
                    <a:pt x="175" y="320"/>
                  </a:lnTo>
                  <a:lnTo>
                    <a:pt x="174" y="318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08738" y="1828800"/>
            <a:ext cx="1020762" cy="266700"/>
          </a:xfrm>
          <a:prstGeom prst="rect">
            <a:avLst/>
          </a:prstGeom>
          <a:noFill/>
          <a:ln>
            <a:noFill/>
          </a:ln>
        </p:spPr>
        <p:txBody>
          <a:bodyPr lIns="90004" tIns="46798" rIns="90004" bIns="46798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kern="0">
                <a:solidFill>
                  <a:srgbClr val="000000"/>
                </a:solidFill>
                <a:latin typeface="Calibri" pitchFamily="34"/>
                <a:ea typeface="Arial" pitchFamily="2"/>
                <a:cs typeface="Tahoma" pitchFamily="2"/>
              </a:rPr>
              <a:t>c,l,t</a:t>
            </a:r>
          </a:p>
        </p:txBody>
      </p:sp>
      <p:sp>
        <p:nvSpPr>
          <p:cNvPr id="11272" name="TextBox 28"/>
          <p:cNvSpPr>
            <a:spLocks/>
          </p:cNvSpPr>
          <p:nvPr/>
        </p:nvSpPr>
        <p:spPr bwMode="auto">
          <a:xfrm>
            <a:off x="428625" y="2428875"/>
            <a:ext cx="571500" cy="276225"/>
          </a:xfrm>
          <a:custGeom>
            <a:avLst/>
            <a:gdLst>
              <a:gd name="T0" fmla="*/ 199973651 w 21600"/>
              <a:gd name="T1" fmla="*/ 0 h 21600"/>
              <a:gd name="T2" fmla="*/ 399946668 w 21600"/>
              <a:gd name="T3" fmla="*/ 22607314 h 21600"/>
              <a:gd name="T4" fmla="*/ 199973651 w 21600"/>
              <a:gd name="T5" fmla="*/ 45214474 h 21600"/>
              <a:gd name="T6" fmla="*/ 0 w 21600"/>
              <a:gd name="T7" fmla="*/ 22607314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Ctr="1">
            <a:spAutoFit/>
          </a:bodyPr>
          <a:lstStyle/>
          <a:p>
            <a:pPr algn="ctr"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11273" name="TextBox 29"/>
          <p:cNvSpPr>
            <a:spLocks/>
          </p:cNvSpPr>
          <p:nvPr/>
        </p:nvSpPr>
        <p:spPr bwMode="auto">
          <a:xfrm>
            <a:off x="2397125" y="2428875"/>
            <a:ext cx="571500" cy="276225"/>
          </a:xfrm>
          <a:custGeom>
            <a:avLst/>
            <a:gdLst>
              <a:gd name="T0" fmla="*/ 199973651 w 21600"/>
              <a:gd name="T1" fmla="*/ 0 h 21600"/>
              <a:gd name="T2" fmla="*/ 399946668 w 21600"/>
              <a:gd name="T3" fmla="*/ 22607314 h 21600"/>
              <a:gd name="T4" fmla="*/ 199973651 w 21600"/>
              <a:gd name="T5" fmla="*/ 45214474 h 21600"/>
              <a:gd name="T6" fmla="*/ 0 w 21600"/>
              <a:gd name="T7" fmla="*/ 22607314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Ctr="1">
            <a:spAutoFit/>
          </a:bodyPr>
          <a:lstStyle/>
          <a:p>
            <a:pPr algn="ctr"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C1</a:t>
            </a:r>
          </a:p>
        </p:txBody>
      </p:sp>
      <p:sp>
        <p:nvSpPr>
          <p:cNvPr id="11274" name="TextBox 18"/>
          <p:cNvSpPr txBox="1">
            <a:spLocks noChangeArrowheads="1"/>
          </p:cNvSpPr>
          <p:nvPr/>
        </p:nvSpPr>
        <p:spPr bwMode="auto">
          <a:xfrm>
            <a:off x="1458913" y="1828800"/>
            <a:ext cx="28844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a,c,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,f,h,l,m,n,p,r,s,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t</a:t>
            </a:r>
          </a:p>
        </p:txBody>
      </p:sp>
      <p:pic>
        <p:nvPicPr>
          <p:cNvPr id="11275" name="Smiley Fac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148013"/>
            <a:ext cx="6969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412875" y="3179763"/>
            <a:ext cx="2930525" cy="682625"/>
            <a:chOff x="1412281" y="3179158"/>
            <a:chExt cx="2930761" cy="683276"/>
          </a:xfrm>
        </p:grpSpPr>
        <p:sp>
          <p:nvSpPr>
            <p:cNvPr id="11288" name="Freeform 21"/>
            <p:cNvSpPr>
              <a:spLocks/>
            </p:cNvSpPr>
            <p:nvPr/>
          </p:nvSpPr>
          <p:spPr bwMode="auto">
            <a:xfrm>
              <a:off x="1412281" y="3179158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lnTo>
                    <a:pt x="0" y="1661"/>
                  </a:lnTo>
                  <a:cubicBezTo>
                    <a:pt x="0" y="1791"/>
                    <a:pt x="1849" y="1899"/>
                    <a:pt x="4071" y="1899"/>
                  </a:cubicBezTo>
                  <a:cubicBezTo>
                    <a:pt x="6291" y="1899"/>
                    <a:pt x="8142" y="1791"/>
                    <a:pt x="8142" y="1661"/>
                  </a:cubicBezTo>
                  <a:lnTo>
                    <a:pt x="8142" y="237"/>
                  </a:lnTo>
                  <a:cubicBezTo>
                    <a:pt x="8142" y="107"/>
                    <a:pt x="6291" y="0"/>
                    <a:pt x="4071" y="0"/>
                  </a:cubicBezTo>
                  <a:close/>
                  <a:moveTo>
                    <a:pt x="0" y="0"/>
                  </a:moveTo>
                  <a:close/>
                  <a:moveTo>
                    <a:pt x="8142" y="1899"/>
                  </a:move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89" name="Freeform 22"/>
            <p:cNvSpPr>
              <a:spLocks/>
            </p:cNvSpPr>
            <p:nvPr/>
          </p:nvSpPr>
          <p:spPr bwMode="auto">
            <a:xfrm>
              <a:off x="1412281" y="3179158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lnTo>
                    <a:pt x="0" y="1661"/>
                  </a:lnTo>
                  <a:cubicBezTo>
                    <a:pt x="0" y="1791"/>
                    <a:pt x="1849" y="1899"/>
                    <a:pt x="4071" y="1899"/>
                  </a:cubicBezTo>
                  <a:cubicBezTo>
                    <a:pt x="6291" y="1899"/>
                    <a:pt x="8142" y="1791"/>
                    <a:pt x="8142" y="1661"/>
                  </a:cubicBezTo>
                  <a:lnTo>
                    <a:pt x="8142" y="237"/>
                  </a:lnTo>
                  <a:cubicBezTo>
                    <a:pt x="8142" y="107"/>
                    <a:pt x="6291" y="0"/>
                    <a:pt x="4071" y="0"/>
                  </a:cubicBez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90" name="Freeform 23"/>
            <p:cNvSpPr>
              <a:spLocks/>
            </p:cNvSpPr>
            <p:nvPr/>
          </p:nvSpPr>
          <p:spPr bwMode="auto">
            <a:xfrm>
              <a:off x="1412281" y="3179158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cubicBezTo>
                    <a:pt x="0" y="366"/>
                    <a:pt x="1849" y="474"/>
                    <a:pt x="4071" y="474"/>
                  </a:cubicBezTo>
                  <a:cubicBezTo>
                    <a:pt x="6291" y="474"/>
                    <a:pt x="8142" y="366"/>
                    <a:pt x="8142" y="237"/>
                  </a:cubicBezTo>
                  <a:cubicBezTo>
                    <a:pt x="8142" y="107"/>
                    <a:pt x="6291" y="0"/>
                    <a:pt x="4071" y="0"/>
                  </a:cubicBezTo>
                  <a:close/>
                  <a:moveTo>
                    <a:pt x="0" y="0"/>
                  </a:moveTo>
                  <a:close/>
                  <a:moveTo>
                    <a:pt x="8142" y="1899"/>
                  </a:moveTo>
                  <a:close/>
                </a:path>
              </a:pathLst>
            </a:custGeom>
            <a:gradFill rotWithShape="0">
              <a:gsLst>
                <a:gs pos="0">
                  <a:srgbClr val="FFF3FC"/>
                </a:gs>
                <a:gs pos="100000">
                  <a:srgbClr val="9EC5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91" name="Freeform 24"/>
            <p:cNvSpPr>
              <a:spLocks/>
            </p:cNvSpPr>
            <p:nvPr/>
          </p:nvSpPr>
          <p:spPr bwMode="auto">
            <a:xfrm>
              <a:off x="1412281" y="3179158"/>
              <a:ext cx="2930761" cy="170279"/>
            </a:xfrm>
            <a:custGeom>
              <a:avLst/>
              <a:gdLst>
                <a:gd name="T0" fmla="*/ 2147483647 w 8142"/>
                <a:gd name="T1" fmla="*/ 0 h 474"/>
                <a:gd name="T2" fmla="*/ 2147483647 w 8142"/>
                <a:gd name="T3" fmla="*/ 2147483647 h 474"/>
                <a:gd name="T4" fmla="*/ 2147483647 w 8142"/>
                <a:gd name="T5" fmla="*/ 2147483647 h 474"/>
                <a:gd name="T6" fmla="*/ 0 w 8142"/>
                <a:gd name="T7" fmla="*/ 2147483647 h 47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474"/>
                <a:gd name="T14" fmla="*/ 8142 w 8142"/>
                <a:gd name="T15" fmla="*/ 474 h 4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474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cubicBezTo>
                    <a:pt x="0" y="366"/>
                    <a:pt x="1849" y="474"/>
                    <a:pt x="4071" y="474"/>
                  </a:cubicBezTo>
                  <a:cubicBezTo>
                    <a:pt x="6291" y="474"/>
                    <a:pt x="8142" y="366"/>
                    <a:pt x="8142" y="237"/>
                  </a:cubicBezTo>
                  <a:cubicBezTo>
                    <a:pt x="8142" y="107"/>
                    <a:pt x="6291" y="0"/>
                    <a:pt x="4071" y="0"/>
                  </a:cubicBez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843463" y="3314700"/>
            <a:ext cx="1136650" cy="411163"/>
            <a:chOff x="4843439" y="3315239"/>
            <a:chExt cx="1136516" cy="410044"/>
          </a:xfrm>
        </p:grpSpPr>
        <p:sp>
          <p:nvSpPr>
            <p:cNvPr id="11286" name="Freeform 26"/>
            <p:cNvSpPr>
              <a:spLocks/>
            </p:cNvSpPr>
            <p:nvPr/>
          </p:nvSpPr>
          <p:spPr bwMode="auto">
            <a:xfrm>
              <a:off x="4843439" y="3315239"/>
              <a:ext cx="1136516" cy="410044"/>
            </a:xfrm>
            <a:custGeom>
              <a:avLst/>
              <a:gdLst>
                <a:gd name="T0" fmla="*/ 2147483647 w 3158"/>
                <a:gd name="T1" fmla="*/ 0 h 1140"/>
                <a:gd name="T2" fmla="*/ 2147483647 w 3158"/>
                <a:gd name="T3" fmla="*/ 2147483647 h 1140"/>
                <a:gd name="T4" fmla="*/ 2147483647 w 3158"/>
                <a:gd name="T5" fmla="*/ 2147483647 h 1140"/>
                <a:gd name="T6" fmla="*/ 0 w 3158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158"/>
                <a:gd name="T13" fmla="*/ 0 h 1140"/>
                <a:gd name="T14" fmla="*/ 3158 w 3158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8" h="1140">
                  <a:moveTo>
                    <a:pt x="0" y="285"/>
                  </a:moveTo>
                  <a:lnTo>
                    <a:pt x="2565" y="285"/>
                  </a:lnTo>
                  <a:lnTo>
                    <a:pt x="2565" y="0"/>
                  </a:lnTo>
                  <a:lnTo>
                    <a:pt x="3158" y="570"/>
                  </a:lnTo>
                  <a:lnTo>
                    <a:pt x="2565" y="1140"/>
                  </a:lnTo>
                  <a:lnTo>
                    <a:pt x="2565" y="855"/>
                  </a:lnTo>
                  <a:lnTo>
                    <a:pt x="0" y="855"/>
                  </a:lnTo>
                  <a:lnTo>
                    <a:pt x="0" y="285"/>
                  </a:lnTo>
                  <a:close/>
                  <a:moveTo>
                    <a:pt x="0" y="-570"/>
                  </a:moveTo>
                  <a:close/>
                  <a:moveTo>
                    <a:pt x="3158" y="570"/>
                  </a:moveTo>
                  <a:close/>
                </a:path>
              </a:pathLst>
            </a:custGeom>
            <a:solidFill>
              <a:srgbClr val="BBE0E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87" name="Freeform 27"/>
            <p:cNvSpPr>
              <a:spLocks/>
            </p:cNvSpPr>
            <p:nvPr/>
          </p:nvSpPr>
          <p:spPr bwMode="auto">
            <a:xfrm>
              <a:off x="4843439" y="3315239"/>
              <a:ext cx="1136516" cy="410044"/>
            </a:xfrm>
            <a:custGeom>
              <a:avLst/>
              <a:gdLst>
                <a:gd name="T0" fmla="*/ 2147483647 w 3158"/>
                <a:gd name="T1" fmla="*/ 0 h 1140"/>
                <a:gd name="T2" fmla="*/ 2147483647 w 3158"/>
                <a:gd name="T3" fmla="*/ 2147483647 h 1140"/>
                <a:gd name="T4" fmla="*/ 2147483647 w 3158"/>
                <a:gd name="T5" fmla="*/ 2147483647 h 1140"/>
                <a:gd name="T6" fmla="*/ 0 w 3158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158"/>
                <a:gd name="T13" fmla="*/ 0 h 1140"/>
                <a:gd name="T14" fmla="*/ 3158 w 3158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8" h="1140" fill="none">
                  <a:moveTo>
                    <a:pt x="0" y="285"/>
                  </a:moveTo>
                  <a:lnTo>
                    <a:pt x="2565" y="285"/>
                  </a:lnTo>
                  <a:lnTo>
                    <a:pt x="2565" y="0"/>
                  </a:lnTo>
                  <a:lnTo>
                    <a:pt x="3158" y="570"/>
                  </a:lnTo>
                  <a:lnTo>
                    <a:pt x="2565" y="1140"/>
                  </a:lnTo>
                  <a:lnTo>
                    <a:pt x="2565" y="855"/>
                  </a:lnTo>
                  <a:lnTo>
                    <a:pt x="0" y="855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grpSp>
        <p:nvGrpSpPr>
          <p:cNvPr id="7" name="Group 28"/>
          <p:cNvGrpSpPr>
            <a:grpSpLocks/>
          </p:cNvGrpSpPr>
          <p:nvPr/>
        </p:nvGrpSpPr>
        <p:grpSpPr bwMode="auto">
          <a:xfrm>
            <a:off x="6192838" y="3314700"/>
            <a:ext cx="1563687" cy="411163"/>
            <a:chOff x="6193075" y="3315239"/>
            <a:chExt cx="1563477" cy="411123"/>
          </a:xfrm>
        </p:grpSpPr>
        <p:sp>
          <p:nvSpPr>
            <p:cNvPr id="11283" name="Freeform 29"/>
            <p:cNvSpPr>
              <a:spLocks/>
            </p:cNvSpPr>
            <p:nvPr/>
          </p:nvSpPr>
          <p:spPr bwMode="auto">
            <a:xfrm>
              <a:off x="6193075" y="3315239"/>
              <a:ext cx="1563477" cy="411123"/>
            </a:xfrm>
            <a:custGeom>
              <a:avLst/>
              <a:gdLst>
                <a:gd name="T0" fmla="*/ 2147483647 w 4344"/>
                <a:gd name="T1" fmla="*/ 0 h 1143"/>
                <a:gd name="T2" fmla="*/ 2147483647 w 4344"/>
                <a:gd name="T3" fmla="*/ 2147483647 h 1143"/>
                <a:gd name="T4" fmla="*/ 2147483647 w 4344"/>
                <a:gd name="T5" fmla="*/ 2147483647 h 1143"/>
                <a:gd name="T6" fmla="*/ 0 w 4344"/>
                <a:gd name="T7" fmla="*/ 2147483647 h 114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344"/>
                <a:gd name="T13" fmla="*/ 0 h 1143"/>
                <a:gd name="T14" fmla="*/ 4344 w 4344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4" h="1143">
                  <a:moveTo>
                    <a:pt x="391" y="379"/>
                  </a:moveTo>
                  <a:lnTo>
                    <a:pt x="391" y="379"/>
                  </a:lnTo>
                  <a:lnTo>
                    <a:pt x="387" y="367"/>
                  </a:lnTo>
                  <a:lnTo>
                    <a:pt x="385" y="354"/>
                  </a:lnTo>
                  <a:lnTo>
                    <a:pt x="385" y="342"/>
                  </a:lnTo>
                  <a:lnTo>
                    <a:pt x="387" y="330"/>
                  </a:lnTo>
                  <a:lnTo>
                    <a:pt x="390" y="317"/>
                  </a:lnTo>
                  <a:lnTo>
                    <a:pt x="395" y="305"/>
                  </a:lnTo>
                  <a:lnTo>
                    <a:pt x="401" y="293"/>
                  </a:lnTo>
                  <a:lnTo>
                    <a:pt x="410" y="281"/>
                  </a:lnTo>
                  <a:lnTo>
                    <a:pt x="420" y="269"/>
                  </a:lnTo>
                  <a:lnTo>
                    <a:pt x="431" y="258"/>
                  </a:lnTo>
                  <a:lnTo>
                    <a:pt x="445" y="246"/>
                  </a:lnTo>
                  <a:lnTo>
                    <a:pt x="460" y="235"/>
                  </a:lnTo>
                  <a:lnTo>
                    <a:pt x="476" y="224"/>
                  </a:lnTo>
                  <a:lnTo>
                    <a:pt x="494" y="214"/>
                  </a:lnTo>
                  <a:lnTo>
                    <a:pt x="514" y="204"/>
                  </a:lnTo>
                  <a:lnTo>
                    <a:pt x="535" y="194"/>
                  </a:lnTo>
                  <a:lnTo>
                    <a:pt x="557" y="184"/>
                  </a:lnTo>
                  <a:lnTo>
                    <a:pt x="580" y="175"/>
                  </a:lnTo>
                  <a:lnTo>
                    <a:pt x="605" y="167"/>
                  </a:lnTo>
                  <a:lnTo>
                    <a:pt x="631" y="159"/>
                  </a:lnTo>
                  <a:lnTo>
                    <a:pt x="658" y="151"/>
                  </a:lnTo>
                  <a:lnTo>
                    <a:pt x="687" y="144"/>
                  </a:lnTo>
                  <a:lnTo>
                    <a:pt x="716" y="137"/>
                  </a:lnTo>
                  <a:lnTo>
                    <a:pt x="746" y="131"/>
                  </a:lnTo>
                  <a:lnTo>
                    <a:pt x="777" y="126"/>
                  </a:lnTo>
                  <a:lnTo>
                    <a:pt x="808" y="121"/>
                  </a:lnTo>
                  <a:lnTo>
                    <a:pt x="841" y="117"/>
                  </a:lnTo>
                  <a:lnTo>
                    <a:pt x="873" y="113"/>
                  </a:lnTo>
                  <a:lnTo>
                    <a:pt x="907" y="110"/>
                  </a:lnTo>
                  <a:lnTo>
                    <a:pt x="941" y="107"/>
                  </a:lnTo>
                  <a:lnTo>
                    <a:pt x="975" y="105"/>
                  </a:lnTo>
                  <a:lnTo>
                    <a:pt x="1009" y="104"/>
                  </a:lnTo>
                  <a:lnTo>
                    <a:pt x="1043" y="103"/>
                  </a:lnTo>
                  <a:lnTo>
                    <a:pt x="1078" y="103"/>
                  </a:lnTo>
                  <a:lnTo>
                    <a:pt x="1112" y="104"/>
                  </a:lnTo>
                  <a:lnTo>
                    <a:pt x="1147" y="105"/>
                  </a:lnTo>
                  <a:lnTo>
                    <a:pt x="1181" y="107"/>
                  </a:lnTo>
                  <a:lnTo>
                    <a:pt x="1215" y="109"/>
                  </a:lnTo>
                  <a:lnTo>
                    <a:pt x="1248" y="112"/>
                  </a:lnTo>
                  <a:lnTo>
                    <a:pt x="1281" y="116"/>
                  </a:lnTo>
                  <a:lnTo>
                    <a:pt x="1313" y="120"/>
                  </a:lnTo>
                  <a:lnTo>
                    <a:pt x="1345" y="125"/>
                  </a:lnTo>
                  <a:lnTo>
                    <a:pt x="1376" y="130"/>
                  </a:lnTo>
                  <a:lnTo>
                    <a:pt x="1406" y="136"/>
                  </a:lnTo>
                  <a:lnTo>
                    <a:pt x="1407" y="137"/>
                  </a:lnTo>
                  <a:lnTo>
                    <a:pt x="1421" y="129"/>
                  </a:lnTo>
                  <a:lnTo>
                    <a:pt x="1436" y="120"/>
                  </a:lnTo>
                  <a:lnTo>
                    <a:pt x="1452" y="112"/>
                  </a:lnTo>
                  <a:lnTo>
                    <a:pt x="1469" y="104"/>
                  </a:lnTo>
                  <a:lnTo>
                    <a:pt x="1487" y="97"/>
                  </a:lnTo>
                  <a:lnTo>
                    <a:pt x="1506" y="90"/>
                  </a:lnTo>
                  <a:lnTo>
                    <a:pt x="1527" y="83"/>
                  </a:lnTo>
                  <a:lnTo>
                    <a:pt x="1548" y="77"/>
                  </a:lnTo>
                  <a:lnTo>
                    <a:pt x="1570" y="71"/>
                  </a:lnTo>
                  <a:lnTo>
                    <a:pt x="1593" y="65"/>
                  </a:lnTo>
                  <a:lnTo>
                    <a:pt x="1616" y="60"/>
                  </a:lnTo>
                  <a:lnTo>
                    <a:pt x="1641" y="55"/>
                  </a:lnTo>
                  <a:lnTo>
                    <a:pt x="1666" y="51"/>
                  </a:lnTo>
                  <a:lnTo>
                    <a:pt x="1692" y="47"/>
                  </a:lnTo>
                  <a:lnTo>
                    <a:pt x="1718" y="44"/>
                  </a:lnTo>
                  <a:lnTo>
                    <a:pt x="1744" y="41"/>
                  </a:lnTo>
                  <a:lnTo>
                    <a:pt x="1771" y="39"/>
                  </a:lnTo>
                  <a:lnTo>
                    <a:pt x="1798" y="37"/>
                  </a:lnTo>
                  <a:lnTo>
                    <a:pt x="1826" y="36"/>
                  </a:lnTo>
                  <a:lnTo>
                    <a:pt x="1853" y="35"/>
                  </a:lnTo>
                  <a:lnTo>
                    <a:pt x="1881" y="35"/>
                  </a:lnTo>
                  <a:lnTo>
                    <a:pt x="1909" y="35"/>
                  </a:lnTo>
                  <a:lnTo>
                    <a:pt x="1936" y="36"/>
                  </a:lnTo>
                  <a:lnTo>
                    <a:pt x="1964" y="37"/>
                  </a:lnTo>
                  <a:lnTo>
                    <a:pt x="1991" y="39"/>
                  </a:lnTo>
                  <a:lnTo>
                    <a:pt x="2018" y="41"/>
                  </a:lnTo>
                  <a:lnTo>
                    <a:pt x="2044" y="44"/>
                  </a:lnTo>
                  <a:lnTo>
                    <a:pt x="2071" y="47"/>
                  </a:lnTo>
                  <a:lnTo>
                    <a:pt x="2096" y="51"/>
                  </a:lnTo>
                  <a:lnTo>
                    <a:pt x="2121" y="55"/>
                  </a:lnTo>
                  <a:lnTo>
                    <a:pt x="2146" y="60"/>
                  </a:lnTo>
                  <a:lnTo>
                    <a:pt x="2169" y="65"/>
                  </a:lnTo>
                  <a:lnTo>
                    <a:pt x="2192" y="71"/>
                  </a:lnTo>
                  <a:lnTo>
                    <a:pt x="2214" y="77"/>
                  </a:lnTo>
                  <a:lnTo>
                    <a:pt x="2236" y="83"/>
                  </a:lnTo>
                  <a:lnTo>
                    <a:pt x="2256" y="90"/>
                  </a:lnTo>
                  <a:lnTo>
                    <a:pt x="2267" y="83"/>
                  </a:lnTo>
                  <a:lnTo>
                    <a:pt x="2278" y="76"/>
                  </a:lnTo>
                  <a:lnTo>
                    <a:pt x="2291" y="69"/>
                  </a:lnTo>
                  <a:lnTo>
                    <a:pt x="2304" y="63"/>
                  </a:lnTo>
                  <a:lnTo>
                    <a:pt x="2318" y="57"/>
                  </a:lnTo>
                  <a:lnTo>
                    <a:pt x="2333" y="51"/>
                  </a:lnTo>
                  <a:lnTo>
                    <a:pt x="2349" y="45"/>
                  </a:lnTo>
                  <a:lnTo>
                    <a:pt x="2366" y="40"/>
                  </a:lnTo>
                  <a:lnTo>
                    <a:pt x="2383" y="35"/>
                  </a:lnTo>
                  <a:lnTo>
                    <a:pt x="2401" y="30"/>
                  </a:lnTo>
                  <a:lnTo>
                    <a:pt x="2420" y="26"/>
                  </a:lnTo>
                  <a:lnTo>
                    <a:pt x="2439" y="22"/>
                  </a:lnTo>
                  <a:lnTo>
                    <a:pt x="2459" y="18"/>
                  </a:lnTo>
                  <a:lnTo>
                    <a:pt x="2479" y="15"/>
                  </a:lnTo>
                  <a:lnTo>
                    <a:pt x="2500" y="12"/>
                  </a:lnTo>
                  <a:lnTo>
                    <a:pt x="2521" y="10"/>
                  </a:lnTo>
                  <a:lnTo>
                    <a:pt x="2542" y="8"/>
                  </a:lnTo>
                  <a:lnTo>
                    <a:pt x="2564" y="6"/>
                  </a:lnTo>
                  <a:lnTo>
                    <a:pt x="2586" y="5"/>
                  </a:lnTo>
                  <a:lnTo>
                    <a:pt x="2608" y="4"/>
                  </a:lnTo>
                  <a:lnTo>
                    <a:pt x="2630" y="3"/>
                  </a:lnTo>
                  <a:lnTo>
                    <a:pt x="2653" y="3"/>
                  </a:lnTo>
                  <a:lnTo>
                    <a:pt x="2675" y="3"/>
                  </a:lnTo>
                  <a:lnTo>
                    <a:pt x="2697" y="4"/>
                  </a:lnTo>
                  <a:lnTo>
                    <a:pt x="2719" y="5"/>
                  </a:lnTo>
                  <a:lnTo>
                    <a:pt x="2741" y="6"/>
                  </a:lnTo>
                  <a:lnTo>
                    <a:pt x="2763" y="8"/>
                  </a:lnTo>
                  <a:lnTo>
                    <a:pt x="2784" y="11"/>
                  </a:lnTo>
                  <a:lnTo>
                    <a:pt x="2805" y="13"/>
                  </a:lnTo>
                  <a:lnTo>
                    <a:pt x="2826" y="16"/>
                  </a:lnTo>
                  <a:lnTo>
                    <a:pt x="2846" y="20"/>
                  </a:lnTo>
                  <a:lnTo>
                    <a:pt x="2865" y="23"/>
                  </a:lnTo>
                  <a:lnTo>
                    <a:pt x="2884" y="27"/>
                  </a:lnTo>
                  <a:lnTo>
                    <a:pt x="2903" y="32"/>
                  </a:lnTo>
                  <a:lnTo>
                    <a:pt x="2921" y="37"/>
                  </a:lnTo>
                  <a:lnTo>
                    <a:pt x="2938" y="42"/>
                  </a:lnTo>
                  <a:lnTo>
                    <a:pt x="2954" y="47"/>
                  </a:lnTo>
                  <a:lnTo>
                    <a:pt x="2970" y="53"/>
                  </a:lnTo>
                  <a:lnTo>
                    <a:pt x="2985" y="59"/>
                  </a:lnTo>
                  <a:lnTo>
                    <a:pt x="2999" y="65"/>
                  </a:lnTo>
                  <a:lnTo>
                    <a:pt x="2997" y="65"/>
                  </a:lnTo>
                  <a:lnTo>
                    <a:pt x="3013" y="58"/>
                  </a:lnTo>
                  <a:lnTo>
                    <a:pt x="3030" y="52"/>
                  </a:lnTo>
                  <a:lnTo>
                    <a:pt x="3048" y="46"/>
                  </a:lnTo>
                  <a:lnTo>
                    <a:pt x="3067" y="41"/>
                  </a:lnTo>
                  <a:lnTo>
                    <a:pt x="3087" y="35"/>
                  </a:lnTo>
                  <a:lnTo>
                    <a:pt x="3107" y="30"/>
                  </a:lnTo>
                  <a:lnTo>
                    <a:pt x="3128" y="26"/>
                  </a:lnTo>
                  <a:lnTo>
                    <a:pt x="3150" y="22"/>
                  </a:lnTo>
                  <a:lnTo>
                    <a:pt x="3172" y="18"/>
                  </a:lnTo>
                  <a:lnTo>
                    <a:pt x="3195" y="15"/>
                  </a:lnTo>
                  <a:lnTo>
                    <a:pt x="3218" y="12"/>
                  </a:lnTo>
                  <a:lnTo>
                    <a:pt x="3242" y="9"/>
                  </a:lnTo>
                  <a:lnTo>
                    <a:pt x="3266" y="7"/>
                  </a:lnTo>
                  <a:lnTo>
                    <a:pt x="3290" y="5"/>
                  </a:lnTo>
                  <a:lnTo>
                    <a:pt x="3314" y="4"/>
                  </a:lnTo>
                  <a:lnTo>
                    <a:pt x="3339" y="3"/>
                  </a:lnTo>
                  <a:lnTo>
                    <a:pt x="3363" y="3"/>
                  </a:lnTo>
                  <a:lnTo>
                    <a:pt x="3388" y="3"/>
                  </a:lnTo>
                  <a:lnTo>
                    <a:pt x="3412" y="4"/>
                  </a:lnTo>
                  <a:lnTo>
                    <a:pt x="3437" y="5"/>
                  </a:lnTo>
                  <a:lnTo>
                    <a:pt x="3461" y="6"/>
                  </a:lnTo>
                  <a:lnTo>
                    <a:pt x="3485" y="8"/>
                  </a:lnTo>
                  <a:lnTo>
                    <a:pt x="3509" y="10"/>
                  </a:lnTo>
                  <a:lnTo>
                    <a:pt x="3532" y="13"/>
                  </a:lnTo>
                  <a:lnTo>
                    <a:pt x="3555" y="16"/>
                  </a:lnTo>
                  <a:lnTo>
                    <a:pt x="3578" y="20"/>
                  </a:lnTo>
                  <a:lnTo>
                    <a:pt x="3600" y="24"/>
                  </a:lnTo>
                  <a:lnTo>
                    <a:pt x="3621" y="28"/>
                  </a:lnTo>
                  <a:lnTo>
                    <a:pt x="3642" y="33"/>
                  </a:lnTo>
                  <a:lnTo>
                    <a:pt x="3662" y="38"/>
                  </a:lnTo>
                  <a:lnTo>
                    <a:pt x="3681" y="43"/>
                  </a:lnTo>
                  <a:lnTo>
                    <a:pt x="3700" y="49"/>
                  </a:lnTo>
                  <a:lnTo>
                    <a:pt x="3718" y="55"/>
                  </a:lnTo>
                  <a:lnTo>
                    <a:pt x="3735" y="61"/>
                  </a:lnTo>
                  <a:lnTo>
                    <a:pt x="3750" y="68"/>
                  </a:lnTo>
                  <a:lnTo>
                    <a:pt x="3765" y="75"/>
                  </a:lnTo>
                  <a:lnTo>
                    <a:pt x="3779" y="82"/>
                  </a:lnTo>
                  <a:lnTo>
                    <a:pt x="3792" y="90"/>
                  </a:lnTo>
                  <a:lnTo>
                    <a:pt x="3804" y="97"/>
                  </a:lnTo>
                  <a:lnTo>
                    <a:pt x="3815" y="105"/>
                  </a:lnTo>
                  <a:lnTo>
                    <a:pt x="3824" y="113"/>
                  </a:lnTo>
                  <a:lnTo>
                    <a:pt x="3833" y="122"/>
                  </a:lnTo>
                  <a:lnTo>
                    <a:pt x="3840" y="130"/>
                  </a:lnTo>
                  <a:lnTo>
                    <a:pt x="3846" y="139"/>
                  </a:lnTo>
                  <a:lnTo>
                    <a:pt x="3851" y="147"/>
                  </a:lnTo>
                  <a:lnTo>
                    <a:pt x="3850" y="147"/>
                  </a:lnTo>
                  <a:lnTo>
                    <a:pt x="3876" y="149"/>
                  </a:lnTo>
                  <a:lnTo>
                    <a:pt x="3903" y="153"/>
                  </a:lnTo>
                  <a:lnTo>
                    <a:pt x="3928" y="157"/>
                  </a:lnTo>
                  <a:lnTo>
                    <a:pt x="3953" y="161"/>
                  </a:lnTo>
                  <a:lnTo>
                    <a:pt x="3978" y="166"/>
                  </a:lnTo>
                  <a:lnTo>
                    <a:pt x="4001" y="171"/>
                  </a:lnTo>
                  <a:lnTo>
                    <a:pt x="4024" y="176"/>
                  </a:lnTo>
                  <a:lnTo>
                    <a:pt x="4046" y="183"/>
                  </a:lnTo>
                  <a:lnTo>
                    <a:pt x="4068" y="189"/>
                  </a:lnTo>
                  <a:lnTo>
                    <a:pt x="4088" y="196"/>
                  </a:lnTo>
                  <a:lnTo>
                    <a:pt x="4107" y="203"/>
                  </a:lnTo>
                  <a:lnTo>
                    <a:pt x="4125" y="211"/>
                  </a:lnTo>
                  <a:lnTo>
                    <a:pt x="4142" y="218"/>
                  </a:lnTo>
                  <a:lnTo>
                    <a:pt x="4158" y="227"/>
                  </a:lnTo>
                  <a:lnTo>
                    <a:pt x="4173" y="235"/>
                  </a:lnTo>
                  <a:lnTo>
                    <a:pt x="4186" y="244"/>
                  </a:lnTo>
                  <a:lnTo>
                    <a:pt x="4198" y="253"/>
                  </a:lnTo>
                  <a:lnTo>
                    <a:pt x="4209" y="262"/>
                  </a:lnTo>
                  <a:lnTo>
                    <a:pt x="4218" y="271"/>
                  </a:lnTo>
                  <a:lnTo>
                    <a:pt x="4226" y="281"/>
                  </a:lnTo>
                  <a:lnTo>
                    <a:pt x="4233" y="290"/>
                  </a:lnTo>
                  <a:lnTo>
                    <a:pt x="4239" y="300"/>
                  </a:lnTo>
                  <a:lnTo>
                    <a:pt x="4242" y="310"/>
                  </a:lnTo>
                  <a:lnTo>
                    <a:pt x="4245" y="320"/>
                  </a:lnTo>
                  <a:lnTo>
                    <a:pt x="4246" y="330"/>
                  </a:lnTo>
                  <a:lnTo>
                    <a:pt x="4246" y="340"/>
                  </a:lnTo>
                  <a:lnTo>
                    <a:pt x="4244" y="350"/>
                  </a:lnTo>
                  <a:lnTo>
                    <a:pt x="4240" y="360"/>
                  </a:lnTo>
                  <a:lnTo>
                    <a:pt x="4236" y="369"/>
                  </a:lnTo>
                  <a:lnTo>
                    <a:pt x="4230" y="379"/>
                  </a:lnTo>
                  <a:lnTo>
                    <a:pt x="4222" y="389"/>
                  </a:lnTo>
                  <a:lnTo>
                    <a:pt x="4213" y="398"/>
                  </a:lnTo>
                  <a:lnTo>
                    <a:pt x="4203" y="407"/>
                  </a:lnTo>
                  <a:lnTo>
                    <a:pt x="4224" y="417"/>
                  </a:lnTo>
                  <a:lnTo>
                    <a:pt x="4243" y="427"/>
                  </a:lnTo>
                  <a:lnTo>
                    <a:pt x="4260" y="438"/>
                  </a:lnTo>
                  <a:lnTo>
                    <a:pt x="4276" y="449"/>
                  </a:lnTo>
                  <a:lnTo>
                    <a:pt x="4290" y="460"/>
                  </a:lnTo>
                  <a:lnTo>
                    <a:pt x="4303" y="472"/>
                  </a:lnTo>
                  <a:lnTo>
                    <a:pt x="4314" y="484"/>
                  </a:lnTo>
                  <a:lnTo>
                    <a:pt x="4323" y="496"/>
                  </a:lnTo>
                  <a:lnTo>
                    <a:pt x="4331" y="508"/>
                  </a:lnTo>
                  <a:lnTo>
                    <a:pt x="4337" y="520"/>
                  </a:lnTo>
                  <a:lnTo>
                    <a:pt x="4341" y="532"/>
                  </a:lnTo>
                  <a:lnTo>
                    <a:pt x="4343" y="544"/>
                  </a:lnTo>
                  <a:lnTo>
                    <a:pt x="4344" y="557"/>
                  </a:lnTo>
                  <a:lnTo>
                    <a:pt x="4343" y="569"/>
                  </a:lnTo>
                  <a:lnTo>
                    <a:pt x="4340" y="581"/>
                  </a:lnTo>
                  <a:lnTo>
                    <a:pt x="4335" y="594"/>
                  </a:lnTo>
                  <a:lnTo>
                    <a:pt x="4329" y="606"/>
                  </a:lnTo>
                  <a:lnTo>
                    <a:pt x="4321" y="618"/>
                  </a:lnTo>
                  <a:lnTo>
                    <a:pt x="4311" y="630"/>
                  </a:lnTo>
                  <a:lnTo>
                    <a:pt x="4300" y="641"/>
                  </a:lnTo>
                  <a:lnTo>
                    <a:pt x="4286" y="653"/>
                  </a:lnTo>
                  <a:lnTo>
                    <a:pt x="4272" y="664"/>
                  </a:lnTo>
                  <a:lnTo>
                    <a:pt x="4255" y="675"/>
                  </a:lnTo>
                  <a:lnTo>
                    <a:pt x="4238" y="685"/>
                  </a:lnTo>
                  <a:lnTo>
                    <a:pt x="4218" y="696"/>
                  </a:lnTo>
                  <a:lnTo>
                    <a:pt x="4198" y="706"/>
                  </a:lnTo>
                  <a:lnTo>
                    <a:pt x="4175" y="715"/>
                  </a:lnTo>
                  <a:lnTo>
                    <a:pt x="4152" y="724"/>
                  </a:lnTo>
                  <a:lnTo>
                    <a:pt x="4127" y="733"/>
                  </a:lnTo>
                  <a:lnTo>
                    <a:pt x="4101" y="741"/>
                  </a:lnTo>
                  <a:lnTo>
                    <a:pt x="4074" y="749"/>
                  </a:lnTo>
                  <a:lnTo>
                    <a:pt x="4046" y="756"/>
                  </a:lnTo>
                  <a:lnTo>
                    <a:pt x="4017" y="763"/>
                  </a:lnTo>
                  <a:lnTo>
                    <a:pt x="3987" y="769"/>
                  </a:lnTo>
                  <a:lnTo>
                    <a:pt x="3956" y="774"/>
                  </a:lnTo>
                  <a:lnTo>
                    <a:pt x="3924" y="779"/>
                  </a:lnTo>
                  <a:lnTo>
                    <a:pt x="3892" y="784"/>
                  </a:lnTo>
                  <a:lnTo>
                    <a:pt x="3859" y="788"/>
                  </a:lnTo>
                  <a:lnTo>
                    <a:pt x="3826" y="791"/>
                  </a:lnTo>
                  <a:lnTo>
                    <a:pt x="3792" y="794"/>
                  </a:lnTo>
                  <a:lnTo>
                    <a:pt x="3758" y="796"/>
                  </a:lnTo>
                  <a:lnTo>
                    <a:pt x="3758" y="797"/>
                  </a:lnTo>
                  <a:lnTo>
                    <a:pt x="3757" y="808"/>
                  </a:lnTo>
                  <a:lnTo>
                    <a:pt x="3754" y="818"/>
                  </a:lnTo>
                  <a:lnTo>
                    <a:pt x="3750" y="829"/>
                  </a:lnTo>
                  <a:lnTo>
                    <a:pt x="3744" y="839"/>
                  </a:lnTo>
                  <a:lnTo>
                    <a:pt x="3737" y="850"/>
                  </a:lnTo>
                  <a:lnTo>
                    <a:pt x="3728" y="860"/>
                  </a:lnTo>
                  <a:lnTo>
                    <a:pt x="3718" y="870"/>
                  </a:lnTo>
                  <a:lnTo>
                    <a:pt x="3706" y="880"/>
                  </a:lnTo>
                  <a:lnTo>
                    <a:pt x="3693" y="889"/>
                  </a:lnTo>
                  <a:lnTo>
                    <a:pt x="3679" y="898"/>
                  </a:lnTo>
                  <a:lnTo>
                    <a:pt x="3663" y="907"/>
                  </a:lnTo>
                  <a:lnTo>
                    <a:pt x="3646" y="916"/>
                  </a:lnTo>
                  <a:lnTo>
                    <a:pt x="3628" y="925"/>
                  </a:lnTo>
                  <a:lnTo>
                    <a:pt x="3608" y="933"/>
                  </a:lnTo>
                  <a:lnTo>
                    <a:pt x="3588" y="940"/>
                  </a:lnTo>
                  <a:lnTo>
                    <a:pt x="3566" y="948"/>
                  </a:lnTo>
                  <a:lnTo>
                    <a:pt x="3543" y="955"/>
                  </a:lnTo>
                  <a:lnTo>
                    <a:pt x="3520" y="961"/>
                  </a:lnTo>
                  <a:lnTo>
                    <a:pt x="3495" y="967"/>
                  </a:lnTo>
                  <a:lnTo>
                    <a:pt x="3470" y="973"/>
                  </a:lnTo>
                  <a:lnTo>
                    <a:pt x="3443" y="978"/>
                  </a:lnTo>
                  <a:lnTo>
                    <a:pt x="3417" y="983"/>
                  </a:lnTo>
                  <a:lnTo>
                    <a:pt x="3389" y="987"/>
                  </a:lnTo>
                  <a:lnTo>
                    <a:pt x="3361" y="990"/>
                  </a:lnTo>
                  <a:lnTo>
                    <a:pt x="3332" y="993"/>
                  </a:lnTo>
                  <a:lnTo>
                    <a:pt x="3303" y="996"/>
                  </a:lnTo>
                  <a:lnTo>
                    <a:pt x="3274" y="998"/>
                  </a:lnTo>
                  <a:lnTo>
                    <a:pt x="3245" y="1000"/>
                  </a:lnTo>
                  <a:lnTo>
                    <a:pt x="3215" y="1001"/>
                  </a:lnTo>
                  <a:lnTo>
                    <a:pt x="3185" y="1001"/>
                  </a:lnTo>
                  <a:lnTo>
                    <a:pt x="3155" y="1001"/>
                  </a:lnTo>
                  <a:lnTo>
                    <a:pt x="3125" y="1000"/>
                  </a:lnTo>
                  <a:lnTo>
                    <a:pt x="3096" y="999"/>
                  </a:lnTo>
                  <a:lnTo>
                    <a:pt x="3066" y="997"/>
                  </a:lnTo>
                  <a:lnTo>
                    <a:pt x="3037" y="995"/>
                  </a:lnTo>
                  <a:lnTo>
                    <a:pt x="3008" y="992"/>
                  </a:lnTo>
                  <a:lnTo>
                    <a:pt x="2980" y="989"/>
                  </a:lnTo>
                  <a:lnTo>
                    <a:pt x="2952" y="985"/>
                  </a:lnTo>
                  <a:lnTo>
                    <a:pt x="2925" y="980"/>
                  </a:lnTo>
                  <a:lnTo>
                    <a:pt x="2898" y="976"/>
                  </a:lnTo>
                  <a:lnTo>
                    <a:pt x="2872" y="970"/>
                  </a:lnTo>
                  <a:lnTo>
                    <a:pt x="2869" y="971"/>
                  </a:lnTo>
                  <a:lnTo>
                    <a:pt x="2858" y="983"/>
                  </a:lnTo>
                  <a:lnTo>
                    <a:pt x="2845" y="994"/>
                  </a:lnTo>
                  <a:lnTo>
                    <a:pt x="2831" y="1006"/>
                  </a:lnTo>
                  <a:lnTo>
                    <a:pt x="2815" y="1017"/>
                  </a:lnTo>
                  <a:lnTo>
                    <a:pt x="2797" y="1027"/>
                  </a:lnTo>
                  <a:lnTo>
                    <a:pt x="2778" y="1038"/>
                  </a:lnTo>
                  <a:lnTo>
                    <a:pt x="2758" y="1048"/>
                  </a:lnTo>
                  <a:lnTo>
                    <a:pt x="2736" y="1058"/>
                  </a:lnTo>
                  <a:lnTo>
                    <a:pt x="2713" y="1067"/>
                  </a:lnTo>
                  <a:lnTo>
                    <a:pt x="2689" y="1076"/>
                  </a:lnTo>
                  <a:lnTo>
                    <a:pt x="2663" y="1084"/>
                  </a:lnTo>
                  <a:lnTo>
                    <a:pt x="2636" y="1092"/>
                  </a:lnTo>
                  <a:lnTo>
                    <a:pt x="2608" y="1099"/>
                  </a:lnTo>
                  <a:lnTo>
                    <a:pt x="2579" y="1106"/>
                  </a:lnTo>
                  <a:lnTo>
                    <a:pt x="2549" y="1112"/>
                  </a:lnTo>
                  <a:lnTo>
                    <a:pt x="2518" y="1118"/>
                  </a:lnTo>
                  <a:lnTo>
                    <a:pt x="2487" y="1123"/>
                  </a:lnTo>
                  <a:lnTo>
                    <a:pt x="2455" y="1128"/>
                  </a:lnTo>
                  <a:lnTo>
                    <a:pt x="2422" y="1132"/>
                  </a:lnTo>
                  <a:lnTo>
                    <a:pt x="2388" y="1135"/>
                  </a:lnTo>
                  <a:lnTo>
                    <a:pt x="2354" y="1138"/>
                  </a:lnTo>
                  <a:lnTo>
                    <a:pt x="2320" y="1140"/>
                  </a:lnTo>
                  <a:lnTo>
                    <a:pt x="2286" y="1142"/>
                  </a:lnTo>
                  <a:lnTo>
                    <a:pt x="2251" y="1143"/>
                  </a:lnTo>
                  <a:lnTo>
                    <a:pt x="2216" y="1143"/>
                  </a:lnTo>
                  <a:lnTo>
                    <a:pt x="2182" y="1143"/>
                  </a:lnTo>
                  <a:lnTo>
                    <a:pt x="2147" y="1142"/>
                  </a:lnTo>
                  <a:lnTo>
                    <a:pt x="2113" y="1140"/>
                  </a:lnTo>
                  <a:lnTo>
                    <a:pt x="2079" y="1138"/>
                  </a:lnTo>
                  <a:lnTo>
                    <a:pt x="2045" y="1135"/>
                  </a:lnTo>
                  <a:lnTo>
                    <a:pt x="2012" y="1131"/>
                  </a:lnTo>
                  <a:lnTo>
                    <a:pt x="1979" y="1127"/>
                  </a:lnTo>
                  <a:lnTo>
                    <a:pt x="1947" y="1122"/>
                  </a:lnTo>
                  <a:lnTo>
                    <a:pt x="1915" y="1117"/>
                  </a:lnTo>
                  <a:lnTo>
                    <a:pt x="1885" y="1111"/>
                  </a:lnTo>
                  <a:lnTo>
                    <a:pt x="1855" y="1105"/>
                  </a:lnTo>
                  <a:lnTo>
                    <a:pt x="1826" y="1098"/>
                  </a:lnTo>
                  <a:lnTo>
                    <a:pt x="1798" y="1090"/>
                  </a:lnTo>
                  <a:lnTo>
                    <a:pt x="1772" y="1082"/>
                  </a:lnTo>
                  <a:lnTo>
                    <a:pt x="1746" y="1074"/>
                  </a:lnTo>
                  <a:lnTo>
                    <a:pt x="1722" y="1065"/>
                  </a:lnTo>
                  <a:lnTo>
                    <a:pt x="1699" y="1056"/>
                  </a:lnTo>
                  <a:lnTo>
                    <a:pt x="1678" y="1046"/>
                  </a:lnTo>
                  <a:lnTo>
                    <a:pt x="1658" y="1036"/>
                  </a:lnTo>
                  <a:lnTo>
                    <a:pt x="1654" y="1036"/>
                  </a:lnTo>
                  <a:lnTo>
                    <a:pt x="1620" y="1043"/>
                  </a:lnTo>
                  <a:lnTo>
                    <a:pt x="1584" y="1049"/>
                  </a:lnTo>
                  <a:lnTo>
                    <a:pt x="1548" y="1055"/>
                  </a:lnTo>
                  <a:lnTo>
                    <a:pt x="1511" y="1060"/>
                  </a:lnTo>
                  <a:lnTo>
                    <a:pt x="1473" y="1064"/>
                  </a:lnTo>
                  <a:lnTo>
                    <a:pt x="1434" y="1068"/>
                  </a:lnTo>
                  <a:lnTo>
                    <a:pt x="1396" y="1070"/>
                  </a:lnTo>
                  <a:lnTo>
                    <a:pt x="1356" y="1073"/>
                  </a:lnTo>
                  <a:lnTo>
                    <a:pt x="1317" y="1074"/>
                  </a:lnTo>
                  <a:lnTo>
                    <a:pt x="1277" y="1075"/>
                  </a:lnTo>
                  <a:lnTo>
                    <a:pt x="1237" y="1075"/>
                  </a:lnTo>
                  <a:lnTo>
                    <a:pt x="1198" y="1074"/>
                  </a:lnTo>
                  <a:lnTo>
                    <a:pt x="1158" y="1073"/>
                  </a:lnTo>
                  <a:lnTo>
                    <a:pt x="1119" y="1071"/>
                  </a:lnTo>
                  <a:lnTo>
                    <a:pt x="1080" y="1068"/>
                  </a:lnTo>
                  <a:lnTo>
                    <a:pt x="1042" y="1064"/>
                  </a:lnTo>
                  <a:lnTo>
                    <a:pt x="1004" y="1060"/>
                  </a:lnTo>
                  <a:lnTo>
                    <a:pt x="967" y="1055"/>
                  </a:lnTo>
                  <a:lnTo>
                    <a:pt x="930" y="1049"/>
                  </a:lnTo>
                  <a:lnTo>
                    <a:pt x="895" y="1043"/>
                  </a:lnTo>
                  <a:lnTo>
                    <a:pt x="860" y="1036"/>
                  </a:lnTo>
                  <a:lnTo>
                    <a:pt x="826" y="1028"/>
                  </a:lnTo>
                  <a:lnTo>
                    <a:pt x="794" y="1020"/>
                  </a:lnTo>
                  <a:lnTo>
                    <a:pt x="762" y="1012"/>
                  </a:lnTo>
                  <a:lnTo>
                    <a:pt x="732" y="1002"/>
                  </a:lnTo>
                  <a:lnTo>
                    <a:pt x="704" y="992"/>
                  </a:lnTo>
                  <a:lnTo>
                    <a:pt x="677" y="982"/>
                  </a:lnTo>
                  <a:lnTo>
                    <a:pt x="651" y="971"/>
                  </a:lnTo>
                  <a:lnTo>
                    <a:pt x="627" y="960"/>
                  </a:lnTo>
                  <a:lnTo>
                    <a:pt x="605" y="948"/>
                  </a:lnTo>
                  <a:lnTo>
                    <a:pt x="584" y="936"/>
                  </a:lnTo>
                  <a:lnTo>
                    <a:pt x="582" y="935"/>
                  </a:lnTo>
                  <a:lnTo>
                    <a:pt x="560" y="936"/>
                  </a:lnTo>
                  <a:lnTo>
                    <a:pt x="538" y="936"/>
                  </a:lnTo>
                  <a:lnTo>
                    <a:pt x="516" y="936"/>
                  </a:lnTo>
                  <a:lnTo>
                    <a:pt x="493" y="935"/>
                  </a:lnTo>
                  <a:lnTo>
                    <a:pt x="471" y="935"/>
                  </a:lnTo>
                  <a:lnTo>
                    <a:pt x="450" y="933"/>
                  </a:lnTo>
                  <a:lnTo>
                    <a:pt x="428" y="932"/>
                  </a:lnTo>
                  <a:lnTo>
                    <a:pt x="406" y="929"/>
                  </a:lnTo>
                  <a:lnTo>
                    <a:pt x="385" y="927"/>
                  </a:lnTo>
                  <a:lnTo>
                    <a:pt x="365" y="924"/>
                  </a:lnTo>
                  <a:lnTo>
                    <a:pt x="344" y="921"/>
                  </a:lnTo>
                  <a:lnTo>
                    <a:pt x="324" y="917"/>
                  </a:lnTo>
                  <a:lnTo>
                    <a:pt x="305" y="913"/>
                  </a:lnTo>
                  <a:lnTo>
                    <a:pt x="286" y="909"/>
                  </a:lnTo>
                  <a:lnTo>
                    <a:pt x="268" y="905"/>
                  </a:lnTo>
                  <a:lnTo>
                    <a:pt x="251" y="900"/>
                  </a:lnTo>
                  <a:lnTo>
                    <a:pt x="234" y="894"/>
                  </a:lnTo>
                  <a:lnTo>
                    <a:pt x="218" y="889"/>
                  </a:lnTo>
                  <a:lnTo>
                    <a:pt x="203" y="883"/>
                  </a:lnTo>
                  <a:lnTo>
                    <a:pt x="189" y="877"/>
                  </a:lnTo>
                  <a:lnTo>
                    <a:pt x="176" y="871"/>
                  </a:lnTo>
                  <a:lnTo>
                    <a:pt x="163" y="864"/>
                  </a:lnTo>
                  <a:lnTo>
                    <a:pt x="152" y="857"/>
                  </a:lnTo>
                  <a:lnTo>
                    <a:pt x="141" y="850"/>
                  </a:lnTo>
                  <a:lnTo>
                    <a:pt x="132" y="843"/>
                  </a:lnTo>
                  <a:lnTo>
                    <a:pt x="123" y="836"/>
                  </a:lnTo>
                  <a:lnTo>
                    <a:pt x="116" y="829"/>
                  </a:lnTo>
                  <a:lnTo>
                    <a:pt x="109" y="821"/>
                  </a:lnTo>
                  <a:lnTo>
                    <a:pt x="104" y="813"/>
                  </a:lnTo>
                  <a:lnTo>
                    <a:pt x="100" y="805"/>
                  </a:lnTo>
                  <a:lnTo>
                    <a:pt x="97" y="798"/>
                  </a:lnTo>
                  <a:lnTo>
                    <a:pt x="95" y="790"/>
                  </a:lnTo>
                  <a:lnTo>
                    <a:pt x="94" y="782"/>
                  </a:lnTo>
                  <a:lnTo>
                    <a:pt x="94" y="774"/>
                  </a:lnTo>
                  <a:lnTo>
                    <a:pt x="96" y="766"/>
                  </a:lnTo>
                  <a:lnTo>
                    <a:pt x="98" y="758"/>
                  </a:lnTo>
                  <a:lnTo>
                    <a:pt x="102" y="750"/>
                  </a:lnTo>
                  <a:lnTo>
                    <a:pt x="107" y="743"/>
                  </a:lnTo>
                  <a:lnTo>
                    <a:pt x="113" y="735"/>
                  </a:lnTo>
                  <a:lnTo>
                    <a:pt x="120" y="727"/>
                  </a:lnTo>
                  <a:lnTo>
                    <a:pt x="128" y="720"/>
                  </a:lnTo>
                  <a:lnTo>
                    <a:pt x="137" y="713"/>
                  </a:lnTo>
                  <a:lnTo>
                    <a:pt x="147" y="706"/>
                  </a:lnTo>
                  <a:lnTo>
                    <a:pt x="158" y="699"/>
                  </a:lnTo>
                  <a:lnTo>
                    <a:pt x="170" y="692"/>
                  </a:lnTo>
                  <a:lnTo>
                    <a:pt x="183" y="686"/>
                  </a:lnTo>
                  <a:lnTo>
                    <a:pt x="197" y="680"/>
                  </a:lnTo>
                  <a:lnTo>
                    <a:pt x="211" y="674"/>
                  </a:lnTo>
                  <a:lnTo>
                    <a:pt x="214" y="673"/>
                  </a:lnTo>
                  <a:lnTo>
                    <a:pt x="196" y="669"/>
                  </a:lnTo>
                  <a:lnTo>
                    <a:pt x="178" y="664"/>
                  </a:lnTo>
                  <a:lnTo>
                    <a:pt x="160" y="659"/>
                  </a:lnTo>
                  <a:lnTo>
                    <a:pt x="144" y="654"/>
                  </a:lnTo>
                  <a:lnTo>
                    <a:pt x="128" y="648"/>
                  </a:lnTo>
                  <a:lnTo>
                    <a:pt x="113" y="642"/>
                  </a:lnTo>
                  <a:lnTo>
                    <a:pt x="99" y="636"/>
                  </a:lnTo>
                  <a:lnTo>
                    <a:pt x="85" y="630"/>
                  </a:lnTo>
                  <a:lnTo>
                    <a:pt x="73" y="623"/>
                  </a:lnTo>
                  <a:lnTo>
                    <a:pt x="61" y="617"/>
                  </a:lnTo>
                  <a:lnTo>
                    <a:pt x="51" y="610"/>
                  </a:lnTo>
                  <a:lnTo>
                    <a:pt x="41" y="602"/>
                  </a:lnTo>
                  <a:lnTo>
                    <a:pt x="33" y="595"/>
                  </a:lnTo>
                  <a:lnTo>
                    <a:pt x="25" y="587"/>
                  </a:lnTo>
                  <a:lnTo>
                    <a:pt x="19" y="580"/>
                  </a:lnTo>
                  <a:lnTo>
                    <a:pt x="13" y="572"/>
                  </a:lnTo>
                  <a:lnTo>
                    <a:pt x="9" y="564"/>
                  </a:lnTo>
                  <a:lnTo>
                    <a:pt x="6" y="556"/>
                  </a:lnTo>
                  <a:lnTo>
                    <a:pt x="4" y="548"/>
                  </a:lnTo>
                  <a:lnTo>
                    <a:pt x="3" y="540"/>
                  </a:lnTo>
                  <a:lnTo>
                    <a:pt x="3" y="532"/>
                  </a:lnTo>
                  <a:lnTo>
                    <a:pt x="5" y="524"/>
                  </a:lnTo>
                  <a:lnTo>
                    <a:pt x="7" y="516"/>
                  </a:lnTo>
                  <a:lnTo>
                    <a:pt x="11" y="509"/>
                  </a:lnTo>
                  <a:lnTo>
                    <a:pt x="15" y="501"/>
                  </a:lnTo>
                  <a:lnTo>
                    <a:pt x="21" y="493"/>
                  </a:lnTo>
                  <a:lnTo>
                    <a:pt x="28" y="485"/>
                  </a:lnTo>
                  <a:lnTo>
                    <a:pt x="36" y="478"/>
                  </a:lnTo>
                  <a:lnTo>
                    <a:pt x="45" y="471"/>
                  </a:lnTo>
                  <a:lnTo>
                    <a:pt x="55" y="463"/>
                  </a:lnTo>
                  <a:lnTo>
                    <a:pt x="66" y="457"/>
                  </a:lnTo>
                  <a:lnTo>
                    <a:pt x="78" y="450"/>
                  </a:lnTo>
                  <a:lnTo>
                    <a:pt x="91" y="443"/>
                  </a:lnTo>
                  <a:lnTo>
                    <a:pt x="104" y="437"/>
                  </a:lnTo>
                  <a:lnTo>
                    <a:pt x="119" y="431"/>
                  </a:lnTo>
                  <a:lnTo>
                    <a:pt x="134" y="425"/>
                  </a:lnTo>
                  <a:lnTo>
                    <a:pt x="151" y="420"/>
                  </a:lnTo>
                  <a:lnTo>
                    <a:pt x="168" y="415"/>
                  </a:lnTo>
                  <a:lnTo>
                    <a:pt x="185" y="410"/>
                  </a:lnTo>
                  <a:lnTo>
                    <a:pt x="203" y="406"/>
                  </a:lnTo>
                  <a:lnTo>
                    <a:pt x="222" y="401"/>
                  </a:lnTo>
                  <a:lnTo>
                    <a:pt x="242" y="398"/>
                  </a:lnTo>
                  <a:lnTo>
                    <a:pt x="262" y="394"/>
                  </a:lnTo>
                  <a:lnTo>
                    <a:pt x="282" y="391"/>
                  </a:lnTo>
                  <a:lnTo>
                    <a:pt x="303" y="389"/>
                  </a:lnTo>
                  <a:lnTo>
                    <a:pt x="324" y="386"/>
                  </a:lnTo>
                  <a:lnTo>
                    <a:pt x="346" y="384"/>
                  </a:lnTo>
                  <a:lnTo>
                    <a:pt x="367" y="383"/>
                  </a:lnTo>
                  <a:lnTo>
                    <a:pt x="389" y="382"/>
                  </a:lnTo>
                  <a:lnTo>
                    <a:pt x="391" y="379"/>
                  </a:lnTo>
                  <a:close/>
                  <a:moveTo>
                    <a:pt x="2" y="-3"/>
                  </a:moveTo>
                  <a:close/>
                  <a:moveTo>
                    <a:pt x="4344" y="1137"/>
                  </a:move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84" name="Freeform 30"/>
            <p:cNvSpPr>
              <a:spLocks/>
            </p:cNvSpPr>
            <p:nvPr/>
          </p:nvSpPr>
          <p:spPr bwMode="auto">
            <a:xfrm>
              <a:off x="6193075" y="3315239"/>
              <a:ext cx="1562398" cy="410044"/>
            </a:xfrm>
            <a:custGeom>
              <a:avLst/>
              <a:gdLst>
                <a:gd name="T0" fmla="*/ 2147483647 w 4341"/>
                <a:gd name="T1" fmla="*/ 0 h 1140"/>
                <a:gd name="T2" fmla="*/ 2147483647 w 4341"/>
                <a:gd name="T3" fmla="*/ 2147483647 h 1140"/>
                <a:gd name="T4" fmla="*/ 2147483647 w 4341"/>
                <a:gd name="T5" fmla="*/ 2147483647 h 1140"/>
                <a:gd name="T6" fmla="*/ 0 w 4341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341"/>
                <a:gd name="T13" fmla="*/ 0 h 1140"/>
                <a:gd name="T14" fmla="*/ 4341 w 4341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1" h="1140" fill="none">
                  <a:moveTo>
                    <a:pt x="388" y="376"/>
                  </a:moveTo>
                  <a:lnTo>
                    <a:pt x="388" y="376"/>
                  </a:lnTo>
                  <a:lnTo>
                    <a:pt x="384" y="364"/>
                  </a:lnTo>
                  <a:lnTo>
                    <a:pt x="382" y="351"/>
                  </a:lnTo>
                  <a:lnTo>
                    <a:pt x="382" y="339"/>
                  </a:lnTo>
                  <a:lnTo>
                    <a:pt x="384" y="327"/>
                  </a:lnTo>
                  <a:lnTo>
                    <a:pt x="387" y="314"/>
                  </a:lnTo>
                  <a:lnTo>
                    <a:pt x="392" y="302"/>
                  </a:lnTo>
                  <a:lnTo>
                    <a:pt x="398" y="290"/>
                  </a:lnTo>
                  <a:lnTo>
                    <a:pt x="407" y="278"/>
                  </a:lnTo>
                  <a:lnTo>
                    <a:pt x="417" y="266"/>
                  </a:lnTo>
                  <a:lnTo>
                    <a:pt x="428" y="255"/>
                  </a:lnTo>
                  <a:lnTo>
                    <a:pt x="442" y="243"/>
                  </a:lnTo>
                  <a:lnTo>
                    <a:pt x="457" y="232"/>
                  </a:lnTo>
                  <a:lnTo>
                    <a:pt x="473" y="221"/>
                  </a:lnTo>
                  <a:lnTo>
                    <a:pt x="491" y="211"/>
                  </a:lnTo>
                  <a:lnTo>
                    <a:pt x="511" y="201"/>
                  </a:lnTo>
                  <a:lnTo>
                    <a:pt x="532" y="191"/>
                  </a:lnTo>
                  <a:lnTo>
                    <a:pt x="554" y="181"/>
                  </a:lnTo>
                  <a:lnTo>
                    <a:pt x="577" y="172"/>
                  </a:lnTo>
                  <a:lnTo>
                    <a:pt x="602" y="164"/>
                  </a:lnTo>
                  <a:lnTo>
                    <a:pt x="628" y="156"/>
                  </a:lnTo>
                  <a:lnTo>
                    <a:pt x="655" y="148"/>
                  </a:lnTo>
                  <a:lnTo>
                    <a:pt x="684" y="141"/>
                  </a:lnTo>
                  <a:lnTo>
                    <a:pt x="713" y="134"/>
                  </a:lnTo>
                  <a:lnTo>
                    <a:pt x="743" y="128"/>
                  </a:lnTo>
                  <a:lnTo>
                    <a:pt x="774" y="123"/>
                  </a:lnTo>
                  <a:lnTo>
                    <a:pt x="805" y="118"/>
                  </a:lnTo>
                  <a:lnTo>
                    <a:pt x="838" y="114"/>
                  </a:lnTo>
                  <a:lnTo>
                    <a:pt x="870" y="110"/>
                  </a:lnTo>
                  <a:lnTo>
                    <a:pt x="904" y="107"/>
                  </a:lnTo>
                  <a:lnTo>
                    <a:pt x="938" y="104"/>
                  </a:lnTo>
                  <a:lnTo>
                    <a:pt x="972" y="102"/>
                  </a:lnTo>
                  <a:lnTo>
                    <a:pt x="1006" y="101"/>
                  </a:lnTo>
                  <a:lnTo>
                    <a:pt x="1040" y="100"/>
                  </a:lnTo>
                  <a:lnTo>
                    <a:pt x="1075" y="100"/>
                  </a:lnTo>
                  <a:lnTo>
                    <a:pt x="1109" y="101"/>
                  </a:lnTo>
                  <a:lnTo>
                    <a:pt x="1144" y="102"/>
                  </a:lnTo>
                  <a:lnTo>
                    <a:pt x="1178" y="104"/>
                  </a:lnTo>
                  <a:lnTo>
                    <a:pt x="1212" y="106"/>
                  </a:lnTo>
                  <a:lnTo>
                    <a:pt x="1245" y="109"/>
                  </a:lnTo>
                  <a:lnTo>
                    <a:pt x="1278" y="113"/>
                  </a:lnTo>
                  <a:lnTo>
                    <a:pt x="1310" y="117"/>
                  </a:lnTo>
                  <a:lnTo>
                    <a:pt x="1342" y="122"/>
                  </a:lnTo>
                  <a:lnTo>
                    <a:pt x="1373" y="127"/>
                  </a:lnTo>
                  <a:lnTo>
                    <a:pt x="1403" y="133"/>
                  </a:lnTo>
                  <a:lnTo>
                    <a:pt x="1404" y="134"/>
                  </a:lnTo>
                  <a:lnTo>
                    <a:pt x="1418" y="126"/>
                  </a:lnTo>
                  <a:lnTo>
                    <a:pt x="1433" y="117"/>
                  </a:lnTo>
                  <a:lnTo>
                    <a:pt x="1449" y="109"/>
                  </a:lnTo>
                  <a:lnTo>
                    <a:pt x="1466" y="101"/>
                  </a:lnTo>
                  <a:lnTo>
                    <a:pt x="1484" y="94"/>
                  </a:lnTo>
                  <a:lnTo>
                    <a:pt x="1503" y="87"/>
                  </a:lnTo>
                  <a:lnTo>
                    <a:pt x="1524" y="80"/>
                  </a:lnTo>
                  <a:lnTo>
                    <a:pt x="1545" y="74"/>
                  </a:lnTo>
                  <a:lnTo>
                    <a:pt x="1567" y="68"/>
                  </a:lnTo>
                  <a:lnTo>
                    <a:pt x="1590" y="62"/>
                  </a:lnTo>
                  <a:lnTo>
                    <a:pt x="1613" y="57"/>
                  </a:lnTo>
                  <a:lnTo>
                    <a:pt x="1638" y="52"/>
                  </a:lnTo>
                  <a:lnTo>
                    <a:pt x="1663" y="48"/>
                  </a:lnTo>
                  <a:lnTo>
                    <a:pt x="1689" y="44"/>
                  </a:lnTo>
                  <a:lnTo>
                    <a:pt x="1715" y="41"/>
                  </a:lnTo>
                  <a:lnTo>
                    <a:pt x="1741" y="38"/>
                  </a:lnTo>
                  <a:lnTo>
                    <a:pt x="1768" y="36"/>
                  </a:lnTo>
                  <a:lnTo>
                    <a:pt x="1795" y="34"/>
                  </a:lnTo>
                  <a:lnTo>
                    <a:pt x="1823" y="33"/>
                  </a:lnTo>
                  <a:lnTo>
                    <a:pt x="1850" y="32"/>
                  </a:lnTo>
                  <a:lnTo>
                    <a:pt x="1878" y="32"/>
                  </a:lnTo>
                  <a:lnTo>
                    <a:pt x="1906" y="32"/>
                  </a:lnTo>
                  <a:lnTo>
                    <a:pt x="1933" y="33"/>
                  </a:lnTo>
                  <a:lnTo>
                    <a:pt x="1961" y="34"/>
                  </a:lnTo>
                  <a:lnTo>
                    <a:pt x="1988" y="36"/>
                  </a:lnTo>
                  <a:lnTo>
                    <a:pt x="2015" y="38"/>
                  </a:lnTo>
                  <a:lnTo>
                    <a:pt x="2041" y="41"/>
                  </a:lnTo>
                  <a:lnTo>
                    <a:pt x="2068" y="44"/>
                  </a:lnTo>
                  <a:lnTo>
                    <a:pt x="2093" y="48"/>
                  </a:lnTo>
                  <a:lnTo>
                    <a:pt x="2118" y="52"/>
                  </a:lnTo>
                  <a:lnTo>
                    <a:pt x="2143" y="57"/>
                  </a:lnTo>
                  <a:lnTo>
                    <a:pt x="2166" y="62"/>
                  </a:lnTo>
                  <a:lnTo>
                    <a:pt x="2189" y="68"/>
                  </a:lnTo>
                  <a:lnTo>
                    <a:pt x="2211" y="74"/>
                  </a:lnTo>
                  <a:lnTo>
                    <a:pt x="2233" y="80"/>
                  </a:lnTo>
                  <a:lnTo>
                    <a:pt x="2253" y="87"/>
                  </a:lnTo>
                  <a:lnTo>
                    <a:pt x="2264" y="80"/>
                  </a:lnTo>
                  <a:lnTo>
                    <a:pt x="2275" y="73"/>
                  </a:lnTo>
                  <a:lnTo>
                    <a:pt x="2288" y="66"/>
                  </a:lnTo>
                  <a:lnTo>
                    <a:pt x="2301" y="60"/>
                  </a:lnTo>
                  <a:lnTo>
                    <a:pt x="2315" y="54"/>
                  </a:lnTo>
                  <a:lnTo>
                    <a:pt x="2330" y="48"/>
                  </a:lnTo>
                  <a:lnTo>
                    <a:pt x="2346" y="42"/>
                  </a:lnTo>
                  <a:lnTo>
                    <a:pt x="2363" y="37"/>
                  </a:lnTo>
                  <a:lnTo>
                    <a:pt x="2380" y="32"/>
                  </a:lnTo>
                  <a:lnTo>
                    <a:pt x="2398" y="27"/>
                  </a:lnTo>
                  <a:lnTo>
                    <a:pt x="2417" y="23"/>
                  </a:lnTo>
                  <a:lnTo>
                    <a:pt x="2436" y="19"/>
                  </a:lnTo>
                  <a:lnTo>
                    <a:pt x="2456" y="15"/>
                  </a:lnTo>
                  <a:lnTo>
                    <a:pt x="2476" y="12"/>
                  </a:lnTo>
                  <a:lnTo>
                    <a:pt x="2497" y="9"/>
                  </a:lnTo>
                  <a:lnTo>
                    <a:pt x="2518" y="7"/>
                  </a:lnTo>
                  <a:lnTo>
                    <a:pt x="2539" y="5"/>
                  </a:lnTo>
                  <a:lnTo>
                    <a:pt x="2561" y="3"/>
                  </a:lnTo>
                  <a:lnTo>
                    <a:pt x="2583" y="2"/>
                  </a:lnTo>
                  <a:lnTo>
                    <a:pt x="2605" y="1"/>
                  </a:lnTo>
                  <a:lnTo>
                    <a:pt x="2627" y="0"/>
                  </a:lnTo>
                  <a:lnTo>
                    <a:pt x="2650" y="0"/>
                  </a:lnTo>
                  <a:lnTo>
                    <a:pt x="2672" y="0"/>
                  </a:lnTo>
                  <a:lnTo>
                    <a:pt x="2694" y="1"/>
                  </a:lnTo>
                  <a:lnTo>
                    <a:pt x="2716" y="2"/>
                  </a:lnTo>
                  <a:lnTo>
                    <a:pt x="2738" y="3"/>
                  </a:lnTo>
                  <a:lnTo>
                    <a:pt x="2760" y="5"/>
                  </a:lnTo>
                  <a:lnTo>
                    <a:pt x="2781" y="8"/>
                  </a:lnTo>
                  <a:lnTo>
                    <a:pt x="2802" y="10"/>
                  </a:lnTo>
                  <a:lnTo>
                    <a:pt x="2823" y="13"/>
                  </a:lnTo>
                  <a:lnTo>
                    <a:pt x="2843" y="17"/>
                  </a:lnTo>
                  <a:lnTo>
                    <a:pt x="2862" y="20"/>
                  </a:lnTo>
                  <a:lnTo>
                    <a:pt x="2881" y="24"/>
                  </a:lnTo>
                  <a:lnTo>
                    <a:pt x="2900" y="29"/>
                  </a:lnTo>
                  <a:lnTo>
                    <a:pt x="2918" y="34"/>
                  </a:lnTo>
                  <a:lnTo>
                    <a:pt x="2935" y="39"/>
                  </a:lnTo>
                  <a:lnTo>
                    <a:pt x="2951" y="44"/>
                  </a:lnTo>
                  <a:lnTo>
                    <a:pt x="2967" y="50"/>
                  </a:lnTo>
                  <a:lnTo>
                    <a:pt x="2982" y="56"/>
                  </a:lnTo>
                  <a:lnTo>
                    <a:pt x="2996" y="62"/>
                  </a:lnTo>
                  <a:lnTo>
                    <a:pt x="2994" y="62"/>
                  </a:lnTo>
                  <a:lnTo>
                    <a:pt x="3010" y="55"/>
                  </a:lnTo>
                  <a:lnTo>
                    <a:pt x="3027" y="49"/>
                  </a:lnTo>
                  <a:lnTo>
                    <a:pt x="3045" y="43"/>
                  </a:lnTo>
                  <a:lnTo>
                    <a:pt x="3064" y="38"/>
                  </a:lnTo>
                  <a:lnTo>
                    <a:pt x="3084" y="32"/>
                  </a:lnTo>
                  <a:lnTo>
                    <a:pt x="3104" y="27"/>
                  </a:lnTo>
                  <a:lnTo>
                    <a:pt x="3125" y="23"/>
                  </a:lnTo>
                  <a:lnTo>
                    <a:pt x="3147" y="19"/>
                  </a:lnTo>
                  <a:lnTo>
                    <a:pt x="3169" y="15"/>
                  </a:lnTo>
                  <a:lnTo>
                    <a:pt x="3192" y="12"/>
                  </a:lnTo>
                  <a:lnTo>
                    <a:pt x="3215" y="9"/>
                  </a:lnTo>
                  <a:lnTo>
                    <a:pt x="3239" y="6"/>
                  </a:lnTo>
                  <a:lnTo>
                    <a:pt x="3263" y="4"/>
                  </a:lnTo>
                  <a:lnTo>
                    <a:pt x="3287" y="2"/>
                  </a:lnTo>
                  <a:lnTo>
                    <a:pt x="3311" y="1"/>
                  </a:lnTo>
                  <a:lnTo>
                    <a:pt x="3336" y="0"/>
                  </a:lnTo>
                  <a:lnTo>
                    <a:pt x="3360" y="0"/>
                  </a:lnTo>
                  <a:lnTo>
                    <a:pt x="3385" y="0"/>
                  </a:lnTo>
                  <a:lnTo>
                    <a:pt x="3409" y="1"/>
                  </a:lnTo>
                  <a:lnTo>
                    <a:pt x="3434" y="2"/>
                  </a:lnTo>
                  <a:lnTo>
                    <a:pt x="3458" y="3"/>
                  </a:lnTo>
                  <a:lnTo>
                    <a:pt x="3482" y="5"/>
                  </a:lnTo>
                  <a:lnTo>
                    <a:pt x="3506" y="7"/>
                  </a:lnTo>
                  <a:lnTo>
                    <a:pt x="3529" y="10"/>
                  </a:lnTo>
                  <a:lnTo>
                    <a:pt x="3552" y="13"/>
                  </a:lnTo>
                  <a:lnTo>
                    <a:pt x="3575" y="17"/>
                  </a:lnTo>
                  <a:lnTo>
                    <a:pt x="3597" y="21"/>
                  </a:lnTo>
                  <a:lnTo>
                    <a:pt x="3618" y="25"/>
                  </a:lnTo>
                  <a:lnTo>
                    <a:pt x="3639" y="30"/>
                  </a:lnTo>
                  <a:lnTo>
                    <a:pt x="3659" y="35"/>
                  </a:lnTo>
                  <a:lnTo>
                    <a:pt x="3678" y="40"/>
                  </a:lnTo>
                  <a:lnTo>
                    <a:pt x="3697" y="46"/>
                  </a:lnTo>
                  <a:lnTo>
                    <a:pt x="3715" y="52"/>
                  </a:lnTo>
                  <a:lnTo>
                    <a:pt x="3732" y="58"/>
                  </a:lnTo>
                  <a:lnTo>
                    <a:pt x="3747" y="65"/>
                  </a:lnTo>
                  <a:lnTo>
                    <a:pt x="3762" y="72"/>
                  </a:lnTo>
                  <a:lnTo>
                    <a:pt x="3776" y="79"/>
                  </a:lnTo>
                  <a:lnTo>
                    <a:pt x="3789" y="87"/>
                  </a:lnTo>
                  <a:lnTo>
                    <a:pt x="3801" y="94"/>
                  </a:lnTo>
                  <a:lnTo>
                    <a:pt x="3812" y="102"/>
                  </a:lnTo>
                  <a:lnTo>
                    <a:pt x="3821" y="110"/>
                  </a:lnTo>
                  <a:lnTo>
                    <a:pt x="3830" y="119"/>
                  </a:lnTo>
                  <a:lnTo>
                    <a:pt x="3837" y="127"/>
                  </a:lnTo>
                  <a:lnTo>
                    <a:pt x="3843" y="136"/>
                  </a:lnTo>
                  <a:lnTo>
                    <a:pt x="3848" y="144"/>
                  </a:lnTo>
                  <a:lnTo>
                    <a:pt x="3847" y="144"/>
                  </a:lnTo>
                  <a:lnTo>
                    <a:pt x="3873" y="146"/>
                  </a:lnTo>
                  <a:lnTo>
                    <a:pt x="3900" y="150"/>
                  </a:lnTo>
                  <a:lnTo>
                    <a:pt x="3925" y="154"/>
                  </a:lnTo>
                  <a:lnTo>
                    <a:pt x="3950" y="158"/>
                  </a:lnTo>
                  <a:lnTo>
                    <a:pt x="3975" y="163"/>
                  </a:lnTo>
                  <a:lnTo>
                    <a:pt x="3998" y="168"/>
                  </a:lnTo>
                  <a:lnTo>
                    <a:pt x="4021" y="173"/>
                  </a:lnTo>
                  <a:lnTo>
                    <a:pt x="4043" y="180"/>
                  </a:lnTo>
                  <a:lnTo>
                    <a:pt x="4065" y="186"/>
                  </a:lnTo>
                  <a:lnTo>
                    <a:pt x="4085" y="193"/>
                  </a:lnTo>
                  <a:lnTo>
                    <a:pt x="4104" y="200"/>
                  </a:lnTo>
                  <a:lnTo>
                    <a:pt x="4122" y="208"/>
                  </a:lnTo>
                  <a:lnTo>
                    <a:pt x="4139" y="215"/>
                  </a:lnTo>
                  <a:lnTo>
                    <a:pt x="4155" y="224"/>
                  </a:lnTo>
                  <a:lnTo>
                    <a:pt x="4170" y="232"/>
                  </a:lnTo>
                  <a:lnTo>
                    <a:pt x="4183" y="241"/>
                  </a:lnTo>
                  <a:lnTo>
                    <a:pt x="4195" y="250"/>
                  </a:lnTo>
                  <a:lnTo>
                    <a:pt x="4206" y="259"/>
                  </a:lnTo>
                  <a:lnTo>
                    <a:pt x="4215" y="268"/>
                  </a:lnTo>
                  <a:lnTo>
                    <a:pt x="4223" y="278"/>
                  </a:lnTo>
                  <a:lnTo>
                    <a:pt x="4230" y="287"/>
                  </a:lnTo>
                  <a:lnTo>
                    <a:pt x="4236" y="297"/>
                  </a:lnTo>
                  <a:lnTo>
                    <a:pt x="4239" y="307"/>
                  </a:lnTo>
                  <a:lnTo>
                    <a:pt x="4242" y="317"/>
                  </a:lnTo>
                  <a:lnTo>
                    <a:pt x="4243" y="327"/>
                  </a:lnTo>
                  <a:lnTo>
                    <a:pt x="4243" y="337"/>
                  </a:lnTo>
                  <a:lnTo>
                    <a:pt x="4241" y="347"/>
                  </a:lnTo>
                  <a:lnTo>
                    <a:pt x="4237" y="357"/>
                  </a:lnTo>
                  <a:lnTo>
                    <a:pt x="4233" y="366"/>
                  </a:lnTo>
                  <a:lnTo>
                    <a:pt x="4227" y="376"/>
                  </a:lnTo>
                  <a:lnTo>
                    <a:pt x="4219" y="386"/>
                  </a:lnTo>
                  <a:lnTo>
                    <a:pt x="4210" y="395"/>
                  </a:lnTo>
                  <a:lnTo>
                    <a:pt x="4200" y="404"/>
                  </a:lnTo>
                  <a:lnTo>
                    <a:pt x="4221" y="414"/>
                  </a:lnTo>
                  <a:lnTo>
                    <a:pt x="4240" y="424"/>
                  </a:lnTo>
                  <a:lnTo>
                    <a:pt x="4257" y="435"/>
                  </a:lnTo>
                  <a:lnTo>
                    <a:pt x="4273" y="446"/>
                  </a:lnTo>
                  <a:lnTo>
                    <a:pt x="4287" y="457"/>
                  </a:lnTo>
                  <a:lnTo>
                    <a:pt x="4300" y="469"/>
                  </a:lnTo>
                  <a:lnTo>
                    <a:pt x="4311" y="481"/>
                  </a:lnTo>
                  <a:lnTo>
                    <a:pt x="4320" y="493"/>
                  </a:lnTo>
                  <a:lnTo>
                    <a:pt x="4328" y="505"/>
                  </a:lnTo>
                  <a:lnTo>
                    <a:pt x="4334" y="517"/>
                  </a:lnTo>
                  <a:lnTo>
                    <a:pt x="4338" y="529"/>
                  </a:lnTo>
                  <a:lnTo>
                    <a:pt x="4340" y="541"/>
                  </a:lnTo>
                  <a:lnTo>
                    <a:pt x="4341" y="554"/>
                  </a:lnTo>
                  <a:lnTo>
                    <a:pt x="4340" y="566"/>
                  </a:lnTo>
                  <a:lnTo>
                    <a:pt x="4337" y="578"/>
                  </a:lnTo>
                  <a:lnTo>
                    <a:pt x="4332" y="591"/>
                  </a:lnTo>
                  <a:lnTo>
                    <a:pt x="4326" y="603"/>
                  </a:lnTo>
                  <a:lnTo>
                    <a:pt x="4318" y="615"/>
                  </a:lnTo>
                  <a:lnTo>
                    <a:pt x="4308" y="627"/>
                  </a:lnTo>
                  <a:lnTo>
                    <a:pt x="4297" y="638"/>
                  </a:lnTo>
                  <a:lnTo>
                    <a:pt x="4283" y="650"/>
                  </a:lnTo>
                  <a:lnTo>
                    <a:pt x="4269" y="661"/>
                  </a:lnTo>
                  <a:lnTo>
                    <a:pt x="4252" y="672"/>
                  </a:lnTo>
                  <a:lnTo>
                    <a:pt x="4235" y="682"/>
                  </a:lnTo>
                  <a:lnTo>
                    <a:pt x="4215" y="693"/>
                  </a:lnTo>
                  <a:lnTo>
                    <a:pt x="4195" y="703"/>
                  </a:lnTo>
                  <a:lnTo>
                    <a:pt x="4172" y="712"/>
                  </a:lnTo>
                  <a:lnTo>
                    <a:pt x="4149" y="721"/>
                  </a:lnTo>
                  <a:lnTo>
                    <a:pt x="4124" y="730"/>
                  </a:lnTo>
                  <a:lnTo>
                    <a:pt x="4098" y="738"/>
                  </a:lnTo>
                  <a:lnTo>
                    <a:pt x="4071" y="746"/>
                  </a:lnTo>
                  <a:lnTo>
                    <a:pt x="4043" y="753"/>
                  </a:lnTo>
                  <a:lnTo>
                    <a:pt x="4014" y="760"/>
                  </a:lnTo>
                  <a:lnTo>
                    <a:pt x="3984" y="766"/>
                  </a:lnTo>
                  <a:lnTo>
                    <a:pt x="3953" y="771"/>
                  </a:lnTo>
                  <a:lnTo>
                    <a:pt x="3921" y="776"/>
                  </a:lnTo>
                  <a:lnTo>
                    <a:pt x="3889" y="781"/>
                  </a:lnTo>
                  <a:lnTo>
                    <a:pt x="3856" y="785"/>
                  </a:lnTo>
                  <a:lnTo>
                    <a:pt x="3823" y="788"/>
                  </a:lnTo>
                  <a:lnTo>
                    <a:pt x="3789" y="791"/>
                  </a:lnTo>
                  <a:lnTo>
                    <a:pt x="3755" y="793"/>
                  </a:lnTo>
                  <a:lnTo>
                    <a:pt x="3755" y="794"/>
                  </a:lnTo>
                  <a:lnTo>
                    <a:pt x="3754" y="805"/>
                  </a:lnTo>
                  <a:lnTo>
                    <a:pt x="3751" y="815"/>
                  </a:lnTo>
                  <a:lnTo>
                    <a:pt x="3747" y="826"/>
                  </a:lnTo>
                  <a:lnTo>
                    <a:pt x="3741" y="836"/>
                  </a:lnTo>
                  <a:lnTo>
                    <a:pt x="3734" y="847"/>
                  </a:lnTo>
                  <a:lnTo>
                    <a:pt x="3725" y="857"/>
                  </a:lnTo>
                  <a:lnTo>
                    <a:pt x="3715" y="867"/>
                  </a:lnTo>
                  <a:lnTo>
                    <a:pt x="3703" y="877"/>
                  </a:lnTo>
                  <a:lnTo>
                    <a:pt x="3690" y="886"/>
                  </a:lnTo>
                  <a:lnTo>
                    <a:pt x="3676" y="895"/>
                  </a:lnTo>
                  <a:lnTo>
                    <a:pt x="3660" y="904"/>
                  </a:lnTo>
                  <a:lnTo>
                    <a:pt x="3643" y="913"/>
                  </a:lnTo>
                  <a:lnTo>
                    <a:pt x="3625" y="922"/>
                  </a:lnTo>
                  <a:lnTo>
                    <a:pt x="3605" y="930"/>
                  </a:lnTo>
                  <a:lnTo>
                    <a:pt x="3585" y="937"/>
                  </a:lnTo>
                  <a:lnTo>
                    <a:pt x="3563" y="945"/>
                  </a:lnTo>
                  <a:lnTo>
                    <a:pt x="3540" y="952"/>
                  </a:lnTo>
                  <a:lnTo>
                    <a:pt x="3517" y="958"/>
                  </a:lnTo>
                  <a:lnTo>
                    <a:pt x="3492" y="964"/>
                  </a:lnTo>
                  <a:lnTo>
                    <a:pt x="3467" y="970"/>
                  </a:lnTo>
                  <a:lnTo>
                    <a:pt x="3440" y="975"/>
                  </a:lnTo>
                  <a:lnTo>
                    <a:pt x="3414" y="980"/>
                  </a:lnTo>
                  <a:lnTo>
                    <a:pt x="3386" y="984"/>
                  </a:lnTo>
                  <a:lnTo>
                    <a:pt x="3358" y="987"/>
                  </a:lnTo>
                  <a:lnTo>
                    <a:pt x="3329" y="990"/>
                  </a:lnTo>
                  <a:lnTo>
                    <a:pt x="3300" y="993"/>
                  </a:lnTo>
                  <a:lnTo>
                    <a:pt x="3271" y="995"/>
                  </a:lnTo>
                  <a:lnTo>
                    <a:pt x="3242" y="997"/>
                  </a:lnTo>
                  <a:lnTo>
                    <a:pt x="3212" y="998"/>
                  </a:lnTo>
                  <a:lnTo>
                    <a:pt x="3182" y="998"/>
                  </a:lnTo>
                  <a:lnTo>
                    <a:pt x="3152" y="998"/>
                  </a:lnTo>
                  <a:lnTo>
                    <a:pt x="3122" y="997"/>
                  </a:lnTo>
                  <a:lnTo>
                    <a:pt x="3093" y="996"/>
                  </a:lnTo>
                  <a:lnTo>
                    <a:pt x="3063" y="994"/>
                  </a:lnTo>
                  <a:lnTo>
                    <a:pt x="3034" y="992"/>
                  </a:lnTo>
                  <a:lnTo>
                    <a:pt x="3005" y="989"/>
                  </a:lnTo>
                  <a:lnTo>
                    <a:pt x="2977" y="986"/>
                  </a:lnTo>
                  <a:lnTo>
                    <a:pt x="2949" y="982"/>
                  </a:lnTo>
                  <a:lnTo>
                    <a:pt x="2922" y="977"/>
                  </a:lnTo>
                  <a:lnTo>
                    <a:pt x="2895" y="973"/>
                  </a:lnTo>
                  <a:lnTo>
                    <a:pt x="2869" y="967"/>
                  </a:lnTo>
                  <a:lnTo>
                    <a:pt x="2866" y="968"/>
                  </a:lnTo>
                  <a:lnTo>
                    <a:pt x="2855" y="980"/>
                  </a:lnTo>
                  <a:lnTo>
                    <a:pt x="2842" y="991"/>
                  </a:lnTo>
                  <a:lnTo>
                    <a:pt x="2828" y="1003"/>
                  </a:lnTo>
                  <a:lnTo>
                    <a:pt x="2812" y="1014"/>
                  </a:lnTo>
                  <a:lnTo>
                    <a:pt x="2794" y="1024"/>
                  </a:lnTo>
                  <a:lnTo>
                    <a:pt x="2775" y="1035"/>
                  </a:lnTo>
                  <a:lnTo>
                    <a:pt x="2755" y="1045"/>
                  </a:lnTo>
                  <a:lnTo>
                    <a:pt x="2733" y="1055"/>
                  </a:lnTo>
                  <a:lnTo>
                    <a:pt x="2710" y="1064"/>
                  </a:lnTo>
                  <a:lnTo>
                    <a:pt x="2686" y="1073"/>
                  </a:lnTo>
                  <a:lnTo>
                    <a:pt x="2660" y="1081"/>
                  </a:lnTo>
                  <a:lnTo>
                    <a:pt x="2633" y="1089"/>
                  </a:lnTo>
                  <a:lnTo>
                    <a:pt x="2605" y="1096"/>
                  </a:lnTo>
                  <a:lnTo>
                    <a:pt x="2576" y="1103"/>
                  </a:lnTo>
                  <a:lnTo>
                    <a:pt x="2546" y="1109"/>
                  </a:lnTo>
                  <a:lnTo>
                    <a:pt x="2515" y="1115"/>
                  </a:lnTo>
                  <a:lnTo>
                    <a:pt x="2484" y="1120"/>
                  </a:lnTo>
                  <a:lnTo>
                    <a:pt x="2452" y="1125"/>
                  </a:lnTo>
                  <a:lnTo>
                    <a:pt x="2419" y="1129"/>
                  </a:lnTo>
                  <a:lnTo>
                    <a:pt x="2385" y="1132"/>
                  </a:lnTo>
                  <a:lnTo>
                    <a:pt x="2351" y="1135"/>
                  </a:lnTo>
                  <a:lnTo>
                    <a:pt x="2317" y="1137"/>
                  </a:lnTo>
                  <a:lnTo>
                    <a:pt x="2283" y="1139"/>
                  </a:lnTo>
                  <a:lnTo>
                    <a:pt x="2248" y="1140"/>
                  </a:lnTo>
                  <a:lnTo>
                    <a:pt x="2213" y="1140"/>
                  </a:lnTo>
                  <a:lnTo>
                    <a:pt x="2179" y="1140"/>
                  </a:lnTo>
                  <a:lnTo>
                    <a:pt x="2144" y="1139"/>
                  </a:lnTo>
                  <a:lnTo>
                    <a:pt x="2110" y="1137"/>
                  </a:lnTo>
                  <a:lnTo>
                    <a:pt x="2076" y="1135"/>
                  </a:lnTo>
                  <a:lnTo>
                    <a:pt x="2042" y="1132"/>
                  </a:lnTo>
                  <a:lnTo>
                    <a:pt x="2009" y="1128"/>
                  </a:lnTo>
                  <a:lnTo>
                    <a:pt x="1976" y="1124"/>
                  </a:lnTo>
                  <a:lnTo>
                    <a:pt x="1944" y="1119"/>
                  </a:lnTo>
                  <a:lnTo>
                    <a:pt x="1912" y="1114"/>
                  </a:lnTo>
                  <a:lnTo>
                    <a:pt x="1882" y="1108"/>
                  </a:lnTo>
                  <a:lnTo>
                    <a:pt x="1852" y="1102"/>
                  </a:lnTo>
                  <a:lnTo>
                    <a:pt x="1823" y="1095"/>
                  </a:lnTo>
                  <a:lnTo>
                    <a:pt x="1795" y="1087"/>
                  </a:lnTo>
                  <a:lnTo>
                    <a:pt x="1769" y="1079"/>
                  </a:lnTo>
                  <a:lnTo>
                    <a:pt x="1743" y="1071"/>
                  </a:lnTo>
                  <a:lnTo>
                    <a:pt x="1719" y="1062"/>
                  </a:lnTo>
                  <a:lnTo>
                    <a:pt x="1696" y="1053"/>
                  </a:lnTo>
                  <a:lnTo>
                    <a:pt x="1675" y="1043"/>
                  </a:lnTo>
                  <a:lnTo>
                    <a:pt x="1655" y="1033"/>
                  </a:lnTo>
                  <a:lnTo>
                    <a:pt x="1651" y="1033"/>
                  </a:lnTo>
                  <a:lnTo>
                    <a:pt x="1617" y="1040"/>
                  </a:lnTo>
                  <a:lnTo>
                    <a:pt x="1581" y="1046"/>
                  </a:lnTo>
                  <a:lnTo>
                    <a:pt x="1545" y="1052"/>
                  </a:lnTo>
                  <a:lnTo>
                    <a:pt x="1508" y="1057"/>
                  </a:lnTo>
                  <a:lnTo>
                    <a:pt x="1470" y="1061"/>
                  </a:lnTo>
                  <a:lnTo>
                    <a:pt x="1431" y="1065"/>
                  </a:lnTo>
                  <a:lnTo>
                    <a:pt x="1393" y="1067"/>
                  </a:lnTo>
                  <a:lnTo>
                    <a:pt x="1353" y="1070"/>
                  </a:lnTo>
                  <a:lnTo>
                    <a:pt x="1314" y="1071"/>
                  </a:lnTo>
                  <a:lnTo>
                    <a:pt x="1274" y="1072"/>
                  </a:lnTo>
                  <a:lnTo>
                    <a:pt x="1234" y="1072"/>
                  </a:lnTo>
                  <a:lnTo>
                    <a:pt x="1195" y="1071"/>
                  </a:lnTo>
                  <a:lnTo>
                    <a:pt x="1155" y="1070"/>
                  </a:lnTo>
                  <a:lnTo>
                    <a:pt x="1116" y="1068"/>
                  </a:lnTo>
                  <a:lnTo>
                    <a:pt x="1077" y="1065"/>
                  </a:lnTo>
                  <a:lnTo>
                    <a:pt x="1039" y="1061"/>
                  </a:lnTo>
                  <a:lnTo>
                    <a:pt x="1001" y="1057"/>
                  </a:lnTo>
                  <a:lnTo>
                    <a:pt x="964" y="1052"/>
                  </a:lnTo>
                  <a:lnTo>
                    <a:pt x="927" y="1046"/>
                  </a:lnTo>
                  <a:lnTo>
                    <a:pt x="892" y="1040"/>
                  </a:lnTo>
                  <a:lnTo>
                    <a:pt x="857" y="1033"/>
                  </a:lnTo>
                  <a:lnTo>
                    <a:pt x="823" y="1025"/>
                  </a:lnTo>
                  <a:lnTo>
                    <a:pt x="791" y="1017"/>
                  </a:lnTo>
                  <a:lnTo>
                    <a:pt x="759" y="1009"/>
                  </a:lnTo>
                  <a:lnTo>
                    <a:pt x="729" y="999"/>
                  </a:lnTo>
                  <a:lnTo>
                    <a:pt x="701" y="989"/>
                  </a:lnTo>
                  <a:lnTo>
                    <a:pt x="674" y="979"/>
                  </a:lnTo>
                  <a:lnTo>
                    <a:pt x="648" y="968"/>
                  </a:lnTo>
                  <a:lnTo>
                    <a:pt x="624" y="957"/>
                  </a:lnTo>
                  <a:lnTo>
                    <a:pt x="602" y="945"/>
                  </a:lnTo>
                  <a:lnTo>
                    <a:pt x="581" y="933"/>
                  </a:lnTo>
                  <a:lnTo>
                    <a:pt x="579" y="932"/>
                  </a:lnTo>
                  <a:lnTo>
                    <a:pt x="557" y="933"/>
                  </a:lnTo>
                  <a:lnTo>
                    <a:pt x="535" y="933"/>
                  </a:lnTo>
                  <a:lnTo>
                    <a:pt x="513" y="933"/>
                  </a:lnTo>
                  <a:lnTo>
                    <a:pt x="490" y="932"/>
                  </a:lnTo>
                  <a:lnTo>
                    <a:pt x="468" y="932"/>
                  </a:lnTo>
                  <a:lnTo>
                    <a:pt x="447" y="930"/>
                  </a:lnTo>
                  <a:lnTo>
                    <a:pt x="425" y="929"/>
                  </a:lnTo>
                  <a:lnTo>
                    <a:pt x="403" y="926"/>
                  </a:lnTo>
                  <a:lnTo>
                    <a:pt x="382" y="924"/>
                  </a:lnTo>
                  <a:lnTo>
                    <a:pt x="362" y="921"/>
                  </a:lnTo>
                  <a:lnTo>
                    <a:pt x="341" y="918"/>
                  </a:lnTo>
                  <a:lnTo>
                    <a:pt x="321" y="914"/>
                  </a:lnTo>
                  <a:lnTo>
                    <a:pt x="302" y="910"/>
                  </a:lnTo>
                  <a:lnTo>
                    <a:pt x="283" y="906"/>
                  </a:lnTo>
                  <a:lnTo>
                    <a:pt x="265" y="902"/>
                  </a:lnTo>
                  <a:lnTo>
                    <a:pt x="248" y="897"/>
                  </a:lnTo>
                  <a:lnTo>
                    <a:pt x="231" y="891"/>
                  </a:lnTo>
                  <a:lnTo>
                    <a:pt x="215" y="886"/>
                  </a:lnTo>
                  <a:lnTo>
                    <a:pt x="200" y="880"/>
                  </a:lnTo>
                  <a:lnTo>
                    <a:pt x="186" y="874"/>
                  </a:lnTo>
                  <a:lnTo>
                    <a:pt x="173" y="868"/>
                  </a:lnTo>
                  <a:lnTo>
                    <a:pt x="160" y="861"/>
                  </a:lnTo>
                  <a:lnTo>
                    <a:pt x="149" y="854"/>
                  </a:lnTo>
                  <a:lnTo>
                    <a:pt x="138" y="847"/>
                  </a:lnTo>
                  <a:lnTo>
                    <a:pt x="129" y="840"/>
                  </a:lnTo>
                  <a:lnTo>
                    <a:pt x="120" y="833"/>
                  </a:lnTo>
                  <a:lnTo>
                    <a:pt x="113" y="826"/>
                  </a:lnTo>
                  <a:lnTo>
                    <a:pt x="106" y="818"/>
                  </a:lnTo>
                  <a:lnTo>
                    <a:pt x="101" y="810"/>
                  </a:lnTo>
                  <a:lnTo>
                    <a:pt x="97" y="802"/>
                  </a:lnTo>
                  <a:lnTo>
                    <a:pt x="94" y="795"/>
                  </a:lnTo>
                  <a:lnTo>
                    <a:pt x="92" y="787"/>
                  </a:lnTo>
                  <a:lnTo>
                    <a:pt x="91" y="779"/>
                  </a:lnTo>
                  <a:lnTo>
                    <a:pt x="91" y="771"/>
                  </a:lnTo>
                  <a:lnTo>
                    <a:pt x="93" y="763"/>
                  </a:lnTo>
                  <a:lnTo>
                    <a:pt x="95" y="755"/>
                  </a:lnTo>
                  <a:lnTo>
                    <a:pt x="99" y="747"/>
                  </a:lnTo>
                  <a:lnTo>
                    <a:pt x="104" y="740"/>
                  </a:lnTo>
                  <a:lnTo>
                    <a:pt x="110" y="732"/>
                  </a:lnTo>
                  <a:lnTo>
                    <a:pt x="117" y="724"/>
                  </a:lnTo>
                  <a:lnTo>
                    <a:pt x="125" y="717"/>
                  </a:lnTo>
                  <a:lnTo>
                    <a:pt x="134" y="710"/>
                  </a:lnTo>
                  <a:lnTo>
                    <a:pt x="144" y="703"/>
                  </a:lnTo>
                  <a:lnTo>
                    <a:pt x="155" y="696"/>
                  </a:lnTo>
                  <a:lnTo>
                    <a:pt x="167" y="689"/>
                  </a:lnTo>
                  <a:lnTo>
                    <a:pt x="180" y="683"/>
                  </a:lnTo>
                  <a:lnTo>
                    <a:pt x="194" y="677"/>
                  </a:lnTo>
                  <a:lnTo>
                    <a:pt x="208" y="671"/>
                  </a:lnTo>
                  <a:lnTo>
                    <a:pt x="211" y="670"/>
                  </a:lnTo>
                  <a:lnTo>
                    <a:pt x="193" y="666"/>
                  </a:lnTo>
                  <a:lnTo>
                    <a:pt x="175" y="661"/>
                  </a:lnTo>
                  <a:lnTo>
                    <a:pt x="157" y="656"/>
                  </a:lnTo>
                  <a:lnTo>
                    <a:pt x="141" y="651"/>
                  </a:lnTo>
                  <a:lnTo>
                    <a:pt x="125" y="645"/>
                  </a:lnTo>
                  <a:lnTo>
                    <a:pt x="110" y="639"/>
                  </a:lnTo>
                  <a:lnTo>
                    <a:pt x="96" y="633"/>
                  </a:lnTo>
                  <a:lnTo>
                    <a:pt x="82" y="627"/>
                  </a:lnTo>
                  <a:lnTo>
                    <a:pt x="70" y="620"/>
                  </a:lnTo>
                  <a:lnTo>
                    <a:pt x="58" y="614"/>
                  </a:lnTo>
                  <a:lnTo>
                    <a:pt x="48" y="607"/>
                  </a:lnTo>
                  <a:lnTo>
                    <a:pt x="38" y="599"/>
                  </a:lnTo>
                  <a:lnTo>
                    <a:pt x="30" y="592"/>
                  </a:lnTo>
                  <a:lnTo>
                    <a:pt x="22" y="584"/>
                  </a:lnTo>
                  <a:lnTo>
                    <a:pt x="16" y="577"/>
                  </a:lnTo>
                  <a:lnTo>
                    <a:pt x="10" y="569"/>
                  </a:lnTo>
                  <a:lnTo>
                    <a:pt x="6" y="561"/>
                  </a:lnTo>
                  <a:lnTo>
                    <a:pt x="3" y="553"/>
                  </a:lnTo>
                  <a:lnTo>
                    <a:pt x="1" y="545"/>
                  </a:lnTo>
                  <a:lnTo>
                    <a:pt x="0" y="537"/>
                  </a:lnTo>
                  <a:lnTo>
                    <a:pt x="0" y="529"/>
                  </a:lnTo>
                  <a:lnTo>
                    <a:pt x="2" y="521"/>
                  </a:lnTo>
                  <a:lnTo>
                    <a:pt x="4" y="513"/>
                  </a:lnTo>
                  <a:lnTo>
                    <a:pt x="8" y="506"/>
                  </a:lnTo>
                  <a:lnTo>
                    <a:pt x="12" y="498"/>
                  </a:lnTo>
                  <a:lnTo>
                    <a:pt x="18" y="490"/>
                  </a:lnTo>
                  <a:lnTo>
                    <a:pt x="25" y="482"/>
                  </a:lnTo>
                  <a:lnTo>
                    <a:pt x="33" y="475"/>
                  </a:lnTo>
                  <a:lnTo>
                    <a:pt x="42" y="468"/>
                  </a:lnTo>
                  <a:lnTo>
                    <a:pt x="52" y="460"/>
                  </a:lnTo>
                  <a:lnTo>
                    <a:pt x="63" y="454"/>
                  </a:lnTo>
                  <a:lnTo>
                    <a:pt x="75" y="447"/>
                  </a:lnTo>
                  <a:lnTo>
                    <a:pt x="88" y="440"/>
                  </a:lnTo>
                  <a:lnTo>
                    <a:pt x="101" y="434"/>
                  </a:lnTo>
                  <a:lnTo>
                    <a:pt x="116" y="428"/>
                  </a:lnTo>
                  <a:lnTo>
                    <a:pt x="131" y="422"/>
                  </a:lnTo>
                  <a:lnTo>
                    <a:pt x="148" y="417"/>
                  </a:lnTo>
                  <a:lnTo>
                    <a:pt x="165" y="412"/>
                  </a:lnTo>
                  <a:lnTo>
                    <a:pt x="182" y="407"/>
                  </a:lnTo>
                  <a:lnTo>
                    <a:pt x="200" y="403"/>
                  </a:lnTo>
                  <a:lnTo>
                    <a:pt x="219" y="398"/>
                  </a:lnTo>
                  <a:lnTo>
                    <a:pt x="239" y="395"/>
                  </a:lnTo>
                  <a:lnTo>
                    <a:pt x="259" y="391"/>
                  </a:lnTo>
                  <a:lnTo>
                    <a:pt x="279" y="388"/>
                  </a:lnTo>
                  <a:lnTo>
                    <a:pt x="300" y="386"/>
                  </a:lnTo>
                  <a:lnTo>
                    <a:pt x="321" y="383"/>
                  </a:lnTo>
                  <a:lnTo>
                    <a:pt x="343" y="381"/>
                  </a:lnTo>
                  <a:lnTo>
                    <a:pt x="364" y="380"/>
                  </a:lnTo>
                  <a:lnTo>
                    <a:pt x="386" y="379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1285" name="Freeform 31"/>
            <p:cNvSpPr>
              <a:spLocks/>
            </p:cNvSpPr>
            <p:nvPr/>
          </p:nvSpPr>
          <p:spPr bwMode="auto">
            <a:xfrm>
              <a:off x="6193075" y="3315239"/>
              <a:ext cx="1433879" cy="348843"/>
            </a:xfrm>
            <a:custGeom>
              <a:avLst/>
              <a:gdLst>
                <a:gd name="T0" fmla="*/ 2147483647 w 3984"/>
                <a:gd name="T1" fmla="*/ 0 h 970"/>
                <a:gd name="T2" fmla="*/ 2147483647 w 3984"/>
                <a:gd name="T3" fmla="*/ 2147483647 h 970"/>
                <a:gd name="T4" fmla="*/ 2147483647 w 3984"/>
                <a:gd name="T5" fmla="*/ 2147483647 h 970"/>
                <a:gd name="T6" fmla="*/ 0 w 3984"/>
                <a:gd name="T7" fmla="*/ 2147483647 h 97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984"/>
                <a:gd name="T13" fmla="*/ 0 h 970"/>
                <a:gd name="T14" fmla="*/ 3984 w 3984"/>
                <a:gd name="T15" fmla="*/ 970 h 9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" h="970">
                  <a:moveTo>
                    <a:pt x="254" y="629"/>
                  </a:moveTo>
                  <a:lnTo>
                    <a:pt x="253" y="630"/>
                  </a:lnTo>
                  <a:lnTo>
                    <a:pt x="236" y="630"/>
                  </a:lnTo>
                  <a:lnTo>
                    <a:pt x="218" y="630"/>
                  </a:lnTo>
                  <a:lnTo>
                    <a:pt x="201" y="630"/>
                  </a:lnTo>
                  <a:lnTo>
                    <a:pt x="183" y="629"/>
                  </a:lnTo>
                  <a:lnTo>
                    <a:pt x="166" y="629"/>
                  </a:lnTo>
                  <a:lnTo>
                    <a:pt x="148" y="628"/>
                  </a:lnTo>
                  <a:lnTo>
                    <a:pt x="131" y="627"/>
                  </a:lnTo>
                  <a:lnTo>
                    <a:pt x="114" y="625"/>
                  </a:lnTo>
                  <a:lnTo>
                    <a:pt x="97" y="624"/>
                  </a:lnTo>
                  <a:lnTo>
                    <a:pt x="80" y="622"/>
                  </a:lnTo>
                  <a:lnTo>
                    <a:pt x="63" y="620"/>
                  </a:lnTo>
                  <a:lnTo>
                    <a:pt x="47" y="617"/>
                  </a:lnTo>
                  <a:lnTo>
                    <a:pt x="31" y="614"/>
                  </a:lnTo>
                  <a:lnTo>
                    <a:pt x="15" y="612"/>
                  </a:lnTo>
                  <a:lnTo>
                    <a:pt x="0" y="609"/>
                  </a:lnTo>
                  <a:moveTo>
                    <a:pt x="479" y="859"/>
                  </a:moveTo>
                  <a:lnTo>
                    <a:pt x="479" y="859"/>
                  </a:lnTo>
                  <a:lnTo>
                    <a:pt x="471" y="860"/>
                  </a:lnTo>
                  <a:lnTo>
                    <a:pt x="464" y="861"/>
                  </a:lnTo>
                  <a:lnTo>
                    <a:pt x="457" y="862"/>
                  </a:lnTo>
                  <a:lnTo>
                    <a:pt x="449" y="863"/>
                  </a:lnTo>
                  <a:lnTo>
                    <a:pt x="442" y="863"/>
                  </a:lnTo>
                  <a:lnTo>
                    <a:pt x="435" y="864"/>
                  </a:lnTo>
                  <a:lnTo>
                    <a:pt x="427" y="865"/>
                  </a:lnTo>
                  <a:lnTo>
                    <a:pt x="420" y="866"/>
                  </a:lnTo>
                  <a:lnTo>
                    <a:pt x="412" y="866"/>
                  </a:lnTo>
                  <a:lnTo>
                    <a:pt x="404" y="867"/>
                  </a:lnTo>
                  <a:lnTo>
                    <a:pt x="397" y="867"/>
                  </a:lnTo>
                  <a:lnTo>
                    <a:pt x="389" y="868"/>
                  </a:lnTo>
                  <a:lnTo>
                    <a:pt x="382" y="868"/>
                  </a:lnTo>
                  <a:lnTo>
                    <a:pt x="374" y="869"/>
                  </a:lnTo>
                  <a:lnTo>
                    <a:pt x="366" y="869"/>
                  </a:lnTo>
                  <a:moveTo>
                    <a:pt x="1439" y="970"/>
                  </a:moveTo>
                  <a:lnTo>
                    <a:pt x="1439" y="970"/>
                  </a:lnTo>
                  <a:lnTo>
                    <a:pt x="1434" y="968"/>
                  </a:lnTo>
                  <a:lnTo>
                    <a:pt x="1429" y="965"/>
                  </a:lnTo>
                  <a:lnTo>
                    <a:pt x="1423" y="962"/>
                  </a:lnTo>
                  <a:lnTo>
                    <a:pt x="1418" y="959"/>
                  </a:lnTo>
                  <a:lnTo>
                    <a:pt x="1414" y="956"/>
                  </a:lnTo>
                  <a:lnTo>
                    <a:pt x="1409" y="953"/>
                  </a:lnTo>
                  <a:lnTo>
                    <a:pt x="1404" y="950"/>
                  </a:lnTo>
                  <a:lnTo>
                    <a:pt x="1400" y="947"/>
                  </a:lnTo>
                  <a:lnTo>
                    <a:pt x="1395" y="943"/>
                  </a:lnTo>
                  <a:lnTo>
                    <a:pt x="1391" y="940"/>
                  </a:lnTo>
                  <a:lnTo>
                    <a:pt x="1387" y="937"/>
                  </a:lnTo>
                  <a:lnTo>
                    <a:pt x="1383" y="934"/>
                  </a:lnTo>
                  <a:lnTo>
                    <a:pt x="1379" y="931"/>
                  </a:lnTo>
                  <a:lnTo>
                    <a:pt x="1375" y="928"/>
                  </a:lnTo>
                  <a:lnTo>
                    <a:pt x="1372" y="924"/>
                  </a:lnTo>
                  <a:moveTo>
                    <a:pt x="2680" y="856"/>
                  </a:moveTo>
                  <a:lnTo>
                    <a:pt x="2678" y="856"/>
                  </a:lnTo>
                  <a:lnTo>
                    <a:pt x="2678" y="859"/>
                  </a:lnTo>
                  <a:lnTo>
                    <a:pt x="2677" y="863"/>
                  </a:lnTo>
                  <a:lnTo>
                    <a:pt x="2675" y="866"/>
                  </a:lnTo>
                  <a:lnTo>
                    <a:pt x="2674" y="869"/>
                  </a:lnTo>
                  <a:lnTo>
                    <a:pt x="2673" y="873"/>
                  </a:lnTo>
                  <a:lnTo>
                    <a:pt x="2671" y="876"/>
                  </a:lnTo>
                  <a:lnTo>
                    <a:pt x="2670" y="879"/>
                  </a:lnTo>
                  <a:lnTo>
                    <a:pt x="2668" y="883"/>
                  </a:lnTo>
                  <a:lnTo>
                    <a:pt x="2666" y="886"/>
                  </a:lnTo>
                  <a:lnTo>
                    <a:pt x="2664" y="889"/>
                  </a:lnTo>
                  <a:lnTo>
                    <a:pt x="2662" y="893"/>
                  </a:lnTo>
                  <a:lnTo>
                    <a:pt x="2659" y="896"/>
                  </a:lnTo>
                  <a:lnTo>
                    <a:pt x="2657" y="899"/>
                  </a:lnTo>
                  <a:lnTo>
                    <a:pt x="2654" y="903"/>
                  </a:lnTo>
                  <a:lnTo>
                    <a:pt x="2652" y="906"/>
                  </a:lnTo>
                  <a:moveTo>
                    <a:pt x="3213" y="544"/>
                  </a:moveTo>
                  <a:lnTo>
                    <a:pt x="3213" y="544"/>
                  </a:lnTo>
                  <a:lnTo>
                    <a:pt x="3240" y="549"/>
                  </a:lnTo>
                  <a:lnTo>
                    <a:pt x="3266" y="554"/>
                  </a:lnTo>
                  <a:lnTo>
                    <a:pt x="3290" y="560"/>
                  </a:lnTo>
                  <a:lnTo>
                    <a:pt x="3314" y="567"/>
                  </a:lnTo>
                  <a:lnTo>
                    <a:pt x="3338" y="573"/>
                  </a:lnTo>
                  <a:lnTo>
                    <a:pt x="3360" y="580"/>
                  </a:lnTo>
                  <a:lnTo>
                    <a:pt x="3381" y="588"/>
                  </a:lnTo>
                  <a:lnTo>
                    <a:pt x="3401" y="596"/>
                  </a:lnTo>
                  <a:lnTo>
                    <a:pt x="3419" y="604"/>
                  </a:lnTo>
                  <a:lnTo>
                    <a:pt x="3437" y="613"/>
                  </a:lnTo>
                  <a:lnTo>
                    <a:pt x="3453" y="622"/>
                  </a:lnTo>
                  <a:lnTo>
                    <a:pt x="3468" y="631"/>
                  </a:lnTo>
                  <a:lnTo>
                    <a:pt x="3482" y="640"/>
                  </a:lnTo>
                  <a:lnTo>
                    <a:pt x="3494" y="650"/>
                  </a:lnTo>
                  <a:lnTo>
                    <a:pt x="3505" y="660"/>
                  </a:lnTo>
                  <a:lnTo>
                    <a:pt x="3514" y="670"/>
                  </a:lnTo>
                  <a:lnTo>
                    <a:pt x="3522" y="680"/>
                  </a:lnTo>
                  <a:lnTo>
                    <a:pt x="3528" y="691"/>
                  </a:lnTo>
                  <a:lnTo>
                    <a:pt x="3533" y="701"/>
                  </a:lnTo>
                  <a:lnTo>
                    <a:pt x="3537" y="712"/>
                  </a:lnTo>
                  <a:lnTo>
                    <a:pt x="3539" y="722"/>
                  </a:lnTo>
                  <a:lnTo>
                    <a:pt x="3539" y="733"/>
                  </a:lnTo>
                  <a:moveTo>
                    <a:pt x="3984" y="344"/>
                  </a:moveTo>
                  <a:lnTo>
                    <a:pt x="3983" y="344"/>
                  </a:lnTo>
                  <a:lnTo>
                    <a:pt x="3976" y="349"/>
                  </a:lnTo>
                  <a:lnTo>
                    <a:pt x="3969" y="355"/>
                  </a:lnTo>
                  <a:lnTo>
                    <a:pt x="3962" y="360"/>
                  </a:lnTo>
                  <a:lnTo>
                    <a:pt x="3953" y="365"/>
                  </a:lnTo>
                  <a:lnTo>
                    <a:pt x="3945" y="370"/>
                  </a:lnTo>
                  <a:lnTo>
                    <a:pt x="3936" y="375"/>
                  </a:lnTo>
                  <a:lnTo>
                    <a:pt x="3927" y="380"/>
                  </a:lnTo>
                  <a:lnTo>
                    <a:pt x="3917" y="385"/>
                  </a:lnTo>
                  <a:lnTo>
                    <a:pt x="3907" y="389"/>
                  </a:lnTo>
                  <a:lnTo>
                    <a:pt x="3896" y="394"/>
                  </a:lnTo>
                  <a:lnTo>
                    <a:pt x="3885" y="398"/>
                  </a:lnTo>
                  <a:lnTo>
                    <a:pt x="3874" y="402"/>
                  </a:lnTo>
                  <a:lnTo>
                    <a:pt x="3862" y="406"/>
                  </a:lnTo>
                  <a:lnTo>
                    <a:pt x="3850" y="410"/>
                  </a:lnTo>
                  <a:lnTo>
                    <a:pt x="3838" y="414"/>
                  </a:lnTo>
                  <a:moveTo>
                    <a:pt x="3634" y="82"/>
                  </a:moveTo>
                  <a:lnTo>
                    <a:pt x="3634" y="82"/>
                  </a:lnTo>
                  <a:lnTo>
                    <a:pt x="3635" y="84"/>
                  </a:lnTo>
                  <a:lnTo>
                    <a:pt x="3636" y="86"/>
                  </a:lnTo>
                  <a:lnTo>
                    <a:pt x="3637" y="89"/>
                  </a:lnTo>
                  <a:lnTo>
                    <a:pt x="3638" y="91"/>
                  </a:lnTo>
                  <a:lnTo>
                    <a:pt x="3639" y="93"/>
                  </a:lnTo>
                  <a:lnTo>
                    <a:pt x="3639" y="95"/>
                  </a:lnTo>
                  <a:lnTo>
                    <a:pt x="3640" y="97"/>
                  </a:lnTo>
                  <a:lnTo>
                    <a:pt x="3641" y="100"/>
                  </a:lnTo>
                  <a:lnTo>
                    <a:pt x="3641" y="102"/>
                  </a:lnTo>
                  <a:lnTo>
                    <a:pt x="3641" y="104"/>
                  </a:lnTo>
                  <a:lnTo>
                    <a:pt x="3642" y="106"/>
                  </a:lnTo>
                  <a:lnTo>
                    <a:pt x="3642" y="108"/>
                  </a:lnTo>
                  <a:lnTo>
                    <a:pt x="3642" y="111"/>
                  </a:lnTo>
                  <a:lnTo>
                    <a:pt x="3642" y="113"/>
                  </a:lnTo>
                  <a:lnTo>
                    <a:pt x="3642" y="115"/>
                  </a:lnTo>
                  <a:moveTo>
                    <a:pt x="2705" y="43"/>
                  </a:moveTo>
                  <a:lnTo>
                    <a:pt x="2705" y="43"/>
                  </a:lnTo>
                  <a:lnTo>
                    <a:pt x="2709" y="40"/>
                  </a:lnTo>
                  <a:lnTo>
                    <a:pt x="2713" y="37"/>
                  </a:lnTo>
                  <a:lnTo>
                    <a:pt x="2718" y="34"/>
                  </a:lnTo>
                  <a:lnTo>
                    <a:pt x="2722" y="31"/>
                  </a:lnTo>
                  <a:lnTo>
                    <a:pt x="2727" y="28"/>
                  </a:lnTo>
                  <a:lnTo>
                    <a:pt x="2731" y="25"/>
                  </a:lnTo>
                  <a:lnTo>
                    <a:pt x="2736" y="22"/>
                  </a:lnTo>
                  <a:lnTo>
                    <a:pt x="2741" y="19"/>
                  </a:lnTo>
                  <a:lnTo>
                    <a:pt x="2747" y="16"/>
                  </a:lnTo>
                  <a:lnTo>
                    <a:pt x="2752" y="13"/>
                  </a:lnTo>
                  <a:lnTo>
                    <a:pt x="2758" y="11"/>
                  </a:lnTo>
                  <a:lnTo>
                    <a:pt x="2763" y="8"/>
                  </a:lnTo>
                  <a:lnTo>
                    <a:pt x="2769" y="5"/>
                  </a:lnTo>
                  <a:lnTo>
                    <a:pt x="2775" y="2"/>
                  </a:lnTo>
                  <a:lnTo>
                    <a:pt x="2781" y="0"/>
                  </a:lnTo>
                  <a:moveTo>
                    <a:pt x="2008" y="63"/>
                  </a:moveTo>
                  <a:lnTo>
                    <a:pt x="2008" y="63"/>
                  </a:lnTo>
                  <a:lnTo>
                    <a:pt x="2009" y="61"/>
                  </a:lnTo>
                  <a:lnTo>
                    <a:pt x="2011" y="58"/>
                  </a:lnTo>
                  <a:lnTo>
                    <a:pt x="2013" y="55"/>
                  </a:lnTo>
                  <a:lnTo>
                    <a:pt x="2015" y="53"/>
                  </a:lnTo>
                  <a:lnTo>
                    <a:pt x="2017" y="50"/>
                  </a:lnTo>
                  <a:lnTo>
                    <a:pt x="2019" y="48"/>
                  </a:lnTo>
                  <a:lnTo>
                    <a:pt x="2022" y="45"/>
                  </a:lnTo>
                  <a:lnTo>
                    <a:pt x="2024" y="43"/>
                  </a:lnTo>
                  <a:lnTo>
                    <a:pt x="2027" y="41"/>
                  </a:lnTo>
                  <a:lnTo>
                    <a:pt x="2029" y="38"/>
                  </a:lnTo>
                  <a:lnTo>
                    <a:pt x="2032" y="36"/>
                  </a:lnTo>
                  <a:lnTo>
                    <a:pt x="2035" y="33"/>
                  </a:lnTo>
                  <a:lnTo>
                    <a:pt x="2038" y="31"/>
                  </a:lnTo>
                  <a:lnTo>
                    <a:pt x="2041" y="29"/>
                  </a:lnTo>
                  <a:lnTo>
                    <a:pt x="2044" y="26"/>
                  </a:lnTo>
                  <a:moveTo>
                    <a:pt x="1190" y="76"/>
                  </a:moveTo>
                  <a:lnTo>
                    <a:pt x="1191" y="76"/>
                  </a:lnTo>
                  <a:lnTo>
                    <a:pt x="1200" y="78"/>
                  </a:lnTo>
                  <a:lnTo>
                    <a:pt x="1210" y="80"/>
                  </a:lnTo>
                  <a:lnTo>
                    <a:pt x="1219" y="82"/>
                  </a:lnTo>
                  <a:lnTo>
                    <a:pt x="1228" y="84"/>
                  </a:lnTo>
                  <a:lnTo>
                    <a:pt x="1237" y="86"/>
                  </a:lnTo>
                  <a:lnTo>
                    <a:pt x="1245" y="88"/>
                  </a:lnTo>
                  <a:lnTo>
                    <a:pt x="1254" y="91"/>
                  </a:lnTo>
                  <a:lnTo>
                    <a:pt x="1263" y="93"/>
                  </a:lnTo>
                  <a:lnTo>
                    <a:pt x="1271" y="95"/>
                  </a:lnTo>
                  <a:lnTo>
                    <a:pt x="1280" y="98"/>
                  </a:lnTo>
                  <a:lnTo>
                    <a:pt x="1288" y="100"/>
                  </a:lnTo>
                  <a:lnTo>
                    <a:pt x="1296" y="103"/>
                  </a:lnTo>
                  <a:lnTo>
                    <a:pt x="1304" y="106"/>
                  </a:lnTo>
                  <a:lnTo>
                    <a:pt x="1312" y="108"/>
                  </a:lnTo>
                  <a:lnTo>
                    <a:pt x="1320" y="111"/>
                  </a:lnTo>
                  <a:moveTo>
                    <a:pt x="197" y="355"/>
                  </a:moveTo>
                  <a:lnTo>
                    <a:pt x="197" y="355"/>
                  </a:lnTo>
                  <a:lnTo>
                    <a:pt x="195" y="352"/>
                  </a:lnTo>
                  <a:lnTo>
                    <a:pt x="193" y="350"/>
                  </a:lnTo>
                  <a:lnTo>
                    <a:pt x="191" y="348"/>
                  </a:lnTo>
                  <a:lnTo>
                    <a:pt x="189" y="345"/>
                  </a:lnTo>
                  <a:lnTo>
                    <a:pt x="188" y="343"/>
                  </a:lnTo>
                  <a:lnTo>
                    <a:pt x="186" y="340"/>
                  </a:lnTo>
                  <a:lnTo>
                    <a:pt x="184" y="338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0" y="330"/>
                  </a:lnTo>
                  <a:lnTo>
                    <a:pt x="179" y="328"/>
                  </a:lnTo>
                  <a:lnTo>
                    <a:pt x="178" y="325"/>
                  </a:lnTo>
                  <a:lnTo>
                    <a:pt x="176" y="323"/>
                  </a:lnTo>
                  <a:lnTo>
                    <a:pt x="175" y="320"/>
                  </a:lnTo>
                  <a:lnTo>
                    <a:pt x="174" y="318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sp>
        <p:nvSpPr>
          <p:cNvPr id="11279" name="TextBox 32"/>
          <p:cNvSpPr txBox="1">
            <a:spLocks noChangeArrowheads="1"/>
          </p:cNvSpPr>
          <p:nvPr/>
        </p:nvSpPr>
        <p:spPr bwMode="auto">
          <a:xfrm>
            <a:off x="6408738" y="3376613"/>
            <a:ext cx="1020762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f,m,s</a:t>
            </a:r>
          </a:p>
        </p:txBody>
      </p:sp>
      <p:sp>
        <p:nvSpPr>
          <p:cNvPr id="11280" name="TextBox 28"/>
          <p:cNvSpPr>
            <a:spLocks/>
          </p:cNvSpPr>
          <p:nvPr/>
        </p:nvSpPr>
        <p:spPr bwMode="auto">
          <a:xfrm>
            <a:off x="428625" y="3976688"/>
            <a:ext cx="571500" cy="276225"/>
          </a:xfrm>
          <a:custGeom>
            <a:avLst/>
            <a:gdLst>
              <a:gd name="T0" fmla="*/ 199973651 w 21600"/>
              <a:gd name="T1" fmla="*/ 0 h 21600"/>
              <a:gd name="T2" fmla="*/ 399946668 w 21600"/>
              <a:gd name="T3" fmla="*/ 22607314 h 21600"/>
              <a:gd name="T4" fmla="*/ 199973651 w 21600"/>
              <a:gd name="T5" fmla="*/ 45214474 h 21600"/>
              <a:gd name="T6" fmla="*/ 0 w 21600"/>
              <a:gd name="T7" fmla="*/ 22607314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Ctr="1">
            <a:spAutoFit/>
          </a:bodyPr>
          <a:lstStyle/>
          <a:p>
            <a:pPr algn="ctr"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a2</a:t>
            </a:r>
          </a:p>
        </p:txBody>
      </p:sp>
      <p:sp>
        <p:nvSpPr>
          <p:cNvPr id="11281" name="TextBox 29"/>
          <p:cNvSpPr>
            <a:spLocks/>
          </p:cNvSpPr>
          <p:nvPr/>
        </p:nvSpPr>
        <p:spPr bwMode="auto">
          <a:xfrm>
            <a:off x="2397125" y="3976688"/>
            <a:ext cx="571500" cy="276225"/>
          </a:xfrm>
          <a:custGeom>
            <a:avLst/>
            <a:gdLst>
              <a:gd name="T0" fmla="*/ 199973651 w 21600"/>
              <a:gd name="T1" fmla="*/ 0 h 21600"/>
              <a:gd name="T2" fmla="*/ 399946668 w 21600"/>
              <a:gd name="T3" fmla="*/ 22607314 h 21600"/>
              <a:gd name="T4" fmla="*/ 199973651 w 21600"/>
              <a:gd name="T5" fmla="*/ 45214474 h 21600"/>
              <a:gd name="T6" fmla="*/ 0 w 21600"/>
              <a:gd name="T7" fmla="*/ 22607314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Ctr="1">
            <a:spAutoFit/>
          </a:bodyPr>
          <a:lstStyle/>
          <a:p>
            <a:pPr algn="ctr"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C2</a:t>
            </a:r>
          </a:p>
        </p:txBody>
      </p:sp>
      <p:sp>
        <p:nvSpPr>
          <p:cNvPr id="11282" name="TextBox 35"/>
          <p:cNvSpPr txBox="1">
            <a:spLocks noChangeArrowheads="1"/>
          </p:cNvSpPr>
          <p:nvPr/>
        </p:nvSpPr>
        <p:spPr bwMode="auto">
          <a:xfrm>
            <a:off x="1458913" y="3376613"/>
            <a:ext cx="31130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a,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,c,f,h,l,m,n,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,p,r,s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38400" y="5029200"/>
            <a:ext cx="46698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Regular sampling doesn’t work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 Testing Overview</a:t>
            </a:r>
          </a:p>
        </p:txBody>
      </p:sp>
      <p:pic>
        <p:nvPicPr>
          <p:cNvPr id="15363" name="Picture 3" descr="army-dot-m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1063" y="1839913"/>
            <a:ext cx="27305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5578475" y="2366963"/>
            <a:ext cx="3108325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300">
                <a:latin typeface="Calibri" pitchFamily="34" charset="0"/>
              </a:rPr>
              <a:t>Test soldier for a disease </a:t>
            </a:r>
          </a:p>
        </p:txBody>
      </p:sp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6035675" y="2963863"/>
            <a:ext cx="240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WWII example: syphillis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300413" y="3846513"/>
            <a:ext cx="704850" cy="2405062"/>
            <a:chOff x="3299927" y="3846087"/>
            <a:chExt cx="704699" cy="2405224"/>
          </a:xfrm>
        </p:grpSpPr>
        <p:pic>
          <p:nvPicPr>
            <p:cNvPr id="15367" name="Picture 8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99927" y="5188951"/>
              <a:ext cx="704699" cy="106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Down Arrow 9"/>
            <p:cNvSpPr>
              <a:spLocks noChangeArrowheads="1"/>
            </p:cNvSpPr>
            <p:nvPr/>
          </p:nvSpPr>
          <p:spPr bwMode="auto">
            <a:xfrm>
              <a:off x="3452294" y="3846087"/>
              <a:ext cx="325367" cy="1343115"/>
            </a:xfrm>
            <a:prstGeom prst="downArrow">
              <a:avLst>
                <a:gd name="adj1" fmla="val 50000"/>
                <a:gd name="adj2" fmla="val 49995"/>
              </a:avLst>
            </a:prstGeom>
            <a:solidFill>
              <a:srgbClr val="FF000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451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 lIns="91440" tIns="45720" rIns="91440" bIns="4572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GB" dirty="0" err="1" smtClean="0">
                <a:latin typeface="Arial" pitchFamily="34" charset="0"/>
                <a:cs typeface="Arial" pitchFamily="34" charset="0"/>
              </a:rPr>
              <a:t>Minwise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hashing approach</a:t>
            </a:r>
          </a:p>
        </p:txBody>
      </p:sp>
      <p:pic>
        <p:nvPicPr>
          <p:cNvPr id="12291" name="Smiley Fac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6969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412875" y="1630363"/>
            <a:ext cx="2930525" cy="684212"/>
            <a:chOff x="1412281" y="1630795"/>
            <a:chExt cx="2930761" cy="683276"/>
          </a:xfrm>
        </p:grpSpPr>
        <p:sp>
          <p:nvSpPr>
            <p:cNvPr id="12325" name="Freeform 4"/>
            <p:cNvSpPr>
              <a:spLocks/>
            </p:cNvSpPr>
            <p:nvPr/>
          </p:nvSpPr>
          <p:spPr bwMode="auto">
            <a:xfrm>
              <a:off x="1412281" y="1630795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lnTo>
                    <a:pt x="0" y="1661"/>
                  </a:lnTo>
                  <a:cubicBezTo>
                    <a:pt x="0" y="1791"/>
                    <a:pt x="1849" y="1899"/>
                    <a:pt x="4071" y="1899"/>
                  </a:cubicBezTo>
                  <a:cubicBezTo>
                    <a:pt x="6291" y="1899"/>
                    <a:pt x="8142" y="1791"/>
                    <a:pt x="8142" y="1661"/>
                  </a:cubicBezTo>
                  <a:lnTo>
                    <a:pt x="8142" y="237"/>
                  </a:lnTo>
                  <a:cubicBezTo>
                    <a:pt x="8142" y="107"/>
                    <a:pt x="6291" y="0"/>
                    <a:pt x="4071" y="0"/>
                  </a:cubicBezTo>
                  <a:close/>
                  <a:moveTo>
                    <a:pt x="0" y="0"/>
                  </a:moveTo>
                  <a:close/>
                  <a:moveTo>
                    <a:pt x="8142" y="1899"/>
                  </a:move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26" name="Freeform 5"/>
            <p:cNvSpPr>
              <a:spLocks/>
            </p:cNvSpPr>
            <p:nvPr/>
          </p:nvSpPr>
          <p:spPr bwMode="auto">
            <a:xfrm>
              <a:off x="1412281" y="1630795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lnTo>
                    <a:pt x="0" y="1661"/>
                  </a:lnTo>
                  <a:cubicBezTo>
                    <a:pt x="0" y="1791"/>
                    <a:pt x="1849" y="1899"/>
                    <a:pt x="4071" y="1899"/>
                  </a:cubicBezTo>
                  <a:cubicBezTo>
                    <a:pt x="6291" y="1899"/>
                    <a:pt x="8142" y="1791"/>
                    <a:pt x="8142" y="1661"/>
                  </a:cubicBezTo>
                  <a:lnTo>
                    <a:pt x="8142" y="237"/>
                  </a:lnTo>
                  <a:cubicBezTo>
                    <a:pt x="8142" y="107"/>
                    <a:pt x="6291" y="0"/>
                    <a:pt x="4071" y="0"/>
                  </a:cubicBez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27" name="Freeform 6"/>
            <p:cNvSpPr>
              <a:spLocks/>
            </p:cNvSpPr>
            <p:nvPr/>
          </p:nvSpPr>
          <p:spPr bwMode="auto">
            <a:xfrm>
              <a:off x="1412281" y="1630795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cubicBezTo>
                    <a:pt x="0" y="366"/>
                    <a:pt x="1849" y="474"/>
                    <a:pt x="4071" y="474"/>
                  </a:cubicBezTo>
                  <a:cubicBezTo>
                    <a:pt x="6291" y="474"/>
                    <a:pt x="8142" y="366"/>
                    <a:pt x="8142" y="237"/>
                  </a:cubicBezTo>
                  <a:cubicBezTo>
                    <a:pt x="8142" y="107"/>
                    <a:pt x="6291" y="0"/>
                    <a:pt x="4071" y="0"/>
                  </a:cubicBezTo>
                  <a:close/>
                  <a:moveTo>
                    <a:pt x="0" y="0"/>
                  </a:moveTo>
                  <a:close/>
                  <a:moveTo>
                    <a:pt x="8142" y="1899"/>
                  </a:moveTo>
                  <a:close/>
                </a:path>
              </a:pathLst>
            </a:custGeom>
            <a:gradFill rotWithShape="0">
              <a:gsLst>
                <a:gs pos="0">
                  <a:srgbClr val="FFF3FC"/>
                </a:gs>
                <a:gs pos="100000">
                  <a:srgbClr val="9EC5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28" name="Freeform 7"/>
            <p:cNvSpPr>
              <a:spLocks/>
            </p:cNvSpPr>
            <p:nvPr/>
          </p:nvSpPr>
          <p:spPr bwMode="auto">
            <a:xfrm>
              <a:off x="1412281" y="1630795"/>
              <a:ext cx="2930761" cy="170279"/>
            </a:xfrm>
            <a:custGeom>
              <a:avLst/>
              <a:gdLst>
                <a:gd name="T0" fmla="*/ 2147483647 w 8142"/>
                <a:gd name="T1" fmla="*/ 0 h 474"/>
                <a:gd name="T2" fmla="*/ 2147483647 w 8142"/>
                <a:gd name="T3" fmla="*/ 2147483647 h 474"/>
                <a:gd name="T4" fmla="*/ 2147483647 w 8142"/>
                <a:gd name="T5" fmla="*/ 2147483647 h 474"/>
                <a:gd name="T6" fmla="*/ 0 w 8142"/>
                <a:gd name="T7" fmla="*/ 2147483647 h 47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474"/>
                <a:gd name="T14" fmla="*/ 8142 w 8142"/>
                <a:gd name="T15" fmla="*/ 474 h 4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474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cubicBezTo>
                    <a:pt x="0" y="366"/>
                    <a:pt x="1849" y="474"/>
                    <a:pt x="4071" y="474"/>
                  </a:cubicBezTo>
                  <a:cubicBezTo>
                    <a:pt x="6291" y="474"/>
                    <a:pt x="8142" y="366"/>
                    <a:pt x="8142" y="237"/>
                  </a:cubicBezTo>
                  <a:cubicBezTo>
                    <a:pt x="8142" y="107"/>
                    <a:pt x="6291" y="0"/>
                    <a:pt x="4071" y="0"/>
                  </a:cubicBez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43463" y="1766888"/>
            <a:ext cx="1136650" cy="409575"/>
            <a:chOff x="4843439" y="1766876"/>
            <a:chExt cx="1136516" cy="410044"/>
          </a:xfrm>
        </p:grpSpPr>
        <p:sp>
          <p:nvSpPr>
            <p:cNvPr id="12323" name="Freeform 9"/>
            <p:cNvSpPr>
              <a:spLocks/>
            </p:cNvSpPr>
            <p:nvPr/>
          </p:nvSpPr>
          <p:spPr bwMode="auto">
            <a:xfrm>
              <a:off x="4843439" y="1766876"/>
              <a:ext cx="1136516" cy="410044"/>
            </a:xfrm>
            <a:custGeom>
              <a:avLst/>
              <a:gdLst>
                <a:gd name="T0" fmla="*/ 2147483647 w 3158"/>
                <a:gd name="T1" fmla="*/ 0 h 1140"/>
                <a:gd name="T2" fmla="*/ 2147483647 w 3158"/>
                <a:gd name="T3" fmla="*/ 2147483647 h 1140"/>
                <a:gd name="T4" fmla="*/ 2147483647 w 3158"/>
                <a:gd name="T5" fmla="*/ 2147483647 h 1140"/>
                <a:gd name="T6" fmla="*/ 0 w 3158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158"/>
                <a:gd name="T13" fmla="*/ 0 h 1140"/>
                <a:gd name="T14" fmla="*/ 3158 w 3158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8" h="1140">
                  <a:moveTo>
                    <a:pt x="0" y="285"/>
                  </a:moveTo>
                  <a:lnTo>
                    <a:pt x="2565" y="285"/>
                  </a:lnTo>
                  <a:lnTo>
                    <a:pt x="2565" y="0"/>
                  </a:lnTo>
                  <a:lnTo>
                    <a:pt x="3158" y="570"/>
                  </a:lnTo>
                  <a:lnTo>
                    <a:pt x="2565" y="1140"/>
                  </a:lnTo>
                  <a:lnTo>
                    <a:pt x="2565" y="855"/>
                  </a:lnTo>
                  <a:lnTo>
                    <a:pt x="0" y="855"/>
                  </a:lnTo>
                  <a:lnTo>
                    <a:pt x="0" y="285"/>
                  </a:lnTo>
                  <a:close/>
                  <a:moveTo>
                    <a:pt x="0" y="-570"/>
                  </a:moveTo>
                  <a:close/>
                  <a:moveTo>
                    <a:pt x="3158" y="570"/>
                  </a:moveTo>
                  <a:close/>
                </a:path>
              </a:pathLst>
            </a:custGeom>
            <a:solidFill>
              <a:srgbClr val="BBE0E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24" name="Freeform 10"/>
            <p:cNvSpPr>
              <a:spLocks/>
            </p:cNvSpPr>
            <p:nvPr/>
          </p:nvSpPr>
          <p:spPr bwMode="auto">
            <a:xfrm>
              <a:off x="4843439" y="1766876"/>
              <a:ext cx="1136516" cy="410044"/>
            </a:xfrm>
            <a:custGeom>
              <a:avLst/>
              <a:gdLst>
                <a:gd name="T0" fmla="*/ 2147483647 w 3158"/>
                <a:gd name="T1" fmla="*/ 0 h 1140"/>
                <a:gd name="T2" fmla="*/ 2147483647 w 3158"/>
                <a:gd name="T3" fmla="*/ 2147483647 h 1140"/>
                <a:gd name="T4" fmla="*/ 2147483647 w 3158"/>
                <a:gd name="T5" fmla="*/ 2147483647 h 1140"/>
                <a:gd name="T6" fmla="*/ 0 w 3158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158"/>
                <a:gd name="T13" fmla="*/ 0 h 1140"/>
                <a:gd name="T14" fmla="*/ 3158 w 3158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8" h="1140" fill="none">
                  <a:moveTo>
                    <a:pt x="0" y="285"/>
                  </a:moveTo>
                  <a:lnTo>
                    <a:pt x="2565" y="285"/>
                  </a:lnTo>
                  <a:lnTo>
                    <a:pt x="2565" y="0"/>
                  </a:lnTo>
                  <a:lnTo>
                    <a:pt x="3158" y="570"/>
                  </a:lnTo>
                  <a:lnTo>
                    <a:pt x="2565" y="1140"/>
                  </a:lnTo>
                  <a:lnTo>
                    <a:pt x="2565" y="855"/>
                  </a:lnTo>
                  <a:lnTo>
                    <a:pt x="0" y="855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92838" y="1766888"/>
            <a:ext cx="1563687" cy="411162"/>
            <a:chOff x="6193075" y="1766876"/>
            <a:chExt cx="1563477" cy="411123"/>
          </a:xfrm>
        </p:grpSpPr>
        <p:sp>
          <p:nvSpPr>
            <p:cNvPr id="12320" name="Freeform 12"/>
            <p:cNvSpPr>
              <a:spLocks/>
            </p:cNvSpPr>
            <p:nvPr/>
          </p:nvSpPr>
          <p:spPr bwMode="auto">
            <a:xfrm>
              <a:off x="6193075" y="1766876"/>
              <a:ext cx="1563477" cy="411123"/>
            </a:xfrm>
            <a:custGeom>
              <a:avLst/>
              <a:gdLst>
                <a:gd name="T0" fmla="*/ 2147483647 w 4344"/>
                <a:gd name="T1" fmla="*/ 0 h 1143"/>
                <a:gd name="T2" fmla="*/ 2147483647 w 4344"/>
                <a:gd name="T3" fmla="*/ 2147483647 h 1143"/>
                <a:gd name="T4" fmla="*/ 2147483647 w 4344"/>
                <a:gd name="T5" fmla="*/ 2147483647 h 1143"/>
                <a:gd name="T6" fmla="*/ 0 w 4344"/>
                <a:gd name="T7" fmla="*/ 2147483647 h 114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344"/>
                <a:gd name="T13" fmla="*/ 0 h 1143"/>
                <a:gd name="T14" fmla="*/ 4344 w 4344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4" h="1143">
                  <a:moveTo>
                    <a:pt x="391" y="379"/>
                  </a:moveTo>
                  <a:lnTo>
                    <a:pt x="391" y="379"/>
                  </a:lnTo>
                  <a:lnTo>
                    <a:pt x="387" y="367"/>
                  </a:lnTo>
                  <a:lnTo>
                    <a:pt x="385" y="354"/>
                  </a:lnTo>
                  <a:lnTo>
                    <a:pt x="385" y="342"/>
                  </a:lnTo>
                  <a:lnTo>
                    <a:pt x="387" y="330"/>
                  </a:lnTo>
                  <a:lnTo>
                    <a:pt x="390" y="317"/>
                  </a:lnTo>
                  <a:lnTo>
                    <a:pt x="395" y="305"/>
                  </a:lnTo>
                  <a:lnTo>
                    <a:pt x="401" y="293"/>
                  </a:lnTo>
                  <a:lnTo>
                    <a:pt x="410" y="281"/>
                  </a:lnTo>
                  <a:lnTo>
                    <a:pt x="420" y="269"/>
                  </a:lnTo>
                  <a:lnTo>
                    <a:pt x="431" y="258"/>
                  </a:lnTo>
                  <a:lnTo>
                    <a:pt x="445" y="246"/>
                  </a:lnTo>
                  <a:lnTo>
                    <a:pt x="460" y="235"/>
                  </a:lnTo>
                  <a:lnTo>
                    <a:pt x="476" y="224"/>
                  </a:lnTo>
                  <a:lnTo>
                    <a:pt x="494" y="214"/>
                  </a:lnTo>
                  <a:lnTo>
                    <a:pt x="514" y="204"/>
                  </a:lnTo>
                  <a:lnTo>
                    <a:pt x="535" y="194"/>
                  </a:lnTo>
                  <a:lnTo>
                    <a:pt x="557" y="184"/>
                  </a:lnTo>
                  <a:lnTo>
                    <a:pt x="580" y="175"/>
                  </a:lnTo>
                  <a:lnTo>
                    <a:pt x="605" y="167"/>
                  </a:lnTo>
                  <a:lnTo>
                    <a:pt x="631" y="159"/>
                  </a:lnTo>
                  <a:lnTo>
                    <a:pt x="658" y="151"/>
                  </a:lnTo>
                  <a:lnTo>
                    <a:pt x="687" y="144"/>
                  </a:lnTo>
                  <a:lnTo>
                    <a:pt x="716" y="137"/>
                  </a:lnTo>
                  <a:lnTo>
                    <a:pt x="746" y="131"/>
                  </a:lnTo>
                  <a:lnTo>
                    <a:pt x="777" y="126"/>
                  </a:lnTo>
                  <a:lnTo>
                    <a:pt x="808" y="121"/>
                  </a:lnTo>
                  <a:lnTo>
                    <a:pt x="841" y="117"/>
                  </a:lnTo>
                  <a:lnTo>
                    <a:pt x="873" y="113"/>
                  </a:lnTo>
                  <a:lnTo>
                    <a:pt x="907" y="110"/>
                  </a:lnTo>
                  <a:lnTo>
                    <a:pt x="941" y="107"/>
                  </a:lnTo>
                  <a:lnTo>
                    <a:pt x="975" y="105"/>
                  </a:lnTo>
                  <a:lnTo>
                    <a:pt x="1009" y="104"/>
                  </a:lnTo>
                  <a:lnTo>
                    <a:pt x="1043" y="103"/>
                  </a:lnTo>
                  <a:lnTo>
                    <a:pt x="1078" y="103"/>
                  </a:lnTo>
                  <a:lnTo>
                    <a:pt x="1112" y="104"/>
                  </a:lnTo>
                  <a:lnTo>
                    <a:pt x="1147" y="105"/>
                  </a:lnTo>
                  <a:lnTo>
                    <a:pt x="1181" y="107"/>
                  </a:lnTo>
                  <a:lnTo>
                    <a:pt x="1215" y="109"/>
                  </a:lnTo>
                  <a:lnTo>
                    <a:pt x="1248" y="112"/>
                  </a:lnTo>
                  <a:lnTo>
                    <a:pt x="1281" y="116"/>
                  </a:lnTo>
                  <a:lnTo>
                    <a:pt x="1313" y="120"/>
                  </a:lnTo>
                  <a:lnTo>
                    <a:pt x="1345" y="125"/>
                  </a:lnTo>
                  <a:lnTo>
                    <a:pt x="1376" y="130"/>
                  </a:lnTo>
                  <a:lnTo>
                    <a:pt x="1406" y="136"/>
                  </a:lnTo>
                  <a:lnTo>
                    <a:pt x="1407" y="137"/>
                  </a:lnTo>
                  <a:lnTo>
                    <a:pt x="1421" y="129"/>
                  </a:lnTo>
                  <a:lnTo>
                    <a:pt x="1436" y="120"/>
                  </a:lnTo>
                  <a:lnTo>
                    <a:pt x="1452" y="112"/>
                  </a:lnTo>
                  <a:lnTo>
                    <a:pt x="1469" y="104"/>
                  </a:lnTo>
                  <a:lnTo>
                    <a:pt x="1487" y="97"/>
                  </a:lnTo>
                  <a:lnTo>
                    <a:pt x="1506" y="90"/>
                  </a:lnTo>
                  <a:lnTo>
                    <a:pt x="1527" y="83"/>
                  </a:lnTo>
                  <a:lnTo>
                    <a:pt x="1548" y="77"/>
                  </a:lnTo>
                  <a:lnTo>
                    <a:pt x="1570" y="71"/>
                  </a:lnTo>
                  <a:lnTo>
                    <a:pt x="1593" y="65"/>
                  </a:lnTo>
                  <a:lnTo>
                    <a:pt x="1616" y="60"/>
                  </a:lnTo>
                  <a:lnTo>
                    <a:pt x="1641" y="55"/>
                  </a:lnTo>
                  <a:lnTo>
                    <a:pt x="1666" y="51"/>
                  </a:lnTo>
                  <a:lnTo>
                    <a:pt x="1692" y="47"/>
                  </a:lnTo>
                  <a:lnTo>
                    <a:pt x="1718" y="44"/>
                  </a:lnTo>
                  <a:lnTo>
                    <a:pt x="1744" y="41"/>
                  </a:lnTo>
                  <a:lnTo>
                    <a:pt x="1771" y="39"/>
                  </a:lnTo>
                  <a:lnTo>
                    <a:pt x="1798" y="37"/>
                  </a:lnTo>
                  <a:lnTo>
                    <a:pt x="1826" y="36"/>
                  </a:lnTo>
                  <a:lnTo>
                    <a:pt x="1853" y="35"/>
                  </a:lnTo>
                  <a:lnTo>
                    <a:pt x="1881" y="35"/>
                  </a:lnTo>
                  <a:lnTo>
                    <a:pt x="1909" y="35"/>
                  </a:lnTo>
                  <a:lnTo>
                    <a:pt x="1936" y="36"/>
                  </a:lnTo>
                  <a:lnTo>
                    <a:pt x="1964" y="37"/>
                  </a:lnTo>
                  <a:lnTo>
                    <a:pt x="1991" y="39"/>
                  </a:lnTo>
                  <a:lnTo>
                    <a:pt x="2018" y="41"/>
                  </a:lnTo>
                  <a:lnTo>
                    <a:pt x="2044" y="44"/>
                  </a:lnTo>
                  <a:lnTo>
                    <a:pt x="2071" y="47"/>
                  </a:lnTo>
                  <a:lnTo>
                    <a:pt x="2096" y="51"/>
                  </a:lnTo>
                  <a:lnTo>
                    <a:pt x="2121" y="55"/>
                  </a:lnTo>
                  <a:lnTo>
                    <a:pt x="2146" y="60"/>
                  </a:lnTo>
                  <a:lnTo>
                    <a:pt x="2169" y="65"/>
                  </a:lnTo>
                  <a:lnTo>
                    <a:pt x="2192" y="71"/>
                  </a:lnTo>
                  <a:lnTo>
                    <a:pt x="2214" y="77"/>
                  </a:lnTo>
                  <a:lnTo>
                    <a:pt x="2236" y="83"/>
                  </a:lnTo>
                  <a:lnTo>
                    <a:pt x="2256" y="90"/>
                  </a:lnTo>
                  <a:lnTo>
                    <a:pt x="2267" y="83"/>
                  </a:lnTo>
                  <a:lnTo>
                    <a:pt x="2278" y="76"/>
                  </a:lnTo>
                  <a:lnTo>
                    <a:pt x="2291" y="69"/>
                  </a:lnTo>
                  <a:lnTo>
                    <a:pt x="2304" y="63"/>
                  </a:lnTo>
                  <a:lnTo>
                    <a:pt x="2318" y="57"/>
                  </a:lnTo>
                  <a:lnTo>
                    <a:pt x="2333" y="51"/>
                  </a:lnTo>
                  <a:lnTo>
                    <a:pt x="2349" y="45"/>
                  </a:lnTo>
                  <a:lnTo>
                    <a:pt x="2366" y="40"/>
                  </a:lnTo>
                  <a:lnTo>
                    <a:pt x="2383" y="35"/>
                  </a:lnTo>
                  <a:lnTo>
                    <a:pt x="2401" y="30"/>
                  </a:lnTo>
                  <a:lnTo>
                    <a:pt x="2420" y="26"/>
                  </a:lnTo>
                  <a:lnTo>
                    <a:pt x="2439" y="22"/>
                  </a:lnTo>
                  <a:lnTo>
                    <a:pt x="2459" y="18"/>
                  </a:lnTo>
                  <a:lnTo>
                    <a:pt x="2479" y="15"/>
                  </a:lnTo>
                  <a:lnTo>
                    <a:pt x="2500" y="12"/>
                  </a:lnTo>
                  <a:lnTo>
                    <a:pt x="2521" y="10"/>
                  </a:lnTo>
                  <a:lnTo>
                    <a:pt x="2542" y="8"/>
                  </a:lnTo>
                  <a:lnTo>
                    <a:pt x="2564" y="6"/>
                  </a:lnTo>
                  <a:lnTo>
                    <a:pt x="2586" y="5"/>
                  </a:lnTo>
                  <a:lnTo>
                    <a:pt x="2608" y="4"/>
                  </a:lnTo>
                  <a:lnTo>
                    <a:pt x="2630" y="3"/>
                  </a:lnTo>
                  <a:lnTo>
                    <a:pt x="2653" y="3"/>
                  </a:lnTo>
                  <a:lnTo>
                    <a:pt x="2675" y="3"/>
                  </a:lnTo>
                  <a:lnTo>
                    <a:pt x="2697" y="4"/>
                  </a:lnTo>
                  <a:lnTo>
                    <a:pt x="2719" y="5"/>
                  </a:lnTo>
                  <a:lnTo>
                    <a:pt x="2741" y="6"/>
                  </a:lnTo>
                  <a:lnTo>
                    <a:pt x="2763" y="8"/>
                  </a:lnTo>
                  <a:lnTo>
                    <a:pt x="2784" y="11"/>
                  </a:lnTo>
                  <a:lnTo>
                    <a:pt x="2805" y="13"/>
                  </a:lnTo>
                  <a:lnTo>
                    <a:pt x="2826" y="16"/>
                  </a:lnTo>
                  <a:lnTo>
                    <a:pt x="2846" y="20"/>
                  </a:lnTo>
                  <a:lnTo>
                    <a:pt x="2865" y="23"/>
                  </a:lnTo>
                  <a:lnTo>
                    <a:pt x="2884" y="27"/>
                  </a:lnTo>
                  <a:lnTo>
                    <a:pt x="2903" y="32"/>
                  </a:lnTo>
                  <a:lnTo>
                    <a:pt x="2921" y="37"/>
                  </a:lnTo>
                  <a:lnTo>
                    <a:pt x="2938" y="42"/>
                  </a:lnTo>
                  <a:lnTo>
                    <a:pt x="2954" y="47"/>
                  </a:lnTo>
                  <a:lnTo>
                    <a:pt x="2970" y="53"/>
                  </a:lnTo>
                  <a:lnTo>
                    <a:pt x="2985" y="59"/>
                  </a:lnTo>
                  <a:lnTo>
                    <a:pt x="2999" y="65"/>
                  </a:lnTo>
                  <a:lnTo>
                    <a:pt x="2997" y="65"/>
                  </a:lnTo>
                  <a:lnTo>
                    <a:pt x="3013" y="58"/>
                  </a:lnTo>
                  <a:lnTo>
                    <a:pt x="3030" y="52"/>
                  </a:lnTo>
                  <a:lnTo>
                    <a:pt x="3048" y="46"/>
                  </a:lnTo>
                  <a:lnTo>
                    <a:pt x="3067" y="41"/>
                  </a:lnTo>
                  <a:lnTo>
                    <a:pt x="3087" y="35"/>
                  </a:lnTo>
                  <a:lnTo>
                    <a:pt x="3107" y="30"/>
                  </a:lnTo>
                  <a:lnTo>
                    <a:pt x="3128" y="26"/>
                  </a:lnTo>
                  <a:lnTo>
                    <a:pt x="3150" y="22"/>
                  </a:lnTo>
                  <a:lnTo>
                    <a:pt x="3172" y="18"/>
                  </a:lnTo>
                  <a:lnTo>
                    <a:pt x="3195" y="15"/>
                  </a:lnTo>
                  <a:lnTo>
                    <a:pt x="3218" y="12"/>
                  </a:lnTo>
                  <a:lnTo>
                    <a:pt x="3242" y="9"/>
                  </a:lnTo>
                  <a:lnTo>
                    <a:pt x="3266" y="7"/>
                  </a:lnTo>
                  <a:lnTo>
                    <a:pt x="3290" y="5"/>
                  </a:lnTo>
                  <a:lnTo>
                    <a:pt x="3314" y="4"/>
                  </a:lnTo>
                  <a:lnTo>
                    <a:pt x="3339" y="3"/>
                  </a:lnTo>
                  <a:lnTo>
                    <a:pt x="3363" y="3"/>
                  </a:lnTo>
                  <a:lnTo>
                    <a:pt x="3388" y="3"/>
                  </a:lnTo>
                  <a:lnTo>
                    <a:pt x="3412" y="4"/>
                  </a:lnTo>
                  <a:lnTo>
                    <a:pt x="3437" y="5"/>
                  </a:lnTo>
                  <a:lnTo>
                    <a:pt x="3461" y="6"/>
                  </a:lnTo>
                  <a:lnTo>
                    <a:pt x="3485" y="8"/>
                  </a:lnTo>
                  <a:lnTo>
                    <a:pt x="3509" y="10"/>
                  </a:lnTo>
                  <a:lnTo>
                    <a:pt x="3532" y="13"/>
                  </a:lnTo>
                  <a:lnTo>
                    <a:pt x="3555" y="16"/>
                  </a:lnTo>
                  <a:lnTo>
                    <a:pt x="3578" y="20"/>
                  </a:lnTo>
                  <a:lnTo>
                    <a:pt x="3600" y="24"/>
                  </a:lnTo>
                  <a:lnTo>
                    <a:pt x="3621" y="28"/>
                  </a:lnTo>
                  <a:lnTo>
                    <a:pt x="3642" y="33"/>
                  </a:lnTo>
                  <a:lnTo>
                    <a:pt x="3662" y="38"/>
                  </a:lnTo>
                  <a:lnTo>
                    <a:pt x="3681" y="43"/>
                  </a:lnTo>
                  <a:lnTo>
                    <a:pt x="3700" y="49"/>
                  </a:lnTo>
                  <a:lnTo>
                    <a:pt x="3718" y="55"/>
                  </a:lnTo>
                  <a:lnTo>
                    <a:pt x="3735" y="61"/>
                  </a:lnTo>
                  <a:lnTo>
                    <a:pt x="3750" y="68"/>
                  </a:lnTo>
                  <a:lnTo>
                    <a:pt x="3765" y="75"/>
                  </a:lnTo>
                  <a:lnTo>
                    <a:pt x="3779" y="82"/>
                  </a:lnTo>
                  <a:lnTo>
                    <a:pt x="3792" y="90"/>
                  </a:lnTo>
                  <a:lnTo>
                    <a:pt x="3804" y="97"/>
                  </a:lnTo>
                  <a:lnTo>
                    <a:pt x="3815" y="105"/>
                  </a:lnTo>
                  <a:lnTo>
                    <a:pt x="3824" y="113"/>
                  </a:lnTo>
                  <a:lnTo>
                    <a:pt x="3833" y="122"/>
                  </a:lnTo>
                  <a:lnTo>
                    <a:pt x="3840" y="130"/>
                  </a:lnTo>
                  <a:lnTo>
                    <a:pt x="3846" y="139"/>
                  </a:lnTo>
                  <a:lnTo>
                    <a:pt x="3851" y="147"/>
                  </a:lnTo>
                  <a:lnTo>
                    <a:pt x="3850" y="147"/>
                  </a:lnTo>
                  <a:lnTo>
                    <a:pt x="3876" y="149"/>
                  </a:lnTo>
                  <a:lnTo>
                    <a:pt x="3903" y="153"/>
                  </a:lnTo>
                  <a:lnTo>
                    <a:pt x="3928" y="157"/>
                  </a:lnTo>
                  <a:lnTo>
                    <a:pt x="3953" y="161"/>
                  </a:lnTo>
                  <a:lnTo>
                    <a:pt x="3978" y="166"/>
                  </a:lnTo>
                  <a:lnTo>
                    <a:pt x="4001" y="171"/>
                  </a:lnTo>
                  <a:lnTo>
                    <a:pt x="4024" y="176"/>
                  </a:lnTo>
                  <a:lnTo>
                    <a:pt x="4046" y="183"/>
                  </a:lnTo>
                  <a:lnTo>
                    <a:pt x="4068" y="189"/>
                  </a:lnTo>
                  <a:lnTo>
                    <a:pt x="4088" y="196"/>
                  </a:lnTo>
                  <a:lnTo>
                    <a:pt x="4107" y="203"/>
                  </a:lnTo>
                  <a:lnTo>
                    <a:pt x="4125" y="211"/>
                  </a:lnTo>
                  <a:lnTo>
                    <a:pt x="4142" y="218"/>
                  </a:lnTo>
                  <a:lnTo>
                    <a:pt x="4158" y="227"/>
                  </a:lnTo>
                  <a:lnTo>
                    <a:pt x="4173" y="235"/>
                  </a:lnTo>
                  <a:lnTo>
                    <a:pt x="4186" y="244"/>
                  </a:lnTo>
                  <a:lnTo>
                    <a:pt x="4198" y="253"/>
                  </a:lnTo>
                  <a:lnTo>
                    <a:pt x="4209" y="262"/>
                  </a:lnTo>
                  <a:lnTo>
                    <a:pt x="4218" y="271"/>
                  </a:lnTo>
                  <a:lnTo>
                    <a:pt x="4226" y="281"/>
                  </a:lnTo>
                  <a:lnTo>
                    <a:pt x="4233" y="290"/>
                  </a:lnTo>
                  <a:lnTo>
                    <a:pt x="4239" y="300"/>
                  </a:lnTo>
                  <a:lnTo>
                    <a:pt x="4242" y="310"/>
                  </a:lnTo>
                  <a:lnTo>
                    <a:pt x="4245" y="320"/>
                  </a:lnTo>
                  <a:lnTo>
                    <a:pt x="4246" y="330"/>
                  </a:lnTo>
                  <a:lnTo>
                    <a:pt x="4246" y="340"/>
                  </a:lnTo>
                  <a:lnTo>
                    <a:pt x="4244" y="350"/>
                  </a:lnTo>
                  <a:lnTo>
                    <a:pt x="4240" y="360"/>
                  </a:lnTo>
                  <a:lnTo>
                    <a:pt x="4236" y="369"/>
                  </a:lnTo>
                  <a:lnTo>
                    <a:pt x="4230" y="379"/>
                  </a:lnTo>
                  <a:lnTo>
                    <a:pt x="4222" y="389"/>
                  </a:lnTo>
                  <a:lnTo>
                    <a:pt x="4213" y="398"/>
                  </a:lnTo>
                  <a:lnTo>
                    <a:pt x="4203" y="407"/>
                  </a:lnTo>
                  <a:lnTo>
                    <a:pt x="4224" y="417"/>
                  </a:lnTo>
                  <a:lnTo>
                    <a:pt x="4243" y="427"/>
                  </a:lnTo>
                  <a:lnTo>
                    <a:pt x="4260" y="438"/>
                  </a:lnTo>
                  <a:lnTo>
                    <a:pt x="4276" y="449"/>
                  </a:lnTo>
                  <a:lnTo>
                    <a:pt x="4290" y="460"/>
                  </a:lnTo>
                  <a:lnTo>
                    <a:pt x="4303" y="472"/>
                  </a:lnTo>
                  <a:lnTo>
                    <a:pt x="4314" y="484"/>
                  </a:lnTo>
                  <a:lnTo>
                    <a:pt x="4323" y="496"/>
                  </a:lnTo>
                  <a:lnTo>
                    <a:pt x="4331" y="508"/>
                  </a:lnTo>
                  <a:lnTo>
                    <a:pt x="4337" y="520"/>
                  </a:lnTo>
                  <a:lnTo>
                    <a:pt x="4341" y="532"/>
                  </a:lnTo>
                  <a:lnTo>
                    <a:pt x="4343" y="544"/>
                  </a:lnTo>
                  <a:lnTo>
                    <a:pt x="4344" y="557"/>
                  </a:lnTo>
                  <a:lnTo>
                    <a:pt x="4343" y="569"/>
                  </a:lnTo>
                  <a:lnTo>
                    <a:pt x="4340" y="581"/>
                  </a:lnTo>
                  <a:lnTo>
                    <a:pt x="4335" y="594"/>
                  </a:lnTo>
                  <a:lnTo>
                    <a:pt x="4329" y="606"/>
                  </a:lnTo>
                  <a:lnTo>
                    <a:pt x="4321" y="618"/>
                  </a:lnTo>
                  <a:lnTo>
                    <a:pt x="4311" y="630"/>
                  </a:lnTo>
                  <a:lnTo>
                    <a:pt x="4300" y="641"/>
                  </a:lnTo>
                  <a:lnTo>
                    <a:pt x="4286" y="653"/>
                  </a:lnTo>
                  <a:lnTo>
                    <a:pt x="4272" y="664"/>
                  </a:lnTo>
                  <a:lnTo>
                    <a:pt x="4255" y="675"/>
                  </a:lnTo>
                  <a:lnTo>
                    <a:pt x="4238" y="685"/>
                  </a:lnTo>
                  <a:lnTo>
                    <a:pt x="4218" y="696"/>
                  </a:lnTo>
                  <a:lnTo>
                    <a:pt x="4198" y="706"/>
                  </a:lnTo>
                  <a:lnTo>
                    <a:pt x="4175" y="715"/>
                  </a:lnTo>
                  <a:lnTo>
                    <a:pt x="4152" y="724"/>
                  </a:lnTo>
                  <a:lnTo>
                    <a:pt x="4127" y="733"/>
                  </a:lnTo>
                  <a:lnTo>
                    <a:pt x="4101" y="741"/>
                  </a:lnTo>
                  <a:lnTo>
                    <a:pt x="4074" y="749"/>
                  </a:lnTo>
                  <a:lnTo>
                    <a:pt x="4046" y="756"/>
                  </a:lnTo>
                  <a:lnTo>
                    <a:pt x="4017" y="763"/>
                  </a:lnTo>
                  <a:lnTo>
                    <a:pt x="3987" y="769"/>
                  </a:lnTo>
                  <a:lnTo>
                    <a:pt x="3956" y="774"/>
                  </a:lnTo>
                  <a:lnTo>
                    <a:pt x="3924" y="779"/>
                  </a:lnTo>
                  <a:lnTo>
                    <a:pt x="3892" y="784"/>
                  </a:lnTo>
                  <a:lnTo>
                    <a:pt x="3859" y="788"/>
                  </a:lnTo>
                  <a:lnTo>
                    <a:pt x="3826" y="791"/>
                  </a:lnTo>
                  <a:lnTo>
                    <a:pt x="3792" y="794"/>
                  </a:lnTo>
                  <a:lnTo>
                    <a:pt x="3758" y="796"/>
                  </a:lnTo>
                  <a:lnTo>
                    <a:pt x="3758" y="797"/>
                  </a:lnTo>
                  <a:lnTo>
                    <a:pt x="3757" y="808"/>
                  </a:lnTo>
                  <a:lnTo>
                    <a:pt x="3754" y="818"/>
                  </a:lnTo>
                  <a:lnTo>
                    <a:pt x="3750" y="829"/>
                  </a:lnTo>
                  <a:lnTo>
                    <a:pt x="3744" y="839"/>
                  </a:lnTo>
                  <a:lnTo>
                    <a:pt x="3737" y="850"/>
                  </a:lnTo>
                  <a:lnTo>
                    <a:pt x="3728" y="860"/>
                  </a:lnTo>
                  <a:lnTo>
                    <a:pt x="3718" y="870"/>
                  </a:lnTo>
                  <a:lnTo>
                    <a:pt x="3706" y="880"/>
                  </a:lnTo>
                  <a:lnTo>
                    <a:pt x="3693" y="889"/>
                  </a:lnTo>
                  <a:lnTo>
                    <a:pt x="3679" y="898"/>
                  </a:lnTo>
                  <a:lnTo>
                    <a:pt x="3663" y="907"/>
                  </a:lnTo>
                  <a:lnTo>
                    <a:pt x="3646" y="916"/>
                  </a:lnTo>
                  <a:lnTo>
                    <a:pt x="3628" y="925"/>
                  </a:lnTo>
                  <a:lnTo>
                    <a:pt x="3608" y="933"/>
                  </a:lnTo>
                  <a:lnTo>
                    <a:pt x="3588" y="940"/>
                  </a:lnTo>
                  <a:lnTo>
                    <a:pt x="3566" y="948"/>
                  </a:lnTo>
                  <a:lnTo>
                    <a:pt x="3543" y="955"/>
                  </a:lnTo>
                  <a:lnTo>
                    <a:pt x="3520" y="961"/>
                  </a:lnTo>
                  <a:lnTo>
                    <a:pt x="3495" y="967"/>
                  </a:lnTo>
                  <a:lnTo>
                    <a:pt x="3470" y="973"/>
                  </a:lnTo>
                  <a:lnTo>
                    <a:pt x="3443" y="978"/>
                  </a:lnTo>
                  <a:lnTo>
                    <a:pt x="3417" y="983"/>
                  </a:lnTo>
                  <a:lnTo>
                    <a:pt x="3389" y="987"/>
                  </a:lnTo>
                  <a:lnTo>
                    <a:pt x="3361" y="990"/>
                  </a:lnTo>
                  <a:lnTo>
                    <a:pt x="3332" y="993"/>
                  </a:lnTo>
                  <a:lnTo>
                    <a:pt x="3303" y="996"/>
                  </a:lnTo>
                  <a:lnTo>
                    <a:pt x="3274" y="998"/>
                  </a:lnTo>
                  <a:lnTo>
                    <a:pt x="3245" y="1000"/>
                  </a:lnTo>
                  <a:lnTo>
                    <a:pt x="3215" y="1001"/>
                  </a:lnTo>
                  <a:lnTo>
                    <a:pt x="3185" y="1001"/>
                  </a:lnTo>
                  <a:lnTo>
                    <a:pt x="3155" y="1001"/>
                  </a:lnTo>
                  <a:lnTo>
                    <a:pt x="3125" y="1000"/>
                  </a:lnTo>
                  <a:lnTo>
                    <a:pt x="3096" y="999"/>
                  </a:lnTo>
                  <a:lnTo>
                    <a:pt x="3066" y="997"/>
                  </a:lnTo>
                  <a:lnTo>
                    <a:pt x="3037" y="995"/>
                  </a:lnTo>
                  <a:lnTo>
                    <a:pt x="3008" y="992"/>
                  </a:lnTo>
                  <a:lnTo>
                    <a:pt x="2980" y="989"/>
                  </a:lnTo>
                  <a:lnTo>
                    <a:pt x="2952" y="985"/>
                  </a:lnTo>
                  <a:lnTo>
                    <a:pt x="2925" y="980"/>
                  </a:lnTo>
                  <a:lnTo>
                    <a:pt x="2898" y="976"/>
                  </a:lnTo>
                  <a:lnTo>
                    <a:pt x="2872" y="970"/>
                  </a:lnTo>
                  <a:lnTo>
                    <a:pt x="2869" y="971"/>
                  </a:lnTo>
                  <a:lnTo>
                    <a:pt x="2858" y="983"/>
                  </a:lnTo>
                  <a:lnTo>
                    <a:pt x="2845" y="994"/>
                  </a:lnTo>
                  <a:lnTo>
                    <a:pt x="2831" y="1006"/>
                  </a:lnTo>
                  <a:lnTo>
                    <a:pt x="2815" y="1017"/>
                  </a:lnTo>
                  <a:lnTo>
                    <a:pt x="2797" y="1027"/>
                  </a:lnTo>
                  <a:lnTo>
                    <a:pt x="2778" y="1038"/>
                  </a:lnTo>
                  <a:lnTo>
                    <a:pt x="2758" y="1048"/>
                  </a:lnTo>
                  <a:lnTo>
                    <a:pt x="2736" y="1058"/>
                  </a:lnTo>
                  <a:lnTo>
                    <a:pt x="2713" y="1067"/>
                  </a:lnTo>
                  <a:lnTo>
                    <a:pt x="2689" y="1076"/>
                  </a:lnTo>
                  <a:lnTo>
                    <a:pt x="2663" y="1084"/>
                  </a:lnTo>
                  <a:lnTo>
                    <a:pt x="2636" y="1092"/>
                  </a:lnTo>
                  <a:lnTo>
                    <a:pt x="2608" y="1099"/>
                  </a:lnTo>
                  <a:lnTo>
                    <a:pt x="2579" y="1106"/>
                  </a:lnTo>
                  <a:lnTo>
                    <a:pt x="2549" y="1112"/>
                  </a:lnTo>
                  <a:lnTo>
                    <a:pt x="2518" y="1118"/>
                  </a:lnTo>
                  <a:lnTo>
                    <a:pt x="2487" y="1123"/>
                  </a:lnTo>
                  <a:lnTo>
                    <a:pt x="2455" y="1128"/>
                  </a:lnTo>
                  <a:lnTo>
                    <a:pt x="2422" y="1132"/>
                  </a:lnTo>
                  <a:lnTo>
                    <a:pt x="2388" y="1135"/>
                  </a:lnTo>
                  <a:lnTo>
                    <a:pt x="2354" y="1138"/>
                  </a:lnTo>
                  <a:lnTo>
                    <a:pt x="2320" y="1140"/>
                  </a:lnTo>
                  <a:lnTo>
                    <a:pt x="2286" y="1142"/>
                  </a:lnTo>
                  <a:lnTo>
                    <a:pt x="2251" y="1143"/>
                  </a:lnTo>
                  <a:lnTo>
                    <a:pt x="2216" y="1143"/>
                  </a:lnTo>
                  <a:lnTo>
                    <a:pt x="2182" y="1143"/>
                  </a:lnTo>
                  <a:lnTo>
                    <a:pt x="2147" y="1142"/>
                  </a:lnTo>
                  <a:lnTo>
                    <a:pt x="2113" y="1140"/>
                  </a:lnTo>
                  <a:lnTo>
                    <a:pt x="2079" y="1138"/>
                  </a:lnTo>
                  <a:lnTo>
                    <a:pt x="2045" y="1135"/>
                  </a:lnTo>
                  <a:lnTo>
                    <a:pt x="2012" y="1131"/>
                  </a:lnTo>
                  <a:lnTo>
                    <a:pt x="1979" y="1127"/>
                  </a:lnTo>
                  <a:lnTo>
                    <a:pt x="1947" y="1122"/>
                  </a:lnTo>
                  <a:lnTo>
                    <a:pt x="1915" y="1117"/>
                  </a:lnTo>
                  <a:lnTo>
                    <a:pt x="1885" y="1111"/>
                  </a:lnTo>
                  <a:lnTo>
                    <a:pt x="1855" y="1105"/>
                  </a:lnTo>
                  <a:lnTo>
                    <a:pt x="1826" y="1098"/>
                  </a:lnTo>
                  <a:lnTo>
                    <a:pt x="1798" y="1090"/>
                  </a:lnTo>
                  <a:lnTo>
                    <a:pt x="1772" y="1082"/>
                  </a:lnTo>
                  <a:lnTo>
                    <a:pt x="1746" y="1074"/>
                  </a:lnTo>
                  <a:lnTo>
                    <a:pt x="1722" y="1065"/>
                  </a:lnTo>
                  <a:lnTo>
                    <a:pt x="1699" y="1056"/>
                  </a:lnTo>
                  <a:lnTo>
                    <a:pt x="1678" y="1046"/>
                  </a:lnTo>
                  <a:lnTo>
                    <a:pt x="1658" y="1036"/>
                  </a:lnTo>
                  <a:lnTo>
                    <a:pt x="1654" y="1036"/>
                  </a:lnTo>
                  <a:lnTo>
                    <a:pt x="1620" y="1043"/>
                  </a:lnTo>
                  <a:lnTo>
                    <a:pt x="1584" y="1049"/>
                  </a:lnTo>
                  <a:lnTo>
                    <a:pt x="1548" y="1055"/>
                  </a:lnTo>
                  <a:lnTo>
                    <a:pt x="1511" y="1060"/>
                  </a:lnTo>
                  <a:lnTo>
                    <a:pt x="1473" y="1064"/>
                  </a:lnTo>
                  <a:lnTo>
                    <a:pt x="1434" y="1068"/>
                  </a:lnTo>
                  <a:lnTo>
                    <a:pt x="1396" y="1070"/>
                  </a:lnTo>
                  <a:lnTo>
                    <a:pt x="1356" y="1073"/>
                  </a:lnTo>
                  <a:lnTo>
                    <a:pt x="1317" y="1074"/>
                  </a:lnTo>
                  <a:lnTo>
                    <a:pt x="1277" y="1075"/>
                  </a:lnTo>
                  <a:lnTo>
                    <a:pt x="1237" y="1075"/>
                  </a:lnTo>
                  <a:lnTo>
                    <a:pt x="1198" y="1074"/>
                  </a:lnTo>
                  <a:lnTo>
                    <a:pt x="1158" y="1073"/>
                  </a:lnTo>
                  <a:lnTo>
                    <a:pt x="1119" y="1071"/>
                  </a:lnTo>
                  <a:lnTo>
                    <a:pt x="1080" y="1068"/>
                  </a:lnTo>
                  <a:lnTo>
                    <a:pt x="1042" y="1064"/>
                  </a:lnTo>
                  <a:lnTo>
                    <a:pt x="1004" y="1060"/>
                  </a:lnTo>
                  <a:lnTo>
                    <a:pt x="967" y="1055"/>
                  </a:lnTo>
                  <a:lnTo>
                    <a:pt x="930" y="1049"/>
                  </a:lnTo>
                  <a:lnTo>
                    <a:pt x="895" y="1043"/>
                  </a:lnTo>
                  <a:lnTo>
                    <a:pt x="860" y="1036"/>
                  </a:lnTo>
                  <a:lnTo>
                    <a:pt x="826" y="1028"/>
                  </a:lnTo>
                  <a:lnTo>
                    <a:pt x="794" y="1020"/>
                  </a:lnTo>
                  <a:lnTo>
                    <a:pt x="762" y="1012"/>
                  </a:lnTo>
                  <a:lnTo>
                    <a:pt x="732" y="1002"/>
                  </a:lnTo>
                  <a:lnTo>
                    <a:pt x="704" y="992"/>
                  </a:lnTo>
                  <a:lnTo>
                    <a:pt x="677" y="982"/>
                  </a:lnTo>
                  <a:lnTo>
                    <a:pt x="651" y="971"/>
                  </a:lnTo>
                  <a:lnTo>
                    <a:pt x="627" y="960"/>
                  </a:lnTo>
                  <a:lnTo>
                    <a:pt x="605" y="948"/>
                  </a:lnTo>
                  <a:lnTo>
                    <a:pt x="584" y="936"/>
                  </a:lnTo>
                  <a:lnTo>
                    <a:pt x="582" y="935"/>
                  </a:lnTo>
                  <a:lnTo>
                    <a:pt x="560" y="936"/>
                  </a:lnTo>
                  <a:lnTo>
                    <a:pt x="538" y="936"/>
                  </a:lnTo>
                  <a:lnTo>
                    <a:pt x="516" y="936"/>
                  </a:lnTo>
                  <a:lnTo>
                    <a:pt x="493" y="935"/>
                  </a:lnTo>
                  <a:lnTo>
                    <a:pt x="471" y="935"/>
                  </a:lnTo>
                  <a:lnTo>
                    <a:pt x="450" y="933"/>
                  </a:lnTo>
                  <a:lnTo>
                    <a:pt x="428" y="932"/>
                  </a:lnTo>
                  <a:lnTo>
                    <a:pt x="406" y="929"/>
                  </a:lnTo>
                  <a:lnTo>
                    <a:pt x="385" y="927"/>
                  </a:lnTo>
                  <a:lnTo>
                    <a:pt x="365" y="924"/>
                  </a:lnTo>
                  <a:lnTo>
                    <a:pt x="344" y="921"/>
                  </a:lnTo>
                  <a:lnTo>
                    <a:pt x="324" y="917"/>
                  </a:lnTo>
                  <a:lnTo>
                    <a:pt x="305" y="913"/>
                  </a:lnTo>
                  <a:lnTo>
                    <a:pt x="286" y="909"/>
                  </a:lnTo>
                  <a:lnTo>
                    <a:pt x="268" y="905"/>
                  </a:lnTo>
                  <a:lnTo>
                    <a:pt x="251" y="900"/>
                  </a:lnTo>
                  <a:lnTo>
                    <a:pt x="234" y="894"/>
                  </a:lnTo>
                  <a:lnTo>
                    <a:pt x="218" y="889"/>
                  </a:lnTo>
                  <a:lnTo>
                    <a:pt x="203" y="883"/>
                  </a:lnTo>
                  <a:lnTo>
                    <a:pt x="189" y="877"/>
                  </a:lnTo>
                  <a:lnTo>
                    <a:pt x="176" y="871"/>
                  </a:lnTo>
                  <a:lnTo>
                    <a:pt x="163" y="864"/>
                  </a:lnTo>
                  <a:lnTo>
                    <a:pt x="152" y="857"/>
                  </a:lnTo>
                  <a:lnTo>
                    <a:pt x="141" y="850"/>
                  </a:lnTo>
                  <a:lnTo>
                    <a:pt x="132" y="843"/>
                  </a:lnTo>
                  <a:lnTo>
                    <a:pt x="123" y="836"/>
                  </a:lnTo>
                  <a:lnTo>
                    <a:pt x="116" y="829"/>
                  </a:lnTo>
                  <a:lnTo>
                    <a:pt x="109" y="821"/>
                  </a:lnTo>
                  <a:lnTo>
                    <a:pt x="104" y="813"/>
                  </a:lnTo>
                  <a:lnTo>
                    <a:pt x="100" y="805"/>
                  </a:lnTo>
                  <a:lnTo>
                    <a:pt x="97" y="798"/>
                  </a:lnTo>
                  <a:lnTo>
                    <a:pt x="95" y="790"/>
                  </a:lnTo>
                  <a:lnTo>
                    <a:pt x="94" y="782"/>
                  </a:lnTo>
                  <a:lnTo>
                    <a:pt x="94" y="774"/>
                  </a:lnTo>
                  <a:lnTo>
                    <a:pt x="96" y="766"/>
                  </a:lnTo>
                  <a:lnTo>
                    <a:pt x="98" y="758"/>
                  </a:lnTo>
                  <a:lnTo>
                    <a:pt x="102" y="750"/>
                  </a:lnTo>
                  <a:lnTo>
                    <a:pt x="107" y="743"/>
                  </a:lnTo>
                  <a:lnTo>
                    <a:pt x="113" y="735"/>
                  </a:lnTo>
                  <a:lnTo>
                    <a:pt x="120" y="727"/>
                  </a:lnTo>
                  <a:lnTo>
                    <a:pt x="128" y="720"/>
                  </a:lnTo>
                  <a:lnTo>
                    <a:pt x="137" y="713"/>
                  </a:lnTo>
                  <a:lnTo>
                    <a:pt x="147" y="706"/>
                  </a:lnTo>
                  <a:lnTo>
                    <a:pt x="158" y="699"/>
                  </a:lnTo>
                  <a:lnTo>
                    <a:pt x="170" y="692"/>
                  </a:lnTo>
                  <a:lnTo>
                    <a:pt x="183" y="686"/>
                  </a:lnTo>
                  <a:lnTo>
                    <a:pt x="197" y="680"/>
                  </a:lnTo>
                  <a:lnTo>
                    <a:pt x="211" y="674"/>
                  </a:lnTo>
                  <a:lnTo>
                    <a:pt x="214" y="673"/>
                  </a:lnTo>
                  <a:lnTo>
                    <a:pt x="196" y="669"/>
                  </a:lnTo>
                  <a:lnTo>
                    <a:pt x="178" y="664"/>
                  </a:lnTo>
                  <a:lnTo>
                    <a:pt x="160" y="659"/>
                  </a:lnTo>
                  <a:lnTo>
                    <a:pt x="144" y="654"/>
                  </a:lnTo>
                  <a:lnTo>
                    <a:pt x="128" y="648"/>
                  </a:lnTo>
                  <a:lnTo>
                    <a:pt x="113" y="642"/>
                  </a:lnTo>
                  <a:lnTo>
                    <a:pt x="99" y="636"/>
                  </a:lnTo>
                  <a:lnTo>
                    <a:pt x="85" y="630"/>
                  </a:lnTo>
                  <a:lnTo>
                    <a:pt x="73" y="623"/>
                  </a:lnTo>
                  <a:lnTo>
                    <a:pt x="61" y="617"/>
                  </a:lnTo>
                  <a:lnTo>
                    <a:pt x="51" y="610"/>
                  </a:lnTo>
                  <a:lnTo>
                    <a:pt x="41" y="602"/>
                  </a:lnTo>
                  <a:lnTo>
                    <a:pt x="33" y="595"/>
                  </a:lnTo>
                  <a:lnTo>
                    <a:pt x="25" y="587"/>
                  </a:lnTo>
                  <a:lnTo>
                    <a:pt x="19" y="580"/>
                  </a:lnTo>
                  <a:lnTo>
                    <a:pt x="13" y="572"/>
                  </a:lnTo>
                  <a:lnTo>
                    <a:pt x="9" y="564"/>
                  </a:lnTo>
                  <a:lnTo>
                    <a:pt x="6" y="556"/>
                  </a:lnTo>
                  <a:lnTo>
                    <a:pt x="4" y="548"/>
                  </a:lnTo>
                  <a:lnTo>
                    <a:pt x="3" y="540"/>
                  </a:lnTo>
                  <a:lnTo>
                    <a:pt x="3" y="532"/>
                  </a:lnTo>
                  <a:lnTo>
                    <a:pt x="5" y="524"/>
                  </a:lnTo>
                  <a:lnTo>
                    <a:pt x="7" y="516"/>
                  </a:lnTo>
                  <a:lnTo>
                    <a:pt x="11" y="509"/>
                  </a:lnTo>
                  <a:lnTo>
                    <a:pt x="15" y="501"/>
                  </a:lnTo>
                  <a:lnTo>
                    <a:pt x="21" y="493"/>
                  </a:lnTo>
                  <a:lnTo>
                    <a:pt x="28" y="485"/>
                  </a:lnTo>
                  <a:lnTo>
                    <a:pt x="36" y="478"/>
                  </a:lnTo>
                  <a:lnTo>
                    <a:pt x="45" y="471"/>
                  </a:lnTo>
                  <a:lnTo>
                    <a:pt x="55" y="463"/>
                  </a:lnTo>
                  <a:lnTo>
                    <a:pt x="66" y="457"/>
                  </a:lnTo>
                  <a:lnTo>
                    <a:pt x="78" y="450"/>
                  </a:lnTo>
                  <a:lnTo>
                    <a:pt x="91" y="443"/>
                  </a:lnTo>
                  <a:lnTo>
                    <a:pt x="104" y="437"/>
                  </a:lnTo>
                  <a:lnTo>
                    <a:pt x="119" y="431"/>
                  </a:lnTo>
                  <a:lnTo>
                    <a:pt x="134" y="425"/>
                  </a:lnTo>
                  <a:lnTo>
                    <a:pt x="151" y="420"/>
                  </a:lnTo>
                  <a:lnTo>
                    <a:pt x="168" y="415"/>
                  </a:lnTo>
                  <a:lnTo>
                    <a:pt x="185" y="410"/>
                  </a:lnTo>
                  <a:lnTo>
                    <a:pt x="203" y="406"/>
                  </a:lnTo>
                  <a:lnTo>
                    <a:pt x="222" y="401"/>
                  </a:lnTo>
                  <a:lnTo>
                    <a:pt x="242" y="398"/>
                  </a:lnTo>
                  <a:lnTo>
                    <a:pt x="262" y="394"/>
                  </a:lnTo>
                  <a:lnTo>
                    <a:pt x="282" y="391"/>
                  </a:lnTo>
                  <a:lnTo>
                    <a:pt x="303" y="389"/>
                  </a:lnTo>
                  <a:lnTo>
                    <a:pt x="324" y="386"/>
                  </a:lnTo>
                  <a:lnTo>
                    <a:pt x="346" y="384"/>
                  </a:lnTo>
                  <a:lnTo>
                    <a:pt x="367" y="383"/>
                  </a:lnTo>
                  <a:lnTo>
                    <a:pt x="389" y="382"/>
                  </a:lnTo>
                  <a:lnTo>
                    <a:pt x="391" y="379"/>
                  </a:lnTo>
                  <a:close/>
                  <a:moveTo>
                    <a:pt x="2" y="-3"/>
                  </a:moveTo>
                  <a:close/>
                  <a:moveTo>
                    <a:pt x="4344" y="1137"/>
                  </a:move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21" name="Freeform 13"/>
            <p:cNvSpPr>
              <a:spLocks/>
            </p:cNvSpPr>
            <p:nvPr/>
          </p:nvSpPr>
          <p:spPr bwMode="auto">
            <a:xfrm>
              <a:off x="6193075" y="1766876"/>
              <a:ext cx="1562398" cy="410044"/>
            </a:xfrm>
            <a:custGeom>
              <a:avLst/>
              <a:gdLst>
                <a:gd name="T0" fmla="*/ 2147483647 w 4341"/>
                <a:gd name="T1" fmla="*/ 0 h 1140"/>
                <a:gd name="T2" fmla="*/ 2147483647 w 4341"/>
                <a:gd name="T3" fmla="*/ 2147483647 h 1140"/>
                <a:gd name="T4" fmla="*/ 2147483647 w 4341"/>
                <a:gd name="T5" fmla="*/ 2147483647 h 1140"/>
                <a:gd name="T6" fmla="*/ 0 w 4341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341"/>
                <a:gd name="T13" fmla="*/ 0 h 1140"/>
                <a:gd name="T14" fmla="*/ 4341 w 4341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1" h="1140" fill="none">
                  <a:moveTo>
                    <a:pt x="388" y="376"/>
                  </a:moveTo>
                  <a:lnTo>
                    <a:pt x="388" y="376"/>
                  </a:lnTo>
                  <a:lnTo>
                    <a:pt x="384" y="364"/>
                  </a:lnTo>
                  <a:lnTo>
                    <a:pt x="382" y="351"/>
                  </a:lnTo>
                  <a:lnTo>
                    <a:pt x="382" y="339"/>
                  </a:lnTo>
                  <a:lnTo>
                    <a:pt x="384" y="327"/>
                  </a:lnTo>
                  <a:lnTo>
                    <a:pt x="387" y="314"/>
                  </a:lnTo>
                  <a:lnTo>
                    <a:pt x="392" y="302"/>
                  </a:lnTo>
                  <a:lnTo>
                    <a:pt x="398" y="290"/>
                  </a:lnTo>
                  <a:lnTo>
                    <a:pt x="407" y="278"/>
                  </a:lnTo>
                  <a:lnTo>
                    <a:pt x="417" y="266"/>
                  </a:lnTo>
                  <a:lnTo>
                    <a:pt x="428" y="255"/>
                  </a:lnTo>
                  <a:lnTo>
                    <a:pt x="442" y="243"/>
                  </a:lnTo>
                  <a:lnTo>
                    <a:pt x="457" y="232"/>
                  </a:lnTo>
                  <a:lnTo>
                    <a:pt x="473" y="221"/>
                  </a:lnTo>
                  <a:lnTo>
                    <a:pt x="491" y="211"/>
                  </a:lnTo>
                  <a:lnTo>
                    <a:pt x="511" y="201"/>
                  </a:lnTo>
                  <a:lnTo>
                    <a:pt x="532" y="191"/>
                  </a:lnTo>
                  <a:lnTo>
                    <a:pt x="554" y="181"/>
                  </a:lnTo>
                  <a:lnTo>
                    <a:pt x="577" y="172"/>
                  </a:lnTo>
                  <a:lnTo>
                    <a:pt x="602" y="164"/>
                  </a:lnTo>
                  <a:lnTo>
                    <a:pt x="628" y="156"/>
                  </a:lnTo>
                  <a:lnTo>
                    <a:pt x="655" y="148"/>
                  </a:lnTo>
                  <a:lnTo>
                    <a:pt x="684" y="141"/>
                  </a:lnTo>
                  <a:lnTo>
                    <a:pt x="713" y="134"/>
                  </a:lnTo>
                  <a:lnTo>
                    <a:pt x="743" y="128"/>
                  </a:lnTo>
                  <a:lnTo>
                    <a:pt x="774" y="123"/>
                  </a:lnTo>
                  <a:lnTo>
                    <a:pt x="805" y="118"/>
                  </a:lnTo>
                  <a:lnTo>
                    <a:pt x="838" y="114"/>
                  </a:lnTo>
                  <a:lnTo>
                    <a:pt x="870" y="110"/>
                  </a:lnTo>
                  <a:lnTo>
                    <a:pt x="904" y="107"/>
                  </a:lnTo>
                  <a:lnTo>
                    <a:pt x="938" y="104"/>
                  </a:lnTo>
                  <a:lnTo>
                    <a:pt x="972" y="102"/>
                  </a:lnTo>
                  <a:lnTo>
                    <a:pt x="1006" y="101"/>
                  </a:lnTo>
                  <a:lnTo>
                    <a:pt x="1040" y="100"/>
                  </a:lnTo>
                  <a:lnTo>
                    <a:pt x="1075" y="100"/>
                  </a:lnTo>
                  <a:lnTo>
                    <a:pt x="1109" y="101"/>
                  </a:lnTo>
                  <a:lnTo>
                    <a:pt x="1144" y="102"/>
                  </a:lnTo>
                  <a:lnTo>
                    <a:pt x="1178" y="104"/>
                  </a:lnTo>
                  <a:lnTo>
                    <a:pt x="1212" y="106"/>
                  </a:lnTo>
                  <a:lnTo>
                    <a:pt x="1245" y="109"/>
                  </a:lnTo>
                  <a:lnTo>
                    <a:pt x="1278" y="113"/>
                  </a:lnTo>
                  <a:lnTo>
                    <a:pt x="1310" y="117"/>
                  </a:lnTo>
                  <a:lnTo>
                    <a:pt x="1342" y="122"/>
                  </a:lnTo>
                  <a:lnTo>
                    <a:pt x="1373" y="127"/>
                  </a:lnTo>
                  <a:lnTo>
                    <a:pt x="1403" y="133"/>
                  </a:lnTo>
                  <a:lnTo>
                    <a:pt x="1404" y="134"/>
                  </a:lnTo>
                  <a:lnTo>
                    <a:pt x="1418" y="126"/>
                  </a:lnTo>
                  <a:lnTo>
                    <a:pt x="1433" y="117"/>
                  </a:lnTo>
                  <a:lnTo>
                    <a:pt x="1449" y="109"/>
                  </a:lnTo>
                  <a:lnTo>
                    <a:pt x="1466" y="101"/>
                  </a:lnTo>
                  <a:lnTo>
                    <a:pt x="1484" y="94"/>
                  </a:lnTo>
                  <a:lnTo>
                    <a:pt x="1503" y="87"/>
                  </a:lnTo>
                  <a:lnTo>
                    <a:pt x="1524" y="80"/>
                  </a:lnTo>
                  <a:lnTo>
                    <a:pt x="1545" y="74"/>
                  </a:lnTo>
                  <a:lnTo>
                    <a:pt x="1567" y="68"/>
                  </a:lnTo>
                  <a:lnTo>
                    <a:pt x="1590" y="62"/>
                  </a:lnTo>
                  <a:lnTo>
                    <a:pt x="1613" y="57"/>
                  </a:lnTo>
                  <a:lnTo>
                    <a:pt x="1638" y="52"/>
                  </a:lnTo>
                  <a:lnTo>
                    <a:pt x="1663" y="48"/>
                  </a:lnTo>
                  <a:lnTo>
                    <a:pt x="1689" y="44"/>
                  </a:lnTo>
                  <a:lnTo>
                    <a:pt x="1715" y="41"/>
                  </a:lnTo>
                  <a:lnTo>
                    <a:pt x="1741" y="38"/>
                  </a:lnTo>
                  <a:lnTo>
                    <a:pt x="1768" y="36"/>
                  </a:lnTo>
                  <a:lnTo>
                    <a:pt x="1795" y="34"/>
                  </a:lnTo>
                  <a:lnTo>
                    <a:pt x="1823" y="33"/>
                  </a:lnTo>
                  <a:lnTo>
                    <a:pt x="1850" y="32"/>
                  </a:lnTo>
                  <a:lnTo>
                    <a:pt x="1878" y="32"/>
                  </a:lnTo>
                  <a:lnTo>
                    <a:pt x="1906" y="32"/>
                  </a:lnTo>
                  <a:lnTo>
                    <a:pt x="1933" y="33"/>
                  </a:lnTo>
                  <a:lnTo>
                    <a:pt x="1961" y="34"/>
                  </a:lnTo>
                  <a:lnTo>
                    <a:pt x="1988" y="36"/>
                  </a:lnTo>
                  <a:lnTo>
                    <a:pt x="2015" y="38"/>
                  </a:lnTo>
                  <a:lnTo>
                    <a:pt x="2041" y="41"/>
                  </a:lnTo>
                  <a:lnTo>
                    <a:pt x="2068" y="44"/>
                  </a:lnTo>
                  <a:lnTo>
                    <a:pt x="2093" y="48"/>
                  </a:lnTo>
                  <a:lnTo>
                    <a:pt x="2118" y="52"/>
                  </a:lnTo>
                  <a:lnTo>
                    <a:pt x="2143" y="57"/>
                  </a:lnTo>
                  <a:lnTo>
                    <a:pt x="2166" y="62"/>
                  </a:lnTo>
                  <a:lnTo>
                    <a:pt x="2189" y="68"/>
                  </a:lnTo>
                  <a:lnTo>
                    <a:pt x="2211" y="74"/>
                  </a:lnTo>
                  <a:lnTo>
                    <a:pt x="2233" y="80"/>
                  </a:lnTo>
                  <a:lnTo>
                    <a:pt x="2253" y="87"/>
                  </a:lnTo>
                  <a:lnTo>
                    <a:pt x="2264" y="80"/>
                  </a:lnTo>
                  <a:lnTo>
                    <a:pt x="2275" y="73"/>
                  </a:lnTo>
                  <a:lnTo>
                    <a:pt x="2288" y="66"/>
                  </a:lnTo>
                  <a:lnTo>
                    <a:pt x="2301" y="60"/>
                  </a:lnTo>
                  <a:lnTo>
                    <a:pt x="2315" y="54"/>
                  </a:lnTo>
                  <a:lnTo>
                    <a:pt x="2330" y="48"/>
                  </a:lnTo>
                  <a:lnTo>
                    <a:pt x="2346" y="42"/>
                  </a:lnTo>
                  <a:lnTo>
                    <a:pt x="2363" y="37"/>
                  </a:lnTo>
                  <a:lnTo>
                    <a:pt x="2380" y="32"/>
                  </a:lnTo>
                  <a:lnTo>
                    <a:pt x="2398" y="27"/>
                  </a:lnTo>
                  <a:lnTo>
                    <a:pt x="2417" y="23"/>
                  </a:lnTo>
                  <a:lnTo>
                    <a:pt x="2436" y="19"/>
                  </a:lnTo>
                  <a:lnTo>
                    <a:pt x="2456" y="15"/>
                  </a:lnTo>
                  <a:lnTo>
                    <a:pt x="2476" y="12"/>
                  </a:lnTo>
                  <a:lnTo>
                    <a:pt x="2497" y="9"/>
                  </a:lnTo>
                  <a:lnTo>
                    <a:pt x="2518" y="7"/>
                  </a:lnTo>
                  <a:lnTo>
                    <a:pt x="2539" y="5"/>
                  </a:lnTo>
                  <a:lnTo>
                    <a:pt x="2561" y="3"/>
                  </a:lnTo>
                  <a:lnTo>
                    <a:pt x="2583" y="2"/>
                  </a:lnTo>
                  <a:lnTo>
                    <a:pt x="2605" y="1"/>
                  </a:lnTo>
                  <a:lnTo>
                    <a:pt x="2627" y="0"/>
                  </a:lnTo>
                  <a:lnTo>
                    <a:pt x="2650" y="0"/>
                  </a:lnTo>
                  <a:lnTo>
                    <a:pt x="2672" y="0"/>
                  </a:lnTo>
                  <a:lnTo>
                    <a:pt x="2694" y="1"/>
                  </a:lnTo>
                  <a:lnTo>
                    <a:pt x="2716" y="2"/>
                  </a:lnTo>
                  <a:lnTo>
                    <a:pt x="2738" y="3"/>
                  </a:lnTo>
                  <a:lnTo>
                    <a:pt x="2760" y="5"/>
                  </a:lnTo>
                  <a:lnTo>
                    <a:pt x="2781" y="8"/>
                  </a:lnTo>
                  <a:lnTo>
                    <a:pt x="2802" y="10"/>
                  </a:lnTo>
                  <a:lnTo>
                    <a:pt x="2823" y="13"/>
                  </a:lnTo>
                  <a:lnTo>
                    <a:pt x="2843" y="17"/>
                  </a:lnTo>
                  <a:lnTo>
                    <a:pt x="2862" y="20"/>
                  </a:lnTo>
                  <a:lnTo>
                    <a:pt x="2881" y="24"/>
                  </a:lnTo>
                  <a:lnTo>
                    <a:pt x="2900" y="29"/>
                  </a:lnTo>
                  <a:lnTo>
                    <a:pt x="2918" y="34"/>
                  </a:lnTo>
                  <a:lnTo>
                    <a:pt x="2935" y="39"/>
                  </a:lnTo>
                  <a:lnTo>
                    <a:pt x="2951" y="44"/>
                  </a:lnTo>
                  <a:lnTo>
                    <a:pt x="2967" y="50"/>
                  </a:lnTo>
                  <a:lnTo>
                    <a:pt x="2982" y="56"/>
                  </a:lnTo>
                  <a:lnTo>
                    <a:pt x="2996" y="62"/>
                  </a:lnTo>
                  <a:lnTo>
                    <a:pt x="2994" y="62"/>
                  </a:lnTo>
                  <a:lnTo>
                    <a:pt x="3010" y="55"/>
                  </a:lnTo>
                  <a:lnTo>
                    <a:pt x="3027" y="49"/>
                  </a:lnTo>
                  <a:lnTo>
                    <a:pt x="3045" y="43"/>
                  </a:lnTo>
                  <a:lnTo>
                    <a:pt x="3064" y="38"/>
                  </a:lnTo>
                  <a:lnTo>
                    <a:pt x="3084" y="32"/>
                  </a:lnTo>
                  <a:lnTo>
                    <a:pt x="3104" y="27"/>
                  </a:lnTo>
                  <a:lnTo>
                    <a:pt x="3125" y="23"/>
                  </a:lnTo>
                  <a:lnTo>
                    <a:pt x="3147" y="19"/>
                  </a:lnTo>
                  <a:lnTo>
                    <a:pt x="3169" y="15"/>
                  </a:lnTo>
                  <a:lnTo>
                    <a:pt x="3192" y="12"/>
                  </a:lnTo>
                  <a:lnTo>
                    <a:pt x="3215" y="9"/>
                  </a:lnTo>
                  <a:lnTo>
                    <a:pt x="3239" y="6"/>
                  </a:lnTo>
                  <a:lnTo>
                    <a:pt x="3263" y="4"/>
                  </a:lnTo>
                  <a:lnTo>
                    <a:pt x="3287" y="2"/>
                  </a:lnTo>
                  <a:lnTo>
                    <a:pt x="3311" y="1"/>
                  </a:lnTo>
                  <a:lnTo>
                    <a:pt x="3336" y="0"/>
                  </a:lnTo>
                  <a:lnTo>
                    <a:pt x="3360" y="0"/>
                  </a:lnTo>
                  <a:lnTo>
                    <a:pt x="3385" y="0"/>
                  </a:lnTo>
                  <a:lnTo>
                    <a:pt x="3409" y="1"/>
                  </a:lnTo>
                  <a:lnTo>
                    <a:pt x="3434" y="2"/>
                  </a:lnTo>
                  <a:lnTo>
                    <a:pt x="3458" y="3"/>
                  </a:lnTo>
                  <a:lnTo>
                    <a:pt x="3482" y="5"/>
                  </a:lnTo>
                  <a:lnTo>
                    <a:pt x="3506" y="7"/>
                  </a:lnTo>
                  <a:lnTo>
                    <a:pt x="3529" y="10"/>
                  </a:lnTo>
                  <a:lnTo>
                    <a:pt x="3552" y="13"/>
                  </a:lnTo>
                  <a:lnTo>
                    <a:pt x="3575" y="17"/>
                  </a:lnTo>
                  <a:lnTo>
                    <a:pt x="3597" y="21"/>
                  </a:lnTo>
                  <a:lnTo>
                    <a:pt x="3618" y="25"/>
                  </a:lnTo>
                  <a:lnTo>
                    <a:pt x="3639" y="30"/>
                  </a:lnTo>
                  <a:lnTo>
                    <a:pt x="3659" y="35"/>
                  </a:lnTo>
                  <a:lnTo>
                    <a:pt x="3678" y="40"/>
                  </a:lnTo>
                  <a:lnTo>
                    <a:pt x="3697" y="46"/>
                  </a:lnTo>
                  <a:lnTo>
                    <a:pt x="3715" y="52"/>
                  </a:lnTo>
                  <a:lnTo>
                    <a:pt x="3732" y="58"/>
                  </a:lnTo>
                  <a:lnTo>
                    <a:pt x="3747" y="65"/>
                  </a:lnTo>
                  <a:lnTo>
                    <a:pt x="3762" y="72"/>
                  </a:lnTo>
                  <a:lnTo>
                    <a:pt x="3776" y="79"/>
                  </a:lnTo>
                  <a:lnTo>
                    <a:pt x="3789" y="87"/>
                  </a:lnTo>
                  <a:lnTo>
                    <a:pt x="3801" y="94"/>
                  </a:lnTo>
                  <a:lnTo>
                    <a:pt x="3812" y="102"/>
                  </a:lnTo>
                  <a:lnTo>
                    <a:pt x="3821" y="110"/>
                  </a:lnTo>
                  <a:lnTo>
                    <a:pt x="3830" y="119"/>
                  </a:lnTo>
                  <a:lnTo>
                    <a:pt x="3837" y="127"/>
                  </a:lnTo>
                  <a:lnTo>
                    <a:pt x="3843" y="136"/>
                  </a:lnTo>
                  <a:lnTo>
                    <a:pt x="3848" y="144"/>
                  </a:lnTo>
                  <a:lnTo>
                    <a:pt x="3847" y="144"/>
                  </a:lnTo>
                  <a:lnTo>
                    <a:pt x="3873" y="146"/>
                  </a:lnTo>
                  <a:lnTo>
                    <a:pt x="3900" y="150"/>
                  </a:lnTo>
                  <a:lnTo>
                    <a:pt x="3925" y="154"/>
                  </a:lnTo>
                  <a:lnTo>
                    <a:pt x="3950" y="158"/>
                  </a:lnTo>
                  <a:lnTo>
                    <a:pt x="3975" y="163"/>
                  </a:lnTo>
                  <a:lnTo>
                    <a:pt x="3998" y="168"/>
                  </a:lnTo>
                  <a:lnTo>
                    <a:pt x="4021" y="173"/>
                  </a:lnTo>
                  <a:lnTo>
                    <a:pt x="4043" y="180"/>
                  </a:lnTo>
                  <a:lnTo>
                    <a:pt x="4065" y="186"/>
                  </a:lnTo>
                  <a:lnTo>
                    <a:pt x="4085" y="193"/>
                  </a:lnTo>
                  <a:lnTo>
                    <a:pt x="4104" y="200"/>
                  </a:lnTo>
                  <a:lnTo>
                    <a:pt x="4122" y="208"/>
                  </a:lnTo>
                  <a:lnTo>
                    <a:pt x="4139" y="215"/>
                  </a:lnTo>
                  <a:lnTo>
                    <a:pt x="4155" y="224"/>
                  </a:lnTo>
                  <a:lnTo>
                    <a:pt x="4170" y="232"/>
                  </a:lnTo>
                  <a:lnTo>
                    <a:pt x="4183" y="241"/>
                  </a:lnTo>
                  <a:lnTo>
                    <a:pt x="4195" y="250"/>
                  </a:lnTo>
                  <a:lnTo>
                    <a:pt x="4206" y="259"/>
                  </a:lnTo>
                  <a:lnTo>
                    <a:pt x="4215" y="268"/>
                  </a:lnTo>
                  <a:lnTo>
                    <a:pt x="4223" y="278"/>
                  </a:lnTo>
                  <a:lnTo>
                    <a:pt x="4230" y="287"/>
                  </a:lnTo>
                  <a:lnTo>
                    <a:pt x="4236" y="297"/>
                  </a:lnTo>
                  <a:lnTo>
                    <a:pt x="4239" y="307"/>
                  </a:lnTo>
                  <a:lnTo>
                    <a:pt x="4242" y="317"/>
                  </a:lnTo>
                  <a:lnTo>
                    <a:pt x="4243" y="327"/>
                  </a:lnTo>
                  <a:lnTo>
                    <a:pt x="4243" y="337"/>
                  </a:lnTo>
                  <a:lnTo>
                    <a:pt x="4241" y="347"/>
                  </a:lnTo>
                  <a:lnTo>
                    <a:pt x="4237" y="357"/>
                  </a:lnTo>
                  <a:lnTo>
                    <a:pt x="4233" y="366"/>
                  </a:lnTo>
                  <a:lnTo>
                    <a:pt x="4227" y="376"/>
                  </a:lnTo>
                  <a:lnTo>
                    <a:pt x="4219" y="386"/>
                  </a:lnTo>
                  <a:lnTo>
                    <a:pt x="4210" y="395"/>
                  </a:lnTo>
                  <a:lnTo>
                    <a:pt x="4200" y="404"/>
                  </a:lnTo>
                  <a:lnTo>
                    <a:pt x="4221" y="414"/>
                  </a:lnTo>
                  <a:lnTo>
                    <a:pt x="4240" y="424"/>
                  </a:lnTo>
                  <a:lnTo>
                    <a:pt x="4257" y="435"/>
                  </a:lnTo>
                  <a:lnTo>
                    <a:pt x="4273" y="446"/>
                  </a:lnTo>
                  <a:lnTo>
                    <a:pt x="4287" y="457"/>
                  </a:lnTo>
                  <a:lnTo>
                    <a:pt x="4300" y="469"/>
                  </a:lnTo>
                  <a:lnTo>
                    <a:pt x="4311" y="481"/>
                  </a:lnTo>
                  <a:lnTo>
                    <a:pt x="4320" y="493"/>
                  </a:lnTo>
                  <a:lnTo>
                    <a:pt x="4328" y="505"/>
                  </a:lnTo>
                  <a:lnTo>
                    <a:pt x="4334" y="517"/>
                  </a:lnTo>
                  <a:lnTo>
                    <a:pt x="4338" y="529"/>
                  </a:lnTo>
                  <a:lnTo>
                    <a:pt x="4340" y="541"/>
                  </a:lnTo>
                  <a:lnTo>
                    <a:pt x="4341" y="554"/>
                  </a:lnTo>
                  <a:lnTo>
                    <a:pt x="4340" y="566"/>
                  </a:lnTo>
                  <a:lnTo>
                    <a:pt x="4337" y="578"/>
                  </a:lnTo>
                  <a:lnTo>
                    <a:pt x="4332" y="591"/>
                  </a:lnTo>
                  <a:lnTo>
                    <a:pt x="4326" y="603"/>
                  </a:lnTo>
                  <a:lnTo>
                    <a:pt x="4318" y="615"/>
                  </a:lnTo>
                  <a:lnTo>
                    <a:pt x="4308" y="627"/>
                  </a:lnTo>
                  <a:lnTo>
                    <a:pt x="4297" y="638"/>
                  </a:lnTo>
                  <a:lnTo>
                    <a:pt x="4283" y="650"/>
                  </a:lnTo>
                  <a:lnTo>
                    <a:pt x="4269" y="661"/>
                  </a:lnTo>
                  <a:lnTo>
                    <a:pt x="4252" y="672"/>
                  </a:lnTo>
                  <a:lnTo>
                    <a:pt x="4235" y="682"/>
                  </a:lnTo>
                  <a:lnTo>
                    <a:pt x="4215" y="693"/>
                  </a:lnTo>
                  <a:lnTo>
                    <a:pt x="4195" y="703"/>
                  </a:lnTo>
                  <a:lnTo>
                    <a:pt x="4172" y="712"/>
                  </a:lnTo>
                  <a:lnTo>
                    <a:pt x="4149" y="721"/>
                  </a:lnTo>
                  <a:lnTo>
                    <a:pt x="4124" y="730"/>
                  </a:lnTo>
                  <a:lnTo>
                    <a:pt x="4098" y="738"/>
                  </a:lnTo>
                  <a:lnTo>
                    <a:pt x="4071" y="746"/>
                  </a:lnTo>
                  <a:lnTo>
                    <a:pt x="4043" y="753"/>
                  </a:lnTo>
                  <a:lnTo>
                    <a:pt x="4014" y="760"/>
                  </a:lnTo>
                  <a:lnTo>
                    <a:pt x="3984" y="766"/>
                  </a:lnTo>
                  <a:lnTo>
                    <a:pt x="3953" y="771"/>
                  </a:lnTo>
                  <a:lnTo>
                    <a:pt x="3921" y="776"/>
                  </a:lnTo>
                  <a:lnTo>
                    <a:pt x="3889" y="781"/>
                  </a:lnTo>
                  <a:lnTo>
                    <a:pt x="3856" y="785"/>
                  </a:lnTo>
                  <a:lnTo>
                    <a:pt x="3823" y="788"/>
                  </a:lnTo>
                  <a:lnTo>
                    <a:pt x="3789" y="791"/>
                  </a:lnTo>
                  <a:lnTo>
                    <a:pt x="3755" y="793"/>
                  </a:lnTo>
                  <a:lnTo>
                    <a:pt x="3755" y="794"/>
                  </a:lnTo>
                  <a:lnTo>
                    <a:pt x="3754" y="805"/>
                  </a:lnTo>
                  <a:lnTo>
                    <a:pt x="3751" y="815"/>
                  </a:lnTo>
                  <a:lnTo>
                    <a:pt x="3747" y="826"/>
                  </a:lnTo>
                  <a:lnTo>
                    <a:pt x="3741" y="836"/>
                  </a:lnTo>
                  <a:lnTo>
                    <a:pt x="3734" y="847"/>
                  </a:lnTo>
                  <a:lnTo>
                    <a:pt x="3725" y="857"/>
                  </a:lnTo>
                  <a:lnTo>
                    <a:pt x="3715" y="867"/>
                  </a:lnTo>
                  <a:lnTo>
                    <a:pt x="3703" y="877"/>
                  </a:lnTo>
                  <a:lnTo>
                    <a:pt x="3690" y="886"/>
                  </a:lnTo>
                  <a:lnTo>
                    <a:pt x="3676" y="895"/>
                  </a:lnTo>
                  <a:lnTo>
                    <a:pt x="3660" y="904"/>
                  </a:lnTo>
                  <a:lnTo>
                    <a:pt x="3643" y="913"/>
                  </a:lnTo>
                  <a:lnTo>
                    <a:pt x="3625" y="922"/>
                  </a:lnTo>
                  <a:lnTo>
                    <a:pt x="3605" y="930"/>
                  </a:lnTo>
                  <a:lnTo>
                    <a:pt x="3585" y="937"/>
                  </a:lnTo>
                  <a:lnTo>
                    <a:pt x="3563" y="945"/>
                  </a:lnTo>
                  <a:lnTo>
                    <a:pt x="3540" y="952"/>
                  </a:lnTo>
                  <a:lnTo>
                    <a:pt x="3517" y="958"/>
                  </a:lnTo>
                  <a:lnTo>
                    <a:pt x="3492" y="964"/>
                  </a:lnTo>
                  <a:lnTo>
                    <a:pt x="3467" y="970"/>
                  </a:lnTo>
                  <a:lnTo>
                    <a:pt x="3440" y="975"/>
                  </a:lnTo>
                  <a:lnTo>
                    <a:pt x="3414" y="980"/>
                  </a:lnTo>
                  <a:lnTo>
                    <a:pt x="3386" y="984"/>
                  </a:lnTo>
                  <a:lnTo>
                    <a:pt x="3358" y="987"/>
                  </a:lnTo>
                  <a:lnTo>
                    <a:pt x="3329" y="990"/>
                  </a:lnTo>
                  <a:lnTo>
                    <a:pt x="3300" y="993"/>
                  </a:lnTo>
                  <a:lnTo>
                    <a:pt x="3271" y="995"/>
                  </a:lnTo>
                  <a:lnTo>
                    <a:pt x="3242" y="997"/>
                  </a:lnTo>
                  <a:lnTo>
                    <a:pt x="3212" y="998"/>
                  </a:lnTo>
                  <a:lnTo>
                    <a:pt x="3182" y="998"/>
                  </a:lnTo>
                  <a:lnTo>
                    <a:pt x="3152" y="998"/>
                  </a:lnTo>
                  <a:lnTo>
                    <a:pt x="3122" y="997"/>
                  </a:lnTo>
                  <a:lnTo>
                    <a:pt x="3093" y="996"/>
                  </a:lnTo>
                  <a:lnTo>
                    <a:pt x="3063" y="994"/>
                  </a:lnTo>
                  <a:lnTo>
                    <a:pt x="3034" y="992"/>
                  </a:lnTo>
                  <a:lnTo>
                    <a:pt x="3005" y="989"/>
                  </a:lnTo>
                  <a:lnTo>
                    <a:pt x="2977" y="986"/>
                  </a:lnTo>
                  <a:lnTo>
                    <a:pt x="2949" y="982"/>
                  </a:lnTo>
                  <a:lnTo>
                    <a:pt x="2922" y="977"/>
                  </a:lnTo>
                  <a:lnTo>
                    <a:pt x="2895" y="973"/>
                  </a:lnTo>
                  <a:lnTo>
                    <a:pt x="2869" y="967"/>
                  </a:lnTo>
                  <a:lnTo>
                    <a:pt x="2866" y="968"/>
                  </a:lnTo>
                  <a:lnTo>
                    <a:pt x="2855" y="980"/>
                  </a:lnTo>
                  <a:lnTo>
                    <a:pt x="2842" y="991"/>
                  </a:lnTo>
                  <a:lnTo>
                    <a:pt x="2828" y="1003"/>
                  </a:lnTo>
                  <a:lnTo>
                    <a:pt x="2812" y="1014"/>
                  </a:lnTo>
                  <a:lnTo>
                    <a:pt x="2794" y="1024"/>
                  </a:lnTo>
                  <a:lnTo>
                    <a:pt x="2775" y="1035"/>
                  </a:lnTo>
                  <a:lnTo>
                    <a:pt x="2755" y="1045"/>
                  </a:lnTo>
                  <a:lnTo>
                    <a:pt x="2733" y="1055"/>
                  </a:lnTo>
                  <a:lnTo>
                    <a:pt x="2710" y="1064"/>
                  </a:lnTo>
                  <a:lnTo>
                    <a:pt x="2686" y="1073"/>
                  </a:lnTo>
                  <a:lnTo>
                    <a:pt x="2660" y="1081"/>
                  </a:lnTo>
                  <a:lnTo>
                    <a:pt x="2633" y="1089"/>
                  </a:lnTo>
                  <a:lnTo>
                    <a:pt x="2605" y="1096"/>
                  </a:lnTo>
                  <a:lnTo>
                    <a:pt x="2576" y="1103"/>
                  </a:lnTo>
                  <a:lnTo>
                    <a:pt x="2546" y="1109"/>
                  </a:lnTo>
                  <a:lnTo>
                    <a:pt x="2515" y="1115"/>
                  </a:lnTo>
                  <a:lnTo>
                    <a:pt x="2484" y="1120"/>
                  </a:lnTo>
                  <a:lnTo>
                    <a:pt x="2452" y="1125"/>
                  </a:lnTo>
                  <a:lnTo>
                    <a:pt x="2419" y="1129"/>
                  </a:lnTo>
                  <a:lnTo>
                    <a:pt x="2385" y="1132"/>
                  </a:lnTo>
                  <a:lnTo>
                    <a:pt x="2351" y="1135"/>
                  </a:lnTo>
                  <a:lnTo>
                    <a:pt x="2317" y="1137"/>
                  </a:lnTo>
                  <a:lnTo>
                    <a:pt x="2283" y="1139"/>
                  </a:lnTo>
                  <a:lnTo>
                    <a:pt x="2248" y="1140"/>
                  </a:lnTo>
                  <a:lnTo>
                    <a:pt x="2213" y="1140"/>
                  </a:lnTo>
                  <a:lnTo>
                    <a:pt x="2179" y="1140"/>
                  </a:lnTo>
                  <a:lnTo>
                    <a:pt x="2144" y="1139"/>
                  </a:lnTo>
                  <a:lnTo>
                    <a:pt x="2110" y="1137"/>
                  </a:lnTo>
                  <a:lnTo>
                    <a:pt x="2076" y="1135"/>
                  </a:lnTo>
                  <a:lnTo>
                    <a:pt x="2042" y="1132"/>
                  </a:lnTo>
                  <a:lnTo>
                    <a:pt x="2009" y="1128"/>
                  </a:lnTo>
                  <a:lnTo>
                    <a:pt x="1976" y="1124"/>
                  </a:lnTo>
                  <a:lnTo>
                    <a:pt x="1944" y="1119"/>
                  </a:lnTo>
                  <a:lnTo>
                    <a:pt x="1912" y="1114"/>
                  </a:lnTo>
                  <a:lnTo>
                    <a:pt x="1882" y="1108"/>
                  </a:lnTo>
                  <a:lnTo>
                    <a:pt x="1852" y="1102"/>
                  </a:lnTo>
                  <a:lnTo>
                    <a:pt x="1823" y="1095"/>
                  </a:lnTo>
                  <a:lnTo>
                    <a:pt x="1795" y="1087"/>
                  </a:lnTo>
                  <a:lnTo>
                    <a:pt x="1769" y="1079"/>
                  </a:lnTo>
                  <a:lnTo>
                    <a:pt x="1743" y="1071"/>
                  </a:lnTo>
                  <a:lnTo>
                    <a:pt x="1719" y="1062"/>
                  </a:lnTo>
                  <a:lnTo>
                    <a:pt x="1696" y="1053"/>
                  </a:lnTo>
                  <a:lnTo>
                    <a:pt x="1675" y="1043"/>
                  </a:lnTo>
                  <a:lnTo>
                    <a:pt x="1655" y="1033"/>
                  </a:lnTo>
                  <a:lnTo>
                    <a:pt x="1651" y="1033"/>
                  </a:lnTo>
                  <a:lnTo>
                    <a:pt x="1617" y="1040"/>
                  </a:lnTo>
                  <a:lnTo>
                    <a:pt x="1581" y="1046"/>
                  </a:lnTo>
                  <a:lnTo>
                    <a:pt x="1545" y="1052"/>
                  </a:lnTo>
                  <a:lnTo>
                    <a:pt x="1508" y="1057"/>
                  </a:lnTo>
                  <a:lnTo>
                    <a:pt x="1470" y="1061"/>
                  </a:lnTo>
                  <a:lnTo>
                    <a:pt x="1431" y="1065"/>
                  </a:lnTo>
                  <a:lnTo>
                    <a:pt x="1393" y="1067"/>
                  </a:lnTo>
                  <a:lnTo>
                    <a:pt x="1353" y="1070"/>
                  </a:lnTo>
                  <a:lnTo>
                    <a:pt x="1314" y="1071"/>
                  </a:lnTo>
                  <a:lnTo>
                    <a:pt x="1274" y="1072"/>
                  </a:lnTo>
                  <a:lnTo>
                    <a:pt x="1234" y="1072"/>
                  </a:lnTo>
                  <a:lnTo>
                    <a:pt x="1195" y="1071"/>
                  </a:lnTo>
                  <a:lnTo>
                    <a:pt x="1155" y="1070"/>
                  </a:lnTo>
                  <a:lnTo>
                    <a:pt x="1116" y="1068"/>
                  </a:lnTo>
                  <a:lnTo>
                    <a:pt x="1077" y="1065"/>
                  </a:lnTo>
                  <a:lnTo>
                    <a:pt x="1039" y="1061"/>
                  </a:lnTo>
                  <a:lnTo>
                    <a:pt x="1001" y="1057"/>
                  </a:lnTo>
                  <a:lnTo>
                    <a:pt x="964" y="1052"/>
                  </a:lnTo>
                  <a:lnTo>
                    <a:pt x="927" y="1046"/>
                  </a:lnTo>
                  <a:lnTo>
                    <a:pt x="892" y="1040"/>
                  </a:lnTo>
                  <a:lnTo>
                    <a:pt x="857" y="1033"/>
                  </a:lnTo>
                  <a:lnTo>
                    <a:pt x="823" y="1025"/>
                  </a:lnTo>
                  <a:lnTo>
                    <a:pt x="791" y="1017"/>
                  </a:lnTo>
                  <a:lnTo>
                    <a:pt x="759" y="1009"/>
                  </a:lnTo>
                  <a:lnTo>
                    <a:pt x="729" y="999"/>
                  </a:lnTo>
                  <a:lnTo>
                    <a:pt x="701" y="989"/>
                  </a:lnTo>
                  <a:lnTo>
                    <a:pt x="674" y="979"/>
                  </a:lnTo>
                  <a:lnTo>
                    <a:pt x="648" y="968"/>
                  </a:lnTo>
                  <a:lnTo>
                    <a:pt x="624" y="957"/>
                  </a:lnTo>
                  <a:lnTo>
                    <a:pt x="602" y="945"/>
                  </a:lnTo>
                  <a:lnTo>
                    <a:pt x="581" y="933"/>
                  </a:lnTo>
                  <a:lnTo>
                    <a:pt x="579" y="932"/>
                  </a:lnTo>
                  <a:lnTo>
                    <a:pt x="557" y="933"/>
                  </a:lnTo>
                  <a:lnTo>
                    <a:pt x="535" y="933"/>
                  </a:lnTo>
                  <a:lnTo>
                    <a:pt x="513" y="933"/>
                  </a:lnTo>
                  <a:lnTo>
                    <a:pt x="490" y="932"/>
                  </a:lnTo>
                  <a:lnTo>
                    <a:pt x="468" y="932"/>
                  </a:lnTo>
                  <a:lnTo>
                    <a:pt x="447" y="930"/>
                  </a:lnTo>
                  <a:lnTo>
                    <a:pt x="425" y="929"/>
                  </a:lnTo>
                  <a:lnTo>
                    <a:pt x="403" y="926"/>
                  </a:lnTo>
                  <a:lnTo>
                    <a:pt x="382" y="924"/>
                  </a:lnTo>
                  <a:lnTo>
                    <a:pt x="362" y="921"/>
                  </a:lnTo>
                  <a:lnTo>
                    <a:pt x="341" y="918"/>
                  </a:lnTo>
                  <a:lnTo>
                    <a:pt x="321" y="914"/>
                  </a:lnTo>
                  <a:lnTo>
                    <a:pt x="302" y="910"/>
                  </a:lnTo>
                  <a:lnTo>
                    <a:pt x="283" y="906"/>
                  </a:lnTo>
                  <a:lnTo>
                    <a:pt x="265" y="902"/>
                  </a:lnTo>
                  <a:lnTo>
                    <a:pt x="248" y="897"/>
                  </a:lnTo>
                  <a:lnTo>
                    <a:pt x="231" y="891"/>
                  </a:lnTo>
                  <a:lnTo>
                    <a:pt x="215" y="886"/>
                  </a:lnTo>
                  <a:lnTo>
                    <a:pt x="200" y="880"/>
                  </a:lnTo>
                  <a:lnTo>
                    <a:pt x="186" y="874"/>
                  </a:lnTo>
                  <a:lnTo>
                    <a:pt x="173" y="868"/>
                  </a:lnTo>
                  <a:lnTo>
                    <a:pt x="160" y="861"/>
                  </a:lnTo>
                  <a:lnTo>
                    <a:pt x="149" y="854"/>
                  </a:lnTo>
                  <a:lnTo>
                    <a:pt x="138" y="847"/>
                  </a:lnTo>
                  <a:lnTo>
                    <a:pt x="129" y="840"/>
                  </a:lnTo>
                  <a:lnTo>
                    <a:pt x="120" y="833"/>
                  </a:lnTo>
                  <a:lnTo>
                    <a:pt x="113" y="826"/>
                  </a:lnTo>
                  <a:lnTo>
                    <a:pt x="106" y="818"/>
                  </a:lnTo>
                  <a:lnTo>
                    <a:pt x="101" y="810"/>
                  </a:lnTo>
                  <a:lnTo>
                    <a:pt x="97" y="802"/>
                  </a:lnTo>
                  <a:lnTo>
                    <a:pt x="94" y="795"/>
                  </a:lnTo>
                  <a:lnTo>
                    <a:pt x="92" y="787"/>
                  </a:lnTo>
                  <a:lnTo>
                    <a:pt x="91" y="779"/>
                  </a:lnTo>
                  <a:lnTo>
                    <a:pt x="91" y="771"/>
                  </a:lnTo>
                  <a:lnTo>
                    <a:pt x="93" y="763"/>
                  </a:lnTo>
                  <a:lnTo>
                    <a:pt x="95" y="755"/>
                  </a:lnTo>
                  <a:lnTo>
                    <a:pt x="99" y="747"/>
                  </a:lnTo>
                  <a:lnTo>
                    <a:pt x="104" y="740"/>
                  </a:lnTo>
                  <a:lnTo>
                    <a:pt x="110" y="732"/>
                  </a:lnTo>
                  <a:lnTo>
                    <a:pt x="117" y="724"/>
                  </a:lnTo>
                  <a:lnTo>
                    <a:pt x="125" y="717"/>
                  </a:lnTo>
                  <a:lnTo>
                    <a:pt x="134" y="710"/>
                  </a:lnTo>
                  <a:lnTo>
                    <a:pt x="144" y="703"/>
                  </a:lnTo>
                  <a:lnTo>
                    <a:pt x="155" y="696"/>
                  </a:lnTo>
                  <a:lnTo>
                    <a:pt x="167" y="689"/>
                  </a:lnTo>
                  <a:lnTo>
                    <a:pt x="180" y="683"/>
                  </a:lnTo>
                  <a:lnTo>
                    <a:pt x="194" y="677"/>
                  </a:lnTo>
                  <a:lnTo>
                    <a:pt x="208" y="671"/>
                  </a:lnTo>
                  <a:lnTo>
                    <a:pt x="211" y="670"/>
                  </a:lnTo>
                  <a:lnTo>
                    <a:pt x="193" y="666"/>
                  </a:lnTo>
                  <a:lnTo>
                    <a:pt x="175" y="661"/>
                  </a:lnTo>
                  <a:lnTo>
                    <a:pt x="157" y="656"/>
                  </a:lnTo>
                  <a:lnTo>
                    <a:pt x="141" y="651"/>
                  </a:lnTo>
                  <a:lnTo>
                    <a:pt x="125" y="645"/>
                  </a:lnTo>
                  <a:lnTo>
                    <a:pt x="110" y="639"/>
                  </a:lnTo>
                  <a:lnTo>
                    <a:pt x="96" y="633"/>
                  </a:lnTo>
                  <a:lnTo>
                    <a:pt x="82" y="627"/>
                  </a:lnTo>
                  <a:lnTo>
                    <a:pt x="70" y="620"/>
                  </a:lnTo>
                  <a:lnTo>
                    <a:pt x="58" y="614"/>
                  </a:lnTo>
                  <a:lnTo>
                    <a:pt x="48" y="607"/>
                  </a:lnTo>
                  <a:lnTo>
                    <a:pt x="38" y="599"/>
                  </a:lnTo>
                  <a:lnTo>
                    <a:pt x="30" y="592"/>
                  </a:lnTo>
                  <a:lnTo>
                    <a:pt x="22" y="584"/>
                  </a:lnTo>
                  <a:lnTo>
                    <a:pt x="16" y="577"/>
                  </a:lnTo>
                  <a:lnTo>
                    <a:pt x="10" y="569"/>
                  </a:lnTo>
                  <a:lnTo>
                    <a:pt x="6" y="561"/>
                  </a:lnTo>
                  <a:lnTo>
                    <a:pt x="3" y="553"/>
                  </a:lnTo>
                  <a:lnTo>
                    <a:pt x="1" y="545"/>
                  </a:lnTo>
                  <a:lnTo>
                    <a:pt x="0" y="537"/>
                  </a:lnTo>
                  <a:lnTo>
                    <a:pt x="0" y="529"/>
                  </a:lnTo>
                  <a:lnTo>
                    <a:pt x="2" y="521"/>
                  </a:lnTo>
                  <a:lnTo>
                    <a:pt x="4" y="513"/>
                  </a:lnTo>
                  <a:lnTo>
                    <a:pt x="8" y="506"/>
                  </a:lnTo>
                  <a:lnTo>
                    <a:pt x="12" y="498"/>
                  </a:lnTo>
                  <a:lnTo>
                    <a:pt x="18" y="490"/>
                  </a:lnTo>
                  <a:lnTo>
                    <a:pt x="25" y="482"/>
                  </a:lnTo>
                  <a:lnTo>
                    <a:pt x="33" y="475"/>
                  </a:lnTo>
                  <a:lnTo>
                    <a:pt x="42" y="468"/>
                  </a:lnTo>
                  <a:lnTo>
                    <a:pt x="52" y="460"/>
                  </a:lnTo>
                  <a:lnTo>
                    <a:pt x="63" y="454"/>
                  </a:lnTo>
                  <a:lnTo>
                    <a:pt x="75" y="447"/>
                  </a:lnTo>
                  <a:lnTo>
                    <a:pt x="88" y="440"/>
                  </a:lnTo>
                  <a:lnTo>
                    <a:pt x="101" y="434"/>
                  </a:lnTo>
                  <a:lnTo>
                    <a:pt x="116" y="428"/>
                  </a:lnTo>
                  <a:lnTo>
                    <a:pt x="131" y="422"/>
                  </a:lnTo>
                  <a:lnTo>
                    <a:pt x="148" y="417"/>
                  </a:lnTo>
                  <a:lnTo>
                    <a:pt x="165" y="412"/>
                  </a:lnTo>
                  <a:lnTo>
                    <a:pt x="182" y="407"/>
                  </a:lnTo>
                  <a:lnTo>
                    <a:pt x="200" y="403"/>
                  </a:lnTo>
                  <a:lnTo>
                    <a:pt x="219" y="398"/>
                  </a:lnTo>
                  <a:lnTo>
                    <a:pt x="239" y="395"/>
                  </a:lnTo>
                  <a:lnTo>
                    <a:pt x="259" y="391"/>
                  </a:lnTo>
                  <a:lnTo>
                    <a:pt x="279" y="388"/>
                  </a:lnTo>
                  <a:lnTo>
                    <a:pt x="300" y="386"/>
                  </a:lnTo>
                  <a:lnTo>
                    <a:pt x="321" y="383"/>
                  </a:lnTo>
                  <a:lnTo>
                    <a:pt x="343" y="381"/>
                  </a:lnTo>
                  <a:lnTo>
                    <a:pt x="364" y="380"/>
                  </a:lnTo>
                  <a:lnTo>
                    <a:pt x="386" y="379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22" name="Freeform 14"/>
            <p:cNvSpPr>
              <a:spLocks/>
            </p:cNvSpPr>
            <p:nvPr/>
          </p:nvSpPr>
          <p:spPr bwMode="auto">
            <a:xfrm>
              <a:off x="6193075" y="1766876"/>
              <a:ext cx="1433879" cy="348843"/>
            </a:xfrm>
            <a:custGeom>
              <a:avLst/>
              <a:gdLst>
                <a:gd name="T0" fmla="*/ 2147483647 w 3984"/>
                <a:gd name="T1" fmla="*/ 0 h 970"/>
                <a:gd name="T2" fmla="*/ 2147483647 w 3984"/>
                <a:gd name="T3" fmla="*/ 2147483647 h 970"/>
                <a:gd name="T4" fmla="*/ 2147483647 w 3984"/>
                <a:gd name="T5" fmla="*/ 2147483647 h 970"/>
                <a:gd name="T6" fmla="*/ 0 w 3984"/>
                <a:gd name="T7" fmla="*/ 2147483647 h 97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984"/>
                <a:gd name="T13" fmla="*/ 0 h 970"/>
                <a:gd name="T14" fmla="*/ 3984 w 3984"/>
                <a:gd name="T15" fmla="*/ 970 h 9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" h="970">
                  <a:moveTo>
                    <a:pt x="254" y="629"/>
                  </a:moveTo>
                  <a:lnTo>
                    <a:pt x="253" y="630"/>
                  </a:lnTo>
                  <a:lnTo>
                    <a:pt x="236" y="630"/>
                  </a:lnTo>
                  <a:lnTo>
                    <a:pt x="218" y="630"/>
                  </a:lnTo>
                  <a:lnTo>
                    <a:pt x="201" y="630"/>
                  </a:lnTo>
                  <a:lnTo>
                    <a:pt x="183" y="629"/>
                  </a:lnTo>
                  <a:lnTo>
                    <a:pt x="166" y="629"/>
                  </a:lnTo>
                  <a:lnTo>
                    <a:pt x="148" y="628"/>
                  </a:lnTo>
                  <a:lnTo>
                    <a:pt x="131" y="627"/>
                  </a:lnTo>
                  <a:lnTo>
                    <a:pt x="114" y="625"/>
                  </a:lnTo>
                  <a:lnTo>
                    <a:pt x="97" y="624"/>
                  </a:lnTo>
                  <a:lnTo>
                    <a:pt x="80" y="622"/>
                  </a:lnTo>
                  <a:lnTo>
                    <a:pt x="63" y="620"/>
                  </a:lnTo>
                  <a:lnTo>
                    <a:pt x="47" y="617"/>
                  </a:lnTo>
                  <a:lnTo>
                    <a:pt x="31" y="614"/>
                  </a:lnTo>
                  <a:lnTo>
                    <a:pt x="15" y="612"/>
                  </a:lnTo>
                  <a:lnTo>
                    <a:pt x="0" y="609"/>
                  </a:lnTo>
                  <a:moveTo>
                    <a:pt x="479" y="859"/>
                  </a:moveTo>
                  <a:lnTo>
                    <a:pt x="479" y="859"/>
                  </a:lnTo>
                  <a:lnTo>
                    <a:pt x="471" y="860"/>
                  </a:lnTo>
                  <a:lnTo>
                    <a:pt x="464" y="861"/>
                  </a:lnTo>
                  <a:lnTo>
                    <a:pt x="457" y="862"/>
                  </a:lnTo>
                  <a:lnTo>
                    <a:pt x="449" y="863"/>
                  </a:lnTo>
                  <a:lnTo>
                    <a:pt x="442" y="863"/>
                  </a:lnTo>
                  <a:lnTo>
                    <a:pt x="435" y="864"/>
                  </a:lnTo>
                  <a:lnTo>
                    <a:pt x="427" y="865"/>
                  </a:lnTo>
                  <a:lnTo>
                    <a:pt x="420" y="866"/>
                  </a:lnTo>
                  <a:lnTo>
                    <a:pt x="412" y="866"/>
                  </a:lnTo>
                  <a:lnTo>
                    <a:pt x="404" y="867"/>
                  </a:lnTo>
                  <a:lnTo>
                    <a:pt x="397" y="867"/>
                  </a:lnTo>
                  <a:lnTo>
                    <a:pt x="389" y="868"/>
                  </a:lnTo>
                  <a:lnTo>
                    <a:pt x="382" y="868"/>
                  </a:lnTo>
                  <a:lnTo>
                    <a:pt x="374" y="869"/>
                  </a:lnTo>
                  <a:lnTo>
                    <a:pt x="366" y="869"/>
                  </a:lnTo>
                  <a:moveTo>
                    <a:pt x="1439" y="970"/>
                  </a:moveTo>
                  <a:lnTo>
                    <a:pt x="1439" y="970"/>
                  </a:lnTo>
                  <a:lnTo>
                    <a:pt x="1434" y="968"/>
                  </a:lnTo>
                  <a:lnTo>
                    <a:pt x="1429" y="965"/>
                  </a:lnTo>
                  <a:lnTo>
                    <a:pt x="1423" y="962"/>
                  </a:lnTo>
                  <a:lnTo>
                    <a:pt x="1418" y="959"/>
                  </a:lnTo>
                  <a:lnTo>
                    <a:pt x="1414" y="956"/>
                  </a:lnTo>
                  <a:lnTo>
                    <a:pt x="1409" y="953"/>
                  </a:lnTo>
                  <a:lnTo>
                    <a:pt x="1404" y="950"/>
                  </a:lnTo>
                  <a:lnTo>
                    <a:pt x="1400" y="947"/>
                  </a:lnTo>
                  <a:lnTo>
                    <a:pt x="1395" y="943"/>
                  </a:lnTo>
                  <a:lnTo>
                    <a:pt x="1391" y="940"/>
                  </a:lnTo>
                  <a:lnTo>
                    <a:pt x="1387" y="937"/>
                  </a:lnTo>
                  <a:lnTo>
                    <a:pt x="1383" y="934"/>
                  </a:lnTo>
                  <a:lnTo>
                    <a:pt x="1379" y="931"/>
                  </a:lnTo>
                  <a:lnTo>
                    <a:pt x="1375" y="928"/>
                  </a:lnTo>
                  <a:lnTo>
                    <a:pt x="1372" y="924"/>
                  </a:lnTo>
                  <a:moveTo>
                    <a:pt x="2680" y="856"/>
                  </a:moveTo>
                  <a:lnTo>
                    <a:pt x="2678" y="856"/>
                  </a:lnTo>
                  <a:lnTo>
                    <a:pt x="2678" y="859"/>
                  </a:lnTo>
                  <a:lnTo>
                    <a:pt x="2677" y="863"/>
                  </a:lnTo>
                  <a:lnTo>
                    <a:pt x="2675" y="866"/>
                  </a:lnTo>
                  <a:lnTo>
                    <a:pt x="2674" y="869"/>
                  </a:lnTo>
                  <a:lnTo>
                    <a:pt x="2673" y="873"/>
                  </a:lnTo>
                  <a:lnTo>
                    <a:pt x="2671" y="876"/>
                  </a:lnTo>
                  <a:lnTo>
                    <a:pt x="2670" y="879"/>
                  </a:lnTo>
                  <a:lnTo>
                    <a:pt x="2668" y="883"/>
                  </a:lnTo>
                  <a:lnTo>
                    <a:pt x="2666" y="886"/>
                  </a:lnTo>
                  <a:lnTo>
                    <a:pt x="2664" y="889"/>
                  </a:lnTo>
                  <a:lnTo>
                    <a:pt x="2662" y="893"/>
                  </a:lnTo>
                  <a:lnTo>
                    <a:pt x="2659" y="896"/>
                  </a:lnTo>
                  <a:lnTo>
                    <a:pt x="2657" y="899"/>
                  </a:lnTo>
                  <a:lnTo>
                    <a:pt x="2654" y="903"/>
                  </a:lnTo>
                  <a:lnTo>
                    <a:pt x="2652" y="906"/>
                  </a:lnTo>
                  <a:moveTo>
                    <a:pt x="3213" y="544"/>
                  </a:moveTo>
                  <a:lnTo>
                    <a:pt x="3213" y="544"/>
                  </a:lnTo>
                  <a:lnTo>
                    <a:pt x="3240" y="549"/>
                  </a:lnTo>
                  <a:lnTo>
                    <a:pt x="3266" y="554"/>
                  </a:lnTo>
                  <a:lnTo>
                    <a:pt x="3290" y="560"/>
                  </a:lnTo>
                  <a:lnTo>
                    <a:pt x="3314" y="567"/>
                  </a:lnTo>
                  <a:lnTo>
                    <a:pt x="3338" y="573"/>
                  </a:lnTo>
                  <a:lnTo>
                    <a:pt x="3360" y="580"/>
                  </a:lnTo>
                  <a:lnTo>
                    <a:pt x="3381" y="588"/>
                  </a:lnTo>
                  <a:lnTo>
                    <a:pt x="3401" y="596"/>
                  </a:lnTo>
                  <a:lnTo>
                    <a:pt x="3419" y="604"/>
                  </a:lnTo>
                  <a:lnTo>
                    <a:pt x="3437" y="613"/>
                  </a:lnTo>
                  <a:lnTo>
                    <a:pt x="3453" y="622"/>
                  </a:lnTo>
                  <a:lnTo>
                    <a:pt x="3468" y="631"/>
                  </a:lnTo>
                  <a:lnTo>
                    <a:pt x="3482" y="640"/>
                  </a:lnTo>
                  <a:lnTo>
                    <a:pt x="3494" y="650"/>
                  </a:lnTo>
                  <a:lnTo>
                    <a:pt x="3505" y="660"/>
                  </a:lnTo>
                  <a:lnTo>
                    <a:pt x="3514" y="670"/>
                  </a:lnTo>
                  <a:lnTo>
                    <a:pt x="3522" y="680"/>
                  </a:lnTo>
                  <a:lnTo>
                    <a:pt x="3528" y="691"/>
                  </a:lnTo>
                  <a:lnTo>
                    <a:pt x="3533" y="701"/>
                  </a:lnTo>
                  <a:lnTo>
                    <a:pt x="3537" y="712"/>
                  </a:lnTo>
                  <a:lnTo>
                    <a:pt x="3539" y="722"/>
                  </a:lnTo>
                  <a:lnTo>
                    <a:pt x="3539" y="733"/>
                  </a:lnTo>
                  <a:moveTo>
                    <a:pt x="3984" y="344"/>
                  </a:moveTo>
                  <a:lnTo>
                    <a:pt x="3983" y="344"/>
                  </a:lnTo>
                  <a:lnTo>
                    <a:pt x="3976" y="349"/>
                  </a:lnTo>
                  <a:lnTo>
                    <a:pt x="3969" y="355"/>
                  </a:lnTo>
                  <a:lnTo>
                    <a:pt x="3962" y="360"/>
                  </a:lnTo>
                  <a:lnTo>
                    <a:pt x="3953" y="365"/>
                  </a:lnTo>
                  <a:lnTo>
                    <a:pt x="3945" y="370"/>
                  </a:lnTo>
                  <a:lnTo>
                    <a:pt x="3936" y="375"/>
                  </a:lnTo>
                  <a:lnTo>
                    <a:pt x="3927" y="380"/>
                  </a:lnTo>
                  <a:lnTo>
                    <a:pt x="3917" y="385"/>
                  </a:lnTo>
                  <a:lnTo>
                    <a:pt x="3907" y="389"/>
                  </a:lnTo>
                  <a:lnTo>
                    <a:pt x="3896" y="394"/>
                  </a:lnTo>
                  <a:lnTo>
                    <a:pt x="3885" y="398"/>
                  </a:lnTo>
                  <a:lnTo>
                    <a:pt x="3874" y="402"/>
                  </a:lnTo>
                  <a:lnTo>
                    <a:pt x="3862" y="406"/>
                  </a:lnTo>
                  <a:lnTo>
                    <a:pt x="3850" y="410"/>
                  </a:lnTo>
                  <a:lnTo>
                    <a:pt x="3838" y="414"/>
                  </a:lnTo>
                  <a:moveTo>
                    <a:pt x="3634" y="82"/>
                  </a:moveTo>
                  <a:lnTo>
                    <a:pt x="3634" y="82"/>
                  </a:lnTo>
                  <a:lnTo>
                    <a:pt x="3635" y="84"/>
                  </a:lnTo>
                  <a:lnTo>
                    <a:pt x="3636" y="86"/>
                  </a:lnTo>
                  <a:lnTo>
                    <a:pt x="3637" y="89"/>
                  </a:lnTo>
                  <a:lnTo>
                    <a:pt x="3638" y="91"/>
                  </a:lnTo>
                  <a:lnTo>
                    <a:pt x="3639" y="93"/>
                  </a:lnTo>
                  <a:lnTo>
                    <a:pt x="3639" y="95"/>
                  </a:lnTo>
                  <a:lnTo>
                    <a:pt x="3640" y="97"/>
                  </a:lnTo>
                  <a:lnTo>
                    <a:pt x="3641" y="100"/>
                  </a:lnTo>
                  <a:lnTo>
                    <a:pt x="3641" y="102"/>
                  </a:lnTo>
                  <a:lnTo>
                    <a:pt x="3641" y="104"/>
                  </a:lnTo>
                  <a:lnTo>
                    <a:pt x="3642" y="106"/>
                  </a:lnTo>
                  <a:lnTo>
                    <a:pt x="3642" y="108"/>
                  </a:lnTo>
                  <a:lnTo>
                    <a:pt x="3642" y="111"/>
                  </a:lnTo>
                  <a:lnTo>
                    <a:pt x="3642" y="113"/>
                  </a:lnTo>
                  <a:lnTo>
                    <a:pt x="3642" y="115"/>
                  </a:lnTo>
                  <a:moveTo>
                    <a:pt x="2705" y="43"/>
                  </a:moveTo>
                  <a:lnTo>
                    <a:pt x="2705" y="43"/>
                  </a:lnTo>
                  <a:lnTo>
                    <a:pt x="2709" y="40"/>
                  </a:lnTo>
                  <a:lnTo>
                    <a:pt x="2713" y="37"/>
                  </a:lnTo>
                  <a:lnTo>
                    <a:pt x="2718" y="34"/>
                  </a:lnTo>
                  <a:lnTo>
                    <a:pt x="2722" y="31"/>
                  </a:lnTo>
                  <a:lnTo>
                    <a:pt x="2727" y="28"/>
                  </a:lnTo>
                  <a:lnTo>
                    <a:pt x="2731" y="25"/>
                  </a:lnTo>
                  <a:lnTo>
                    <a:pt x="2736" y="22"/>
                  </a:lnTo>
                  <a:lnTo>
                    <a:pt x="2741" y="19"/>
                  </a:lnTo>
                  <a:lnTo>
                    <a:pt x="2747" y="16"/>
                  </a:lnTo>
                  <a:lnTo>
                    <a:pt x="2752" y="13"/>
                  </a:lnTo>
                  <a:lnTo>
                    <a:pt x="2758" y="11"/>
                  </a:lnTo>
                  <a:lnTo>
                    <a:pt x="2763" y="8"/>
                  </a:lnTo>
                  <a:lnTo>
                    <a:pt x="2769" y="5"/>
                  </a:lnTo>
                  <a:lnTo>
                    <a:pt x="2775" y="2"/>
                  </a:lnTo>
                  <a:lnTo>
                    <a:pt x="2781" y="0"/>
                  </a:lnTo>
                  <a:moveTo>
                    <a:pt x="2008" y="63"/>
                  </a:moveTo>
                  <a:lnTo>
                    <a:pt x="2008" y="63"/>
                  </a:lnTo>
                  <a:lnTo>
                    <a:pt x="2009" y="61"/>
                  </a:lnTo>
                  <a:lnTo>
                    <a:pt x="2011" y="58"/>
                  </a:lnTo>
                  <a:lnTo>
                    <a:pt x="2013" y="55"/>
                  </a:lnTo>
                  <a:lnTo>
                    <a:pt x="2015" y="53"/>
                  </a:lnTo>
                  <a:lnTo>
                    <a:pt x="2017" y="50"/>
                  </a:lnTo>
                  <a:lnTo>
                    <a:pt x="2019" y="48"/>
                  </a:lnTo>
                  <a:lnTo>
                    <a:pt x="2022" y="45"/>
                  </a:lnTo>
                  <a:lnTo>
                    <a:pt x="2024" y="43"/>
                  </a:lnTo>
                  <a:lnTo>
                    <a:pt x="2027" y="41"/>
                  </a:lnTo>
                  <a:lnTo>
                    <a:pt x="2029" y="38"/>
                  </a:lnTo>
                  <a:lnTo>
                    <a:pt x="2032" y="36"/>
                  </a:lnTo>
                  <a:lnTo>
                    <a:pt x="2035" y="33"/>
                  </a:lnTo>
                  <a:lnTo>
                    <a:pt x="2038" y="31"/>
                  </a:lnTo>
                  <a:lnTo>
                    <a:pt x="2041" y="29"/>
                  </a:lnTo>
                  <a:lnTo>
                    <a:pt x="2044" y="26"/>
                  </a:lnTo>
                  <a:moveTo>
                    <a:pt x="1190" y="76"/>
                  </a:moveTo>
                  <a:lnTo>
                    <a:pt x="1191" y="76"/>
                  </a:lnTo>
                  <a:lnTo>
                    <a:pt x="1200" y="78"/>
                  </a:lnTo>
                  <a:lnTo>
                    <a:pt x="1210" y="80"/>
                  </a:lnTo>
                  <a:lnTo>
                    <a:pt x="1219" y="82"/>
                  </a:lnTo>
                  <a:lnTo>
                    <a:pt x="1228" y="84"/>
                  </a:lnTo>
                  <a:lnTo>
                    <a:pt x="1237" y="86"/>
                  </a:lnTo>
                  <a:lnTo>
                    <a:pt x="1245" y="88"/>
                  </a:lnTo>
                  <a:lnTo>
                    <a:pt x="1254" y="91"/>
                  </a:lnTo>
                  <a:lnTo>
                    <a:pt x="1263" y="93"/>
                  </a:lnTo>
                  <a:lnTo>
                    <a:pt x="1271" y="95"/>
                  </a:lnTo>
                  <a:lnTo>
                    <a:pt x="1280" y="98"/>
                  </a:lnTo>
                  <a:lnTo>
                    <a:pt x="1288" y="100"/>
                  </a:lnTo>
                  <a:lnTo>
                    <a:pt x="1296" y="103"/>
                  </a:lnTo>
                  <a:lnTo>
                    <a:pt x="1304" y="106"/>
                  </a:lnTo>
                  <a:lnTo>
                    <a:pt x="1312" y="108"/>
                  </a:lnTo>
                  <a:lnTo>
                    <a:pt x="1320" y="111"/>
                  </a:lnTo>
                  <a:moveTo>
                    <a:pt x="197" y="355"/>
                  </a:moveTo>
                  <a:lnTo>
                    <a:pt x="197" y="355"/>
                  </a:lnTo>
                  <a:lnTo>
                    <a:pt x="195" y="352"/>
                  </a:lnTo>
                  <a:lnTo>
                    <a:pt x="193" y="350"/>
                  </a:lnTo>
                  <a:lnTo>
                    <a:pt x="191" y="348"/>
                  </a:lnTo>
                  <a:lnTo>
                    <a:pt x="189" y="345"/>
                  </a:lnTo>
                  <a:lnTo>
                    <a:pt x="188" y="343"/>
                  </a:lnTo>
                  <a:lnTo>
                    <a:pt x="186" y="340"/>
                  </a:lnTo>
                  <a:lnTo>
                    <a:pt x="184" y="338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0" y="330"/>
                  </a:lnTo>
                  <a:lnTo>
                    <a:pt x="179" y="328"/>
                  </a:lnTo>
                  <a:lnTo>
                    <a:pt x="178" y="325"/>
                  </a:lnTo>
                  <a:lnTo>
                    <a:pt x="176" y="323"/>
                  </a:lnTo>
                  <a:lnTo>
                    <a:pt x="175" y="320"/>
                  </a:lnTo>
                  <a:lnTo>
                    <a:pt x="174" y="318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6408738" y="1828800"/>
            <a:ext cx="10207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296" name="TextBox 28"/>
          <p:cNvSpPr>
            <a:spLocks/>
          </p:cNvSpPr>
          <p:nvPr/>
        </p:nvSpPr>
        <p:spPr bwMode="auto">
          <a:xfrm>
            <a:off x="428625" y="2428875"/>
            <a:ext cx="571500" cy="276225"/>
          </a:xfrm>
          <a:custGeom>
            <a:avLst/>
            <a:gdLst>
              <a:gd name="T0" fmla="*/ 199973651 w 21600"/>
              <a:gd name="T1" fmla="*/ 0 h 21600"/>
              <a:gd name="T2" fmla="*/ 399946668 w 21600"/>
              <a:gd name="T3" fmla="*/ 22607314 h 21600"/>
              <a:gd name="T4" fmla="*/ 199973651 w 21600"/>
              <a:gd name="T5" fmla="*/ 45214474 h 21600"/>
              <a:gd name="T6" fmla="*/ 0 w 21600"/>
              <a:gd name="T7" fmla="*/ 22607314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Ctr="1">
            <a:spAutoFit/>
          </a:bodyPr>
          <a:lstStyle/>
          <a:p>
            <a:pPr algn="ctr"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a1</a:t>
            </a:r>
          </a:p>
        </p:txBody>
      </p:sp>
      <p:sp>
        <p:nvSpPr>
          <p:cNvPr id="12297" name="TextBox 17"/>
          <p:cNvSpPr txBox="1">
            <a:spLocks noChangeArrowheads="1"/>
          </p:cNvSpPr>
          <p:nvPr/>
        </p:nvSpPr>
        <p:spPr bwMode="auto">
          <a:xfrm>
            <a:off x="1458913" y="1828800"/>
            <a:ext cx="31130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a,c,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d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,f,h,l,m,n,p,r,s,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t</a:t>
            </a:r>
          </a:p>
        </p:txBody>
      </p:sp>
      <p:pic>
        <p:nvPicPr>
          <p:cNvPr id="12298" name="Smiley Fac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2588"/>
            <a:ext cx="696913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412875" y="4222750"/>
            <a:ext cx="2930525" cy="684213"/>
            <a:chOff x="1412281" y="4223156"/>
            <a:chExt cx="2930761" cy="683276"/>
          </a:xfrm>
        </p:grpSpPr>
        <p:sp>
          <p:nvSpPr>
            <p:cNvPr id="12316" name="Freeform 20"/>
            <p:cNvSpPr>
              <a:spLocks/>
            </p:cNvSpPr>
            <p:nvPr/>
          </p:nvSpPr>
          <p:spPr bwMode="auto">
            <a:xfrm>
              <a:off x="1412281" y="4223156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lnTo>
                    <a:pt x="0" y="1661"/>
                  </a:lnTo>
                  <a:cubicBezTo>
                    <a:pt x="0" y="1791"/>
                    <a:pt x="1849" y="1899"/>
                    <a:pt x="4071" y="1899"/>
                  </a:cubicBezTo>
                  <a:cubicBezTo>
                    <a:pt x="6291" y="1899"/>
                    <a:pt x="8142" y="1791"/>
                    <a:pt x="8142" y="1661"/>
                  </a:cubicBezTo>
                  <a:lnTo>
                    <a:pt x="8142" y="237"/>
                  </a:lnTo>
                  <a:cubicBezTo>
                    <a:pt x="8142" y="107"/>
                    <a:pt x="6291" y="0"/>
                    <a:pt x="4071" y="0"/>
                  </a:cubicBezTo>
                  <a:close/>
                  <a:moveTo>
                    <a:pt x="0" y="0"/>
                  </a:moveTo>
                  <a:close/>
                  <a:moveTo>
                    <a:pt x="8142" y="1899"/>
                  </a:move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17" name="Freeform 21"/>
            <p:cNvSpPr>
              <a:spLocks/>
            </p:cNvSpPr>
            <p:nvPr/>
          </p:nvSpPr>
          <p:spPr bwMode="auto">
            <a:xfrm>
              <a:off x="1412281" y="4223156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lnTo>
                    <a:pt x="0" y="1661"/>
                  </a:lnTo>
                  <a:cubicBezTo>
                    <a:pt x="0" y="1791"/>
                    <a:pt x="1849" y="1899"/>
                    <a:pt x="4071" y="1899"/>
                  </a:cubicBezTo>
                  <a:cubicBezTo>
                    <a:pt x="6291" y="1899"/>
                    <a:pt x="8142" y="1791"/>
                    <a:pt x="8142" y="1661"/>
                  </a:cubicBezTo>
                  <a:lnTo>
                    <a:pt x="8142" y="237"/>
                  </a:lnTo>
                  <a:cubicBezTo>
                    <a:pt x="8142" y="107"/>
                    <a:pt x="6291" y="0"/>
                    <a:pt x="4071" y="0"/>
                  </a:cubicBez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18" name="Freeform 22"/>
            <p:cNvSpPr>
              <a:spLocks/>
            </p:cNvSpPr>
            <p:nvPr/>
          </p:nvSpPr>
          <p:spPr bwMode="auto">
            <a:xfrm>
              <a:off x="1412281" y="4223156"/>
              <a:ext cx="2930761" cy="683276"/>
            </a:xfrm>
            <a:custGeom>
              <a:avLst/>
              <a:gdLst>
                <a:gd name="T0" fmla="*/ 2147483647 w 8142"/>
                <a:gd name="T1" fmla="*/ 0 h 1899"/>
                <a:gd name="T2" fmla="*/ 2147483647 w 8142"/>
                <a:gd name="T3" fmla="*/ 2147483647 h 1899"/>
                <a:gd name="T4" fmla="*/ 2147483647 w 8142"/>
                <a:gd name="T5" fmla="*/ 2147483647 h 1899"/>
                <a:gd name="T6" fmla="*/ 0 w 8142"/>
                <a:gd name="T7" fmla="*/ 2147483647 h 1899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1899"/>
                <a:gd name="T14" fmla="*/ 8142 w 8142"/>
                <a:gd name="T15" fmla="*/ 1899 h 18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1899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cubicBezTo>
                    <a:pt x="0" y="366"/>
                    <a:pt x="1849" y="474"/>
                    <a:pt x="4071" y="474"/>
                  </a:cubicBezTo>
                  <a:cubicBezTo>
                    <a:pt x="6291" y="474"/>
                    <a:pt x="8142" y="366"/>
                    <a:pt x="8142" y="237"/>
                  </a:cubicBezTo>
                  <a:cubicBezTo>
                    <a:pt x="8142" y="107"/>
                    <a:pt x="6291" y="0"/>
                    <a:pt x="4071" y="0"/>
                  </a:cubicBezTo>
                  <a:close/>
                  <a:moveTo>
                    <a:pt x="0" y="0"/>
                  </a:moveTo>
                  <a:close/>
                  <a:moveTo>
                    <a:pt x="8142" y="1899"/>
                  </a:moveTo>
                  <a:close/>
                </a:path>
              </a:pathLst>
            </a:custGeom>
            <a:gradFill rotWithShape="0">
              <a:gsLst>
                <a:gs pos="0">
                  <a:srgbClr val="FFF3FC"/>
                </a:gs>
                <a:gs pos="100000">
                  <a:srgbClr val="9EC5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19" name="Freeform 23"/>
            <p:cNvSpPr>
              <a:spLocks/>
            </p:cNvSpPr>
            <p:nvPr/>
          </p:nvSpPr>
          <p:spPr bwMode="auto">
            <a:xfrm>
              <a:off x="1412281" y="4223156"/>
              <a:ext cx="2930761" cy="170279"/>
            </a:xfrm>
            <a:custGeom>
              <a:avLst/>
              <a:gdLst>
                <a:gd name="T0" fmla="*/ 2147483647 w 8142"/>
                <a:gd name="T1" fmla="*/ 0 h 474"/>
                <a:gd name="T2" fmla="*/ 2147483647 w 8142"/>
                <a:gd name="T3" fmla="*/ 2147483647 h 474"/>
                <a:gd name="T4" fmla="*/ 2147483647 w 8142"/>
                <a:gd name="T5" fmla="*/ 2147483647 h 474"/>
                <a:gd name="T6" fmla="*/ 0 w 8142"/>
                <a:gd name="T7" fmla="*/ 2147483647 h 474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8142"/>
                <a:gd name="T13" fmla="*/ 0 h 474"/>
                <a:gd name="T14" fmla="*/ 8142 w 8142"/>
                <a:gd name="T15" fmla="*/ 474 h 4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142" h="474">
                  <a:moveTo>
                    <a:pt x="4071" y="0"/>
                  </a:moveTo>
                  <a:cubicBezTo>
                    <a:pt x="1849" y="0"/>
                    <a:pt x="0" y="107"/>
                    <a:pt x="0" y="237"/>
                  </a:cubicBezTo>
                  <a:cubicBezTo>
                    <a:pt x="0" y="366"/>
                    <a:pt x="1849" y="474"/>
                    <a:pt x="4071" y="474"/>
                  </a:cubicBezTo>
                  <a:cubicBezTo>
                    <a:pt x="6291" y="474"/>
                    <a:pt x="8142" y="366"/>
                    <a:pt x="8142" y="237"/>
                  </a:cubicBezTo>
                  <a:cubicBezTo>
                    <a:pt x="8142" y="107"/>
                    <a:pt x="6291" y="0"/>
                    <a:pt x="4071" y="0"/>
                  </a:cubicBez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843463" y="4359275"/>
            <a:ext cx="1136650" cy="409575"/>
            <a:chOff x="4843439" y="4359237"/>
            <a:chExt cx="1136516" cy="410044"/>
          </a:xfrm>
        </p:grpSpPr>
        <p:sp>
          <p:nvSpPr>
            <p:cNvPr id="12314" name="Freeform 25"/>
            <p:cNvSpPr>
              <a:spLocks/>
            </p:cNvSpPr>
            <p:nvPr/>
          </p:nvSpPr>
          <p:spPr bwMode="auto">
            <a:xfrm>
              <a:off x="4843439" y="4359237"/>
              <a:ext cx="1136516" cy="410044"/>
            </a:xfrm>
            <a:custGeom>
              <a:avLst/>
              <a:gdLst>
                <a:gd name="T0" fmla="*/ 2147483647 w 3158"/>
                <a:gd name="T1" fmla="*/ 0 h 1140"/>
                <a:gd name="T2" fmla="*/ 2147483647 w 3158"/>
                <a:gd name="T3" fmla="*/ 2147483647 h 1140"/>
                <a:gd name="T4" fmla="*/ 2147483647 w 3158"/>
                <a:gd name="T5" fmla="*/ 2147483647 h 1140"/>
                <a:gd name="T6" fmla="*/ 0 w 3158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158"/>
                <a:gd name="T13" fmla="*/ 0 h 1140"/>
                <a:gd name="T14" fmla="*/ 3158 w 3158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8" h="1140">
                  <a:moveTo>
                    <a:pt x="0" y="285"/>
                  </a:moveTo>
                  <a:lnTo>
                    <a:pt x="2565" y="285"/>
                  </a:lnTo>
                  <a:lnTo>
                    <a:pt x="2565" y="0"/>
                  </a:lnTo>
                  <a:lnTo>
                    <a:pt x="3158" y="570"/>
                  </a:lnTo>
                  <a:lnTo>
                    <a:pt x="2565" y="1140"/>
                  </a:lnTo>
                  <a:lnTo>
                    <a:pt x="2565" y="855"/>
                  </a:lnTo>
                  <a:lnTo>
                    <a:pt x="0" y="855"/>
                  </a:lnTo>
                  <a:lnTo>
                    <a:pt x="0" y="285"/>
                  </a:lnTo>
                  <a:close/>
                  <a:moveTo>
                    <a:pt x="0" y="-570"/>
                  </a:moveTo>
                  <a:close/>
                  <a:moveTo>
                    <a:pt x="3158" y="570"/>
                  </a:moveTo>
                  <a:close/>
                </a:path>
              </a:pathLst>
            </a:custGeom>
            <a:solidFill>
              <a:srgbClr val="BBE0E3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15" name="Freeform 26"/>
            <p:cNvSpPr>
              <a:spLocks/>
            </p:cNvSpPr>
            <p:nvPr/>
          </p:nvSpPr>
          <p:spPr bwMode="auto">
            <a:xfrm>
              <a:off x="4843439" y="4359237"/>
              <a:ext cx="1136516" cy="410044"/>
            </a:xfrm>
            <a:custGeom>
              <a:avLst/>
              <a:gdLst>
                <a:gd name="T0" fmla="*/ 2147483647 w 3158"/>
                <a:gd name="T1" fmla="*/ 0 h 1140"/>
                <a:gd name="T2" fmla="*/ 2147483647 w 3158"/>
                <a:gd name="T3" fmla="*/ 2147483647 h 1140"/>
                <a:gd name="T4" fmla="*/ 2147483647 w 3158"/>
                <a:gd name="T5" fmla="*/ 2147483647 h 1140"/>
                <a:gd name="T6" fmla="*/ 0 w 3158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158"/>
                <a:gd name="T13" fmla="*/ 0 h 1140"/>
                <a:gd name="T14" fmla="*/ 3158 w 3158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8" h="1140" fill="none">
                  <a:moveTo>
                    <a:pt x="0" y="285"/>
                  </a:moveTo>
                  <a:lnTo>
                    <a:pt x="2565" y="285"/>
                  </a:lnTo>
                  <a:lnTo>
                    <a:pt x="2565" y="0"/>
                  </a:lnTo>
                  <a:lnTo>
                    <a:pt x="3158" y="570"/>
                  </a:lnTo>
                  <a:lnTo>
                    <a:pt x="2565" y="1140"/>
                  </a:lnTo>
                  <a:lnTo>
                    <a:pt x="2565" y="855"/>
                  </a:lnTo>
                  <a:lnTo>
                    <a:pt x="0" y="855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192838" y="4359275"/>
            <a:ext cx="1563687" cy="411163"/>
            <a:chOff x="6193075" y="4359237"/>
            <a:chExt cx="1563477" cy="411123"/>
          </a:xfrm>
        </p:grpSpPr>
        <p:sp>
          <p:nvSpPr>
            <p:cNvPr id="12311" name="Freeform 28"/>
            <p:cNvSpPr>
              <a:spLocks/>
            </p:cNvSpPr>
            <p:nvPr/>
          </p:nvSpPr>
          <p:spPr bwMode="auto">
            <a:xfrm>
              <a:off x="6193075" y="4359237"/>
              <a:ext cx="1563477" cy="411123"/>
            </a:xfrm>
            <a:custGeom>
              <a:avLst/>
              <a:gdLst>
                <a:gd name="T0" fmla="*/ 2147483647 w 4344"/>
                <a:gd name="T1" fmla="*/ 0 h 1143"/>
                <a:gd name="T2" fmla="*/ 2147483647 w 4344"/>
                <a:gd name="T3" fmla="*/ 2147483647 h 1143"/>
                <a:gd name="T4" fmla="*/ 2147483647 w 4344"/>
                <a:gd name="T5" fmla="*/ 2147483647 h 1143"/>
                <a:gd name="T6" fmla="*/ 0 w 4344"/>
                <a:gd name="T7" fmla="*/ 2147483647 h 1143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344"/>
                <a:gd name="T13" fmla="*/ 0 h 1143"/>
                <a:gd name="T14" fmla="*/ 4344 w 4344"/>
                <a:gd name="T15" fmla="*/ 1143 h 11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4" h="1143">
                  <a:moveTo>
                    <a:pt x="391" y="379"/>
                  </a:moveTo>
                  <a:lnTo>
                    <a:pt x="391" y="379"/>
                  </a:lnTo>
                  <a:lnTo>
                    <a:pt x="387" y="367"/>
                  </a:lnTo>
                  <a:lnTo>
                    <a:pt x="385" y="354"/>
                  </a:lnTo>
                  <a:lnTo>
                    <a:pt x="385" y="342"/>
                  </a:lnTo>
                  <a:lnTo>
                    <a:pt x="387" y="330"/>
                  </a:lnTo>
                  <a:lnTo>
                    <a:pt x="390" y="317"/>
                  </a:lnTo>
                  <a:lnTo>
                    <a:pt x="395" y="305"/>
                  </a:lnTo>
                  <a:lnTo>
                    <a:pt x="401" y="293"/>
                  </a:lnTo>
                  <a:lnTo>
                    <a:pt x="410" y="281"/>
                  </a:lnTo>
                  <a:lnTo>
                    <a:pt x="420" y="269"/>
                  </a:lnTo>
                  <a:lnTo>
                    <a:pt x="431" y="258"/>
                  </a:lnTo>
                  <a:lnTo>
                    <a:pt x="445" y="246"/>
                  </a:lnTo>
                  <a:lnTo>
                    <a:pt x="460" y="235"/>
                  </a:lnTo>
                  <a:lnTo>
                    <a:pt x="476" y="224"/>
                  </a:lnTo>
                  <a:lnTo>
                    <a:pt x="494" y="214"/>
                  </a:lnTo>
                  <a:lnTo>
                    <a:pt x="514" y="204"/>
                  </a:lnTo>
                  <a:lnTo>
                    <a:pt x="535" y="194"/>
                  </a:lnTo>
                  <a:lnTo>
                    <a:pt x="557" y="184"/>
                  </a:lnTo>
                  <a:lnTo>
                    <a:pt x="580" y="175"/>
                  </a:lnTo>
                  <a:lnTo>
                    <a:pt x="605" y="167"/>
                  </a:lnTo>
                  <a:lnTo>
                    <a:pt x="631" y="159"/>
                  </a:lnTo>
                  <a:lnTo>
                    <a:pt x="658" y="151"/>
                  </a:lnTo>
                  <a:lnTo>
                    <a:pt x="687" y="144"/>
                  </a:lnTo>
                  <a:lnTo>
                    <a:pt x="716" y="137"/>
                  </a:lnTo>
                  <a:lnTo>
                    <a:pt x="746" y="131"/>
                  </a:lnTo>
                  <a:lnTo>
                    <a:pt x="777" y="126"/>
                  </a:lnTo>
                  <a:lnTo>
                    <a:pt x="808" y="121"/>
                  </a:lnTo>
                  <a:lnTo>
                    <a:pt x="841" y="117"/>
                  </a:lnTo>
                  <a:lnTo>
                    <a:pt x="873" y="113"/>
                  </a:lnTo>
                  <a:lnTo>
                    <a:pt x="907" y="110"/>
                  </a:lnTo>
                  <a:lnTo>
                    <a:pt x="941" y="107"/>
                  </a:lnTo>
                  <a:lnTo>
                    <a:pt x="975" y="105"/>
                  </a:lnTo>
                  <a:lnTo>
                    <a:pt x="1009" y="104"/>
                  </a:lnTo>
                  <a:lnTo>
                    <a:pt x="1043" y="103"/>
                  </a:lnTo>
                  <a:lnTo>
                    <a:pt x="1078" y="103"/>
                  </a:lnTo>
                  <a:lnTo>
                    <a:pt x="1112" y="104"/>
                  </a:lnTo>
                  <a:lnTo>
                    <a:pt x="1147" y="105"/>
                  </a:lnTo>
                  <a:lnTo>
                    <a:pt x="1181" y="107"/>
                  </a:lnTo>
                  <a:lnTo>
                    <a:pt x="1215" y="109"/>
                  </a:lnTo>
                  <a:lnTo>
                    <a:pt x="1248" y="112"/>
                  </a:lnTo>
                  <a:lnTo>
                    <a:pt x="1281" y="116"/>
                  </a:lnTo>
                  <a:lnTo>
                    <a:pt x="1313" y="120"/>
                  </a:lnTo>
                  <a:lnTo>
                    <a:pt x="1345" y="125"/>
                  </a:lnTo>
                  <a:lnTo>
                    <a:pt x="1376" y="130"/>
                  </a:lnTo>
                  <a:lnTo>
                    <a:pt x="1406" y="136"/>
                  </a:lnTo>
                  <a:lnTo>
                    <a:pt x="1407" y="137"/>
                  </a:lnTo>
                  <a:lnTo>
                    <a:pt x="1421" y="129"/>
                  </a:lnTo>
                  <a:lnTo>
                    <a:pt x="1436" y="120"/>
                  </a:lnTo>
                  <a:lnTo>
                    <a:pt x="1452" y="112"/>
                  </a:lnTo>
                  <a:lnTo>
                    <a:pt x="1469" y="104"/>
                  </a:lnTo>
                  <a:lnTo>
                    <a:pt x="1487" y="97"/>
                  </a:lnTo>
                  <a:lnTo>
                    <a:pt x="1506" y="90"/>
                  </a:lnTo>
                  <a:lnTo>
                    <a:pt x="1527" y="83"/>
                  </a:lnTo>
                  <a:lnTo>
                    <a:pt x="1548" y="77"/>
                  </a:lnTo>
                  <a:lnTo>
                    <a:pt x="1570" y="71"/>
                  </a:lnTo>
                  <a:lnTo>
                    <a:pt x="1593" y="65"/>
                  </a:lnTo>
                  <a:lnTo>
                    <a:pt x="1616" y="60"/>
                  </a:lnTo>
                  <a:lnTo>
                    <a:pt x="1641" y="55"/>
                  </a:lnTo>
                  <a:lnTo>
                    <a:pt x="1666" y="51"/>
                  </a:lnTo>
                  <a:lnTo>
                    <a:pt x="1692" y="47"/>
                  </a:lnTo>
                  <a:lnTo>
                    <a:pt x="1718" y="44"/>
                  </a:lnTo>
                  <a:lnTo>
                    <a:pt x="1744" y="41"/>
                  </a:lnTo>
                  <a:lnTo>
                    <a:pt x="1771" y="39"/>
                  </a:lnTo>
                  <a:lnTo>
                    <a:pt x="1798" y="37"/>
                  </a:lnTo>
                  <a:lnTo>
                    <a:pt x="1826" y="36"/>
                  </a:lnTo>
                  <a:lnTo>
                    <a:pt x="1853" y="35"/>
                  </a:lnTo>
                  <a:lnTo>
                    <a:pt x="1881" y="35"/>
                  </a:lnTo>
                  <a:lnTo>
                    <a:pt x="1909" y="35"/>
                  </a:lnTo>
                  <a:lnTo>
                    <a:pt x="1936" y="36"/>
                  </a:lnTo>
                  <a:lnTo>
                    <a:pt x="1964" y="37"/>
                  </a:lnTo>
                  <a:lnTo>
                    <a:pt x="1991" y="39"/>
                  </a:lnTo>
                  <a:lnTo>
                    <a:pt x="2018" y="41"/>
                  </a:lnTo>
                  <a:lnTo>
                    <a:pt x="2044" y="44"/>
                  </a:lnTo>
                  <a:lnTo>
                    <a:pt x="2071" y="47"/>
                  </a:lnTo>
                  <a:lnTo>
                    <a:pt x="2096" y="51"/>
                  </a:lnTo>
                  <a:lnTo>
                    <a:pt x="2121" y="55"/>
                  </a:lnTo>
                  <a:lnTo>
                    <a:pt x="2146" y="60"/>
                  </a:lnTo>
                  <a:lnTo>
                    <a:pt x="2169" y="65"/>
                  </a:lnTo>
                  <a:lnTo>
                    <a:pt x="2192" y="71"/>
                  </a:lnTo>
                  <a:lnTo>
                    <a:pt x="2214" y="77"/>
                  </a:lnTo>
                  <a:lnTo>
                    <a:pt x="2236" y="83"/>
                  </a:lnTo>
                  <a:lnTo>
                    <a:pt x="2256" y="90"/>
                  </a:lnTo>
                  <a:lnTo>
                    <a:pt x="2267" y="83"/>
                  </a:lnTo>
                  <a:lnTo>
                    <a:pt x="2278" y="76"/>
                  </a:lnTo>
                  <a:lnTo>
                    <a:pt x="2291" y="69"/>
                  </a:lnTo>
                  <a:lnTo>
                    <a:pt x="2304" y="63"/>
                  </a:lnTo>
                  <a:lnTo>
                    <a:pt x="2318" y="57"/>
                  </a:lnTo>
                  <a:lnTo>
                    <a:pt x="2333" y="51"/>
                  </a:lnTo>
                  <a:lnTo>
                    <a:pt x="2349" y="45"/>
                  </a:lnTo>
                  <a:lnTo>
                    <a:pt x="2366" y="40"/>
                  </a:lnTo>
                  <a:lnTo>
                    <a:pt x="2383" y="35"/>
                  </a:lnTo>
                  <a:lnTo>
                    <a:pt x="2401" y="30"/>
                  </a:lnTo>
                  <a:lnTo>
                    <a:pt x="2420" y="26"/>
                  </a:lnTo>
                  <a:lnTo>
                    <a:pt x="2439" y="22"/>
                  </a:lnTo>
                  <a:lnTo>
                    <a:pt x="2459" y="18"/>
                  </a:lnTo>
                  <a:lnTo>
                    <a:pt x="2479" y="15"/>
                  </a:lnTo>
                  <a:lnTo>
                    <a:pt x="2500" y="12"/>
                  </a:lnTo>
                  <a:lnTo>
                    <a:pt x="2521" y="10"/>
                  </a:lnTo>
                  <a:lnTo>
                    <a:pt x="2542" y="8"/>
                  </a:lnTo>
                  <a:lnTo>
                    <a:pt x="2564" y="6"/>
                  </a:lnTo>
                  <a:lnTo>
                    <a:pt x="2586" y="5"/>
                  </a:lnTo>
                  <a:lnTo>
                    <a:pt x="2608" y="4"/>
                  </a:lnTo>
                  <a:lnTo>
                    <a:pt x="2630" y="3"/>
                  </a:lnTo>
                  <a:lnTo>
                    <a:pt x="2653" y="3"/>
                  </a:lnTo>
                  <a:lnTo>
                    <a:pt x="2675" y="3"/>
                  </a:lnTo>
                  <a:lnTo>
                    <a:pt x="2697" y="4"/>
                  </a:lnTo>
                  <a:lnTo>
                    <a:pt x="2719" y="5"/>
                  </a:lnTo>
                  <a:lnTo>
                    <a:pt x="2741" y="6"/>
                  </a:lnTo>
                  <a:lnTo>
                    <a:pt x="2763" y="8"/>
                  </a:lnTo>
                  <a:lnTo>
                    <a:pt x="2784" y="11"/>
                  </a:lnTo>
                  <a:lnTo>
                    <a:pt x="2805" y="13"/>
                  </a:lnTo>
                  <a:lnTo>
                    <a:pt x="2826" y="16"/>
                  </a:lnTo>
                  <a:lnTo>
                    <a:pt x="2846" y="20"/>
                  </a:lnTo>
                  <a:lnTo>
                    <a:pt x="2865" y="23"/>
                  </a:lnTo>
                  <a:lnTo>
                    <a:pt x="2884" y="27"/>
                  </a:lnTo>
                  <a:lnTo>
                    <a:pt x="2903" y="32"/>
                  </a:lnTo>
                  <a:lnTo>
                    <a:pt x="2921" y="37"/>
                  </a:lnTo>
                  <a:lnTo>
                    <a:pt x="2938" y="42"/>
                  </a:lnTo>
                  <a:lnTo>
                    <a:pt x="2954" y="47"/>
                  </a:lnTo>
                  <a:lnTo>
                    <a:pt x="2970" y="53"/>
                  </a:lnTo>
                  <a:lnTo>
                    <a:pt x="2985" y="59"/>
                  </a:lnTo>
                  <a:lnTo>
                    <a:pt x="2999" y="65"/>
                  </a:lnTo>
                  <a:lnTo>
                    <a:pt x="2997" y="65"/>
                  </a:lnTo>
                  <a:lnTo>
                    <a:pt x="3013" y="58"/>
                  </a:lnTo>
                  <a:lnTo>
                    <a:pt x="3030" y="52"/>
                  </a:lnTo>
                  <a:lnTo>
                    <a:pt x="3048" y="46"/>
                  </a:lnTo>
                  <a:lnTo>
                    <a:pt x="3067" y="41"/>
                  </a:lnTo>
                  <a:lnTo>
                    <a:pt x="3087" y="35"/>
                  </a:lnTo>
                  <a:lnTo>
                    <a:pt x="3107" y="30"/>
                  </a:lnTo>
                  <a:lnTo>
                    <a:pt x="3128" y="26"/>
                  </a:lnTo>
                  <a:lnTo>
                    <a:pt x="3150" y="22"/>
                  </a:lnTo>
                  <a:lnTo>
                    <a:pt x="3172" y="18"/>
                  </a:lnTo>
                  <a:lnTo>
                    <a:pt x="3195" y="15"/>
                  </a:lnTo>
                  <a:lnTo>
                    <a:pt x="3218" y="12"/>
                  </a:lnTo>
                  <a:lnTo>
                    <a:pt x="3242" y="9"/>
                  </a:lnTo>
                  <a:lnTo>
                    <a:pt x="3266" y="7"/>
                  </a:lnTo>
                  <a:lnTo>
                    <a:pt x="3290" y="5"/>
                  </a:lnTo>
                  <a:lnTo>
                    <a:pt x="3314" y="4"/>
                  </a:lnTo>
                  <a:lnTo>
                    <a:pt x="3339" y="3"/>
                  </a:lnTo>
                  <a:lnTo>
                    <a:pt x="3363" y="3"/>
                  </a:lnTo>
                  <a:lnTo>
                    <a:pt x="3388" y="3"/>
                  </a:lnTo>
                  <a:lnTo>
                    <a:pt x="3412" y="4"/>
                  </a:lnTo>
                  <a:lnTo>
                    <a:pt x="3437" y="5"/>
                  </a:lnTo>
                  <a:lnTo>
                    <a:pt x="3461" y="6"/>
                  </a:lnTo>
                  <a:lnTo>
                    <a:pt x="3485" y="8"/>
                  </a:lnTo>
                  <a:lnTo>
                    <a:pt x="3509" y="10"/>
                  </a:lnTo>
                  <a:lnTo>
                    <a:pt x="3532" y="13"/>
                  </a:lnTo>
                  <a:lnTo>
                    <a:pt x="3555" y="16"/>
                  </a:lnTo>
                  <a:lnTo>
                    <a:pt x="3578" y="20"/>
                  </a:lnTo>
                  <a:lnTo>
                    <a:pt x="3600" y="24"/>
                  </a:lnTo>
                  <a:lnTo>
                    <a:pt x="3621" y="28"/>
                  </a:lnTo>
                  <a:lnTo>
                    <a:pt x="3642" y="33"/>
                  </a:lnTo>
                  <a:lnTo>
                    <a:pt x="3662" y="38"/>
                  </a:lnTo>
                  <a:lnTo>
                    <a:pt x="3681" y="43"/>
                  </a:lnTo>
                  <a:lnTo>
                    <a:pt x="3700" y="49"/>
                  </a:lnTo>
                  <a:lnTo>
                    <a:pt x="3718" y="55"/>
                  </a:lnTo>
                  <a:lnTo>
                    <a:pt x="3735" y="61"/>
                  </a:lnTo>
                  <a:lnTo>
                    <a:pt x="3750" y="68"/>
                  </a:lnTo>
                  <a:lnTo>
                    <a:pt x="3765" y="75"/>
                  </a:lnTo>
                  <a:lnTo>
                    <a:pt x="3779" y="82"/>
                  </a:lnTo>
                  <a:lnTo>
                    <a:pt x="3792" y="90"/>
                  </a:lnTo>
                  <a:lnTo>
                    <a:pt x="3804" y="97"/>
                  </a:lnTo>
                  <a:lnTo>
                    <a:pt x="3815" y="105"/>
                  </a:lnTo>
                  <a:lnTo>
                    <a:pt x="3824" y="113"/>
                  </a:lnTo>
                  <a:lnTo>
                    <a:pt x="3833" y="122"/>
                  </a:lnTo>
                  <a:lnTo>
                    <a:pt x="3840" y="130"/>
                  </a:lnTo>
                  <a:lnTo>
                    <a:pt x="3846" y="139"/>
                  </a:lnTo>
                  <a:lnTo>
                    <a:pt x="3851" y="147"/>
                  </a:lnTo>
                  <a:lnTo>
                    <a:pt x="3850" y="147"/>
                  </a:lnTo>
                  <a:lnTo>
                    <a:pt x="3876" y="149"/>
                  </a:lnTo>
                  <a:lnTo>
                    <a:pt x="3903" y="153"/>
                  </a:lnTo>
                  <a:lnTo>
                    <a:pt x="3928" y="157"/>
                  </a:lnTo>
                  <a:lnTo>
                    <a:pt x="3953" y="161"/>
                  </a:lnTo>
                  <a:lnTo>
                    <a:pt x="3978" y="166"/>
                  </a:lnTo>
                  <a:lnTo>
                    <a:pt x="4001" y="171"/>
                  </a:lnTo>
                  <a:lnTo>
                    <a:pt x="4024" y="176"/>
                  </a:lnTo>
                  <a:lnTo>
                    <a:pt x="4046" y="183"/>
                  </a:lnTo>
                  <a:lnTo>
                    <a:pt x="4068" y="189"/>
                  </a:lnTo>
                  <a:lnTo>
                    <a:pt x="4088" y="196"/>
                  </a:lnTo>
                  <a:lnTo>
                    <a:pt x="4107" y="203"/>
                  </a:lnTo>
                  <a:lnTo>
                    <a:pt x="4125" y="211"/>
                  </a:lnTo>
                  <a:lnTo>
                    <a:pt x="4142" y="218"/>
                  </a:lnTo>
                  <a:lnTo>
                    <a:pt x="4158" y="227"/>
                  </a:lnTo>
                  <a:lnTo>
                    <a:pt x="4173" y="235"/>
                  </a:lnTo>
                  <a:lnTo>
                    <a:pt x="4186" y="244"/>
                  </a:lnTo>
                  <a:lnTo>
                    <a:pt x="4198" y="253"/>
                  </a:lnTo>
                  <a:lnTo>
                    <a:pt x="4209" y="262"/>
                  </a:lnTo>
                  <a:lnTo>
                    <a:pt x="4218" y="271"/>
                  </a:lnTo>
                  <a:lnTo>
                    <a:pt x="4226" y="281"/>
                  </a:lnTo>
                  <a:lnTo>
                    <a:pt x="4233" y="290"/>
                  </a:lnTo>
                  <a:lnTo>
                    <a:pt x="4239" y="300"/>
                  </a:lnTo>
                  <a:lnTo>
                    <a:pt x="4242" y="310"/>
                  </a:lnTo>
                  <a:lnTo>
                    <a:pt x="4245" y="320"/>
                  </a:lnTo>
                  <a:lnTo>
                    <a:pt x="4246" y="330"/>
                  </a:lnTo>
                  <a:lnTo>
                    <a:pt x="4246" y="340"/>
                  </a:lnTo>
                  <a:lnTo>
                    <a:pt x="4244" y="350"/>
                  </a:lnTo>
                  <a:lnTo>
                    <a:pt x="4240" y="360"/>
                  </a:lnTo>
                  <a:lnTo>
                    <a:pt x="4236" y="369"/>
                  </a:lnTo>
                  <a:lnTo>
                    <a:pt x="4230" y="379"/>
                  </a:lnTo>
                  <a:lnTo>
                    <a:pt x="4222" y="389"/>
                  </a:lnTo>
                  <a:lnTo>
                    <a:pt x="4213" y="398"/>
                  </a:lnTo>
                  <a:lnTo>
                    <a:pt x="4203" y="407"/>
                  </a:lnTo>
                  <a:lnTo>
                    <a:pt x="4224" y="417"/>
                  </a:lnTo>
                  <a:lnTo>
                    <a:pt x="4243" y="427"/>
                  </a:lnTo>
                  <a:lnTo>
                    <a:pt x="4260" y="438"/>
                  </a:lnTo>
                  <a:lnTo>
                    <a:pt x="4276" y="449"/>
                  </a:lnTo>
                  <a:lnTo>
                    <a:pt x="4290" y="460"/>
                  </a:lnTo>
                  <a:lnTo>
                    <a:pt x="4303" y="472"/>
                  </a:lnTo>
                  <a:lnTo>
                    <a:pt x="4314" y="484"/>
                  </a:lnTo>
                  <a:lnTo>
                    <a:pt x="4323" y="496"/>
                  </a:lnTo>
                  <a:lnTo>
                    <a:pt x="4331" y="508"/>
                  </a:lnTo>
                  <a:lnTo>
                    <a:pt x="4337" y="520"/>
                  </a:lnTo>
                  <a:lnTo>
                    <a:pt x="4341" y="532"/>
                  </a:lnTo>
                  <a:lnTo>
                    <a:pt x="4343" y="544"/>
                  </a:lnTo>
                  <a:lnTo>
                    <a:pt x="4344" y="557"/>
                  </a:lnTo>
                  <a:lnTo>
                    <a:pt x="4343" y="569"/>
                  </a:lnTo>
                  <a:lnTo>
                    <a:pt x="4340" y="581"/>
                  </a:lnTo>
                  <a:lnTo>
                    <a:pt x="4335" y="594"/>
                  </a:lnTo>
                  <a:lnTo>
                    <a:pt x="4329" y="606"/>
                  </a:lnTo>
                  <a:lnTo>
                    <a:pt x="4321" y="618"/>
                  </a:lnTo>
                  <a:lnTo>
                    <a:pt x="4311" y="630"/>
                  </a:lnTo>
                  <a:lnTo>
                    <a:pt x="4300" y="641"/>
                  </a:lnTo>
                  <a:lnTo>
                    <a:pt x="4286" y="653"/>
                  </a:lnTo>
                  <a:lnTo>
                    <a:pt x="4272" y="664"/>
                  </a:lnTo>
                  <a:lnTo>
                    <a:pt x="4255" y="675"/>
                  </a:lnTo>
                  <a:lnTo>
                    <a:pt x="4238" y="685"/>
                  </a:lnTo>
                  <a:lnTo>
                    <a:pt x="4218" y="696"/>
                  </a:lnTo>
                  <a:lnTo>
                    <a:pt x="4198" y="706"/>
                  </a:lnTo>
                  <a:lnTo>
                    <a:pt x="4175" y="715"/>
                  </a:lnTo>
                  <a:lnTo>
                    <a:pt x="4152" y="724"/>
                  </a:lnTo>
                  <a:lnTo>
                    <a:pt x="4127" y="733"/>
                  </a:lnTo>
                  <a:lnTo>
                    <a:pt x="4101" y="741"/>
                  </a:lnTo>
                  <a:lnTo>
                    <a:pt x="4074" y="749"/>
                  </a:lnTo>
                  <a:lnTo>
                    <a:pt x="4046" y="756"/>
                  </a:lnTo>
                  <a:lnTo>
                    <a:pt x="4017" y="763"/>
                  </a:lnTo>
                  <a:lnTo>
                    <a:pt x="3987" y="769"/>
                  </a:lnTo>
                  <a:lnTo>
                    <a:pt x="3956" y="774"/>
                  </a:lnTo>
                  <a:lnTo>
                    <a:pt x="3924" y="779"/>
                  </a:lnTo>
                  <a:lnTo>
                    <a:pt x="3892" y="784"/>
                  </a:lnTo>
                  <a:lnTo>
                    <a:pt x="3859" y="788"/>
                  </a:lnTo>
                  <a:lnTo>
                    <a:pt x="3826" y="791"/>
                  </a:lnTo>
                  <a:lnTo>
                    <a:pt x="3792" y="794"/>
                  </a:lnTo>
                  <a:lnTo>
                    <a:pt x="3758" y="796"/>
                  </a:lnTo>
                  <a:lnTo>
                    <a:pt x="3758" y="797"/>
                  </a:lnTo>
                  <a:lnTo>
                    <a:pt x="3757" y="808"/>
                  </a:lnTo>
                  <a:lnTo>
                    <a:pt x="3754" y="818"/>
                  </a:lnTo>
                  <a:lnTo>
                    <a:pt x="3750" y="829"/>
                  </a:lnTo>
                  <a:lnTo>
                    <a:pt x="3744" y="839"/>
                  </a:lnTo>
                  <a:lnTo>
                    <a:pt x="3737" y="850"/>
                  </a:lnTo>
                  <a:lnTo>
                    <a:pt x="3728" y="860"/>
                  </a:lnTo>
                  <a:lnTo>
                    <a:pt x="3718" y="870"/>
                  </a:lnTo>
                  <a:lnTo>
                    <a:pt x="3706" y="880"/>
                  </a:lnTo>
                  <a:lnTo>
                    <a:pt x="3693" y="889"/>
                  </a:lnTo>
                  <a:lnTo>
                    <a:pt x="3679" y="898"/>
                  </a:lnTo>
                  <a:lnTo>
                    <a:pt x="3663" y="907"/>
                  </a:lnTo>
                  <a:lnTo>
                    <a:pt x="3646" y="916"/>
                  </a:lnTo>
                  <a:lnTo>
                    <a:pt x="3628" y="925"/>
                  </a:lnTo>
                  <a:lnTo>
                    <a:pt x="3608" y="933"/>
                  </a:lnTo>
                  <a:lnTo>
                    <a:pt x="3588" y="940"/>
                  </a:lnTo>
                  <a:lnTo>
                    <a:pt x="3566" y="948"/>
                  </a:lnTo>
                  <a:lnTo>
                    <a:pt x="3543" y="955"/>
                  </a:lnTo>
                  <a:lnTo>
                    <a:pt x="3520" y="961"/>
                  </a:lnTo>
                  <a:lnTo>
                    <a:pt x="3495" y="967"/>
                  </a:lnTo>
                  <a:lnTo>
                    <a:pt x="3470" y="973"/>
                  </a:lnTo>
                  <a:lnTo>
                    <a:pt x="3443" y="978"/>
                  </a:lnTo>
                  <a:lnTo>
                    <a:pt x="3417" y="983"/>
                  </a:lnTo>
                  <a:lnTo>
                    <a:pt x="3389" y="987"/>
                  </a:lnTo>
                  <a:lnTo>
                    <a:pt x="3361" y="990"/>
                  </a:lnTo>
                  <a:lnTo>
                    <a:pt x="3332" y="993"/>
                  </a:lnTo>
                  <a:lnTo>
                    <a:pt x="3303" y="996"/>
                  </a:lnTo>
                  <a:lnTo>
                    <a:pt x="3274" y="998"/>
                  </a:lnTo>
                  <a:lnTo>
                    <a:pt x="3245" y="1000"/>
                  </a:lnTo>
                  <a:lnTo>
                    <a:pt x="3215" y="1001"/>
                  </a:lnTo>
                  <a:lnTo>
                    <a:pt x="3185" y="1001"/>
                  </a:lnTo>
                  <a:lnTo>
                    <a:pt x="3155" y="1001"/>
                  </a:lnTo>
                  <a:lnTo>
                    <a:pt x="3125" y="1000"/>
                  </a:lnTo>
                  <a:lnTo>
                    <a:pt x="3096" y="999"/>
                  </a:lnTo>
                  <a:lnTo>
                    <a:pt x="3066" y="997"/>
                  </a:lnTo>
                  <a:lnTo>
                    <a:pt x="3037" y="995"/>
                  </a:lnTo>
                  <a:lnTo>
                    <a:pt x="3008" y="992"/>
                  </a:lnTo>
                  <a:lnTo>
                    <a:pt x="2980" y="989"/>
                  </a:lnTo>
                  <a:lnTo>
                    <a:pt x="2952" y="985"/>
                  </a:lnTo>
                  <a:lnTo>
                    <a:pt x="2925" y="980"/>
                  </a:lnTo>
                  <a:lnTo>
                    <a:pt x="2898" y="976"/>
                  </a:lnTo>
                  <a:lnTo>
                    <a:pt x="2872" y="970"/>
                  </a:lnTo>
                  <a:lnTo>
                    <a:pt x="2869" y="971"/>
                  </a:lnTo>
                  <a:lnTo>
                    <a:pt x="2858" y="983"/>
                  </a:lnTo>
                  <a:lnTo>
                    <a:pt x="2845" y="994"/>
                  </a:lnTo>
                  <a:lnTo>
                    <a:pt x="2831" y="1006"/>
                  </a:lnTo>
                  <a:lnTo>
                    <a:pt x="2815" y="1017"/>
                  </a:lnTo>
                  <a:lnTo>
                    <a:pt x="2797" y="1027"/>
                  </a:lnTo>
                  <a:lnTo>
                    <a:pt x="2778" y="1038"/>
                  </a:lnTo>
                  <a:lnTo>
                    <a:pt x="2758" y="1048"/>
                  </a:lnTo>
                  <a:lnTo>
                    <a:pt x="2736" y="1058"/>
                  </a:lnTo>
                  <a:lnTo>
                    <a:pt x="2713" y="1067"/>
                  </a:lnTo>
                  <a:lnTo>
                    <a:pt x="2689" y="1076"/>
                  </a:lnTo>
                  <a:lnTo>
                    <a:pt x="2663" y="1084"/>
                  </a:lnTo>
                  <a:lnTo>
                    <a:pt x="2636" y="1092"/>
                  </a:lnTo>
                  <a:lnTo>
                    <a:pt x="2608" y="1099"/>
                  </a:lnTo>
                  <a:lnTo>
                    <a:pt x="2579" y="1106"/>
                  </a:lnTo>
                  <a:lnTo>
                    <a:pt x="2549" y="1112"/>
                  </a:lnTo>
                  <a:lnTo>
                    <a:pt x="2518" y="1118"/>
                  </a:lnTo>
                  <a:lnTo>
                    <a:pt x="2487" y="1123"/>
                  </a:lnTo>
                  <a:lnTo>
                    <a:pt x="2455" y="1128"/>
                  </a:lnTo>
                  <a:lnTo>
                    <a:pt x="2422" y="1132"/>
                  </a:lnTo>
                  <a:lnTo>
                    <a:pt x="2388" y="1135"/>
                  </a:lnTo>
                  <a:lnTo>
                    <a:pt x="2354" y="1138"/>
                  </a:lnTo>
                  <a:lnTo>
                    <a:pt x="2320" y="1140"/>
                  </a:lnTo>
                  <a:lnTo>
                    <a:pt x="2286" y="1142"/>
                  </a:lnTo>
                  <a:lnTo>
                    <a:pt x="2251" y="1143"/>
                  </a:lnTo>
                  <a:lnTo>
                    <a:pt x="2216" y="1143"/>
                  </a:lnTo>
                  <a:lnTo>
                    <a:pt x="2182" y="1143"/>
                  </a:lnTo>
                  <a:lnTo>
                    <a:pt x="2147" y="1142"/>
                  </a:lnTo>
                  <a:lnTo>
                    <a:pt x="2113" y="1140"/>
                  </a:lnTo>
                  <a:lnTo>
                    <a:pt x="2079" y="1138"/>
                  </a:lnTo>
                  <a:lnTo>
                    <a:pt x="2045" y="1135"/>
                  </a:lnTo>
                  <a:lnTo>
                    <a:pt x="2012" y="1131"/>
                  </a:lnTo>
                  <a:lnTo>
                    <a:pt x="1979" y="1127"/>
                  </a:lnTo>
                  <a:lnTo>
                    <a:pt x="1947" y="1122"/>
                  </a:lnTo>
                  <a:lnTo>
                    <a:pt x="1915" y="1117"/>
                  </a:lnTo>
                  <a:lnTo>
                    <a:pt x="1885" y="1111"/>
                  </a:lnTo>
                  <a:lnTo>
                    <a:pt x="1855" y="1105"/>
                  </a:lnTo>
                  <a:lnTo>
                    <a:pt x="1826" y="1098"/>
                  </a:lnTo>
                  <a:lnTo>
                    <a:pt x="1798" y="1090"/>
                  </a:lnTo>
                  <a:lnTo>
                    <a:pt x="1772" y="1082"/>
                  </a:lnTo>
                  <a:lnTo>
                    <a:pt x="1746" y="1074"/>
                  </a:lnTo>
                  <a:lnTo>
                    <a:pt x="1722" y="1065"/>
                  </a:lnTo>
                  <a:lnTo>
                    <a:pt x="1699" y="1056"/>
                  </a:lnTo>
                  <a:lnTo>
                    <a:pt x="1678" y="1046"/>
                  </a:lnTo>
                  <a:lnTo>
                    <a:pt x="1658" y="1036"/>
                  </a:lnTo>
                  <a:lnTo>
                    <a:pt x="1654" y="1036"/>
                  </a:lnTo>
                  <a:lnTo>
                    <a:pt x="1620" y="1043"/>
                  </a:lnTo>
                  <a:lnTo>
                    <a:pt x="1584" y="1049"/>
                  </a:lnTo>
                  <a:lnTo>
                    <a:pt x="1548" y="1055"/>
                  </a:lnTo>
                  <a:lnTo>
                    <a:pt x="1511" y="1060"/>
                  </a:lnTo>
                  <a:lnTo>
                    <a:pt x="1473" y="1064"/>
                  </a:lnTo>
                  <a:lnTo>
                    <a:pt x="1434" y="1068"/>
                  </a:lnTo>
                  <a:lnTo>
                    <a:pt x="1396" y="1070"/>
                  </a:lnTo>
                  <a:lnTo>
                    <a:pt x="1356" y="1073"/>
                  </a:lnTo>
                  <a:lnTo>
                    <a:pt x="1317" y="1074"/>
                  </a:lnTo>
                  <a:lnTo>
                    <a:pt x="1277" y="1075"/>
                  </a:lnTo>
                  <a:lnTo>
                    <a:pt x="1237" y="1075"/>
                  </a:lnTo>
                  <a:lnTo>
                    <a:pt x="1198" y="1074"/>
                  </a:lnTo>
                  <a:lnTo>
                    <a:pt x="1158" y="1073"/>
                  </a:lnTo>
                  <a:lnTo>
                    <a:pt x="1119" y="1071"/>
                  </a:lnTo>
                  <a:lnTo>
                    <a:pt x="1080" y="1068"/>
                  </a:lnTo>
                  <a:lnTo>
                    <a:pt x="1042" y="1064"/>
                  </a:lnTo>
                  <a:lnTo>
                    <a:pt x="1004" y="1060"/>
                  </a:lnTo>
                  <a:lnTo>
                    <a:pt x="967" y="1055"/>
                  </a:lnTo>
                  <a:lnTo>
                    <a:pt x="930" y="1049"/>
                  </a:lnTo>
                  <a:lnTo>
                    <a:pt x="895" y="1043"/>
                  </a:lnTo>
                  <a:lnTo>
                    <a:pt x="860" y="1036"/>
                  </a:lnTo>
                  <a:lnTo>
                    <a:pt x="826" y="1028"/>
                  </a:lnTo>
                  <a:lnTo>
                    <a:pt x="794" y="1020"/>
                  </a:lnTo>
                  <a:lnTo>
                    <a:pt x="762" y="1012"/>
                  </a:lnTo>
                  <a:lnTo>
                    <a:pt x="732" y="1002"/>
                  </a:lnTo>
                  <a:lnTo>
                    <a:pt x="704" y="992"/>
                  </a:lnTo>
                  <a:lnTo>
                    <a:pt x="677" y="982"/>
                  </a:lnTo>
                  <a:lnTo>
                    <a:pt x="651" y="971"/>
                  </a:lnTo>
                  <a:lnTo>
                    <a:pt x="627" y="960"/>
                  </a:lnTo>
                  <a:lnTo>
                    <a:pt x="605" y="948"/>
                  </a:lnTo>
                  <a:lnTo>
                    <a:pt x="584" y="936"/>
                  </a:lnTo>
                  <a:lnTo>
                    <a:pt x="582" y="935"/>
                  </a:lnTo>
                  <a:lnTo>
                    <a:pt x="560" y="936"/>
                  </a:lnTo>
                  <a:lnTo>
                    <a:pt x="538" y="936"/>
                  </a:lnTo>
                  <a:lnTo>
                    <a:pt x="516" y="936"/>
                  </a:lnTo>
                  <a:lnTo>
                    <a:pt x="493" y="935"/>
                  </a:lnTo>
                  <a:lnTo>
                    <a:pt x="471" y="935"/>
                  </a:lnTo>
                  <a:lnTo>
                    <a:pt x="450" y="933"/>
                  </a:lnTo>
                  <a:lnTo>
                    <a:pt x="428" y="932"/>
                  </a:lnTo>
                  <a:lnTo>
                    <a:pt x="406" y="929"/>
                  </a:lnTo>
                  <a:lnTo>
                    <a:pt x="385" y="927"/>
                  </a:lnTo>
                  <a:lnTo>
                    <a:pt x="365" y="924"/>
                  </a:lnTo>
                  <a:lnTo>
                    <a:pt x="344" y="921"/>
                  </a:lnTo>
                  <a:lnTo>
                    <a:pt x="324" y="917"/>
                  </a:lnTo>
                  <a:lnTo>
                    <a:pt x="305" y="913"/>
                  </a:lnTo>
                  <a:lnTo>
                    <a:pt x="286" y="909"/>
                  </a:lnTo>
                  <a:lnTo>
                    <a:pt x="268" y="905"/>
                  </a:lnTo>
                  <a:lnTo>
                    <a:pt x="251" y="900"/>
                  </a:lnTo>
                  <a:lnTo>
                    <a:pt x="234" y="894"/>
                  </a:lnTo>
                  <a:lnTo>
                    <a:pt x="218" y="889"/>
                  </a:lnTo>
                  <a:lnTo>
                    <a:pt x="203" y="883"/>
                  </a:lnTo>
                  <a:lnTo>
                    <a:pt x="189" y="877"/>
                  </a:lnTo>
                  <a:lnTo>
                    <a:pt x="176" y="871"/>
                  </a:lnTo>
                  <a:lnTo>
                    <a:pt x="163" y="864"/>
                  </a:lnTo>
                  <a:lnTo>
                    <a:pt x="152" y="857"/>
                  </a:lnTo>
                  <a:lnTo>
                    <a:pt x="141" y="850"/>
                  </a:lnTo>
                  <a:lnTo>
                    <a:pt x="132" y="843"/>
                  </a:lnTo>
                  <a:lnTo>
                    <a:pt x="123" y="836"/>
                  </a:lnTo>
                  <a:lnTo>
                    <a:pt x="116" y="829"/>
                  </a:lnTo>
                  <a:lnTo>
                    <a:pt x="109" y="821"/>
                  </a:lnTo>
                  <a:lnTo>
                    <a:pt x="104" y="813"/>
                  </a:lnTo>
                  <a:lnTo>
                    <a:pt x="100" y="805"/>
                  </a:lnTo>
                  <a:lnTo>
                    <a:pt x="97" y="798"/>
                  </a:lnTo>
                  <a:lnTo>
                    <a:pt x="95" y="790"/>
                  </a:lnTo>
                  <a:lnTo>
                    <a:pt x="94" y="782"/>
                  </a:lnTo>
                  <a:lnTo>
                    <a:pt x="94" y="774"/>
                  </a:lnTo>
                  <a:lnTo>
                    <a:pt x="96" y="766"/>
                  </a:lnTo>
                  <a:lnTo>
                    <a:pt x="98" y="758"/>
                  </a:lnTo>
                  <a:lnTo>
                    <a:pt x="102" y="750"/>
                  </a:lnTo>
                  <a:lnTo>
                    <a:pt x="107" y="743"/>
                  </a:lnTo>
                  <a:lnTo>
                    <a:pt x="113" y="735"/>
                  </a:lnTo>
                  <a:lnTo>
                    <a:pt x="120" y="727"/>
                  </a:lnTo>
                  <a:lnTo>
                    <a:pt x="128" y="720"/>
                  </a:lnTo>
                  <a:lnTo>
                    <a:pt x="137" y="713"/>
                  </a:lnTo>
                  <a:lnTo>
                    <a:pt x="147" y="706"/>
                  </a:lnTo>
                  <a:lnTo>
                    <a:pt x="158" y="699"/>
                  </a:lnTo>
                  <a:lnTo>
                    <a:pt x="170" y="692"/>
                  </a:lnTo>
                  <a:lnTo>
                    <a:pt x="183" y="686"/>
                  </a:lnTo>
                  <a:lnTo>
                    <a:pt x="197" y="680"/>
                  </a:lnTo>
                  <a:lnTo>
                    <a:pt x="211" y="674"/>
                  </a:lnTo>
                  <a:lnTo>
                    <a:pt x="214" y="673"/>
                  </a:lnTo>
                  <a:lnTo>
                    <a:pt x="196" y="669"/>
                  </a:lnTo>
                  <a:lnTo>
                    <a:pt x="178" y="664"/>
                  </a:lnTo>
                  <a:lnTo>
                    <a:pt x="160" y="659"/>
                  </a:lnTo>
                  <a:lnTo>
                    <a:pt x="144" y="654"/>
                  </a:lnTo>
                  <a:lnTo>
                    <a:pt x="128" y="648"/>
                  </a:lnTo>
                  <a:lnTo>
                    <a:pt x="113" y="642"/>
                  </a:lnTo>
                  <a:lnTo>
                    <a:pt x="99" y="636"/>
                  </a:lnTo>
                  <a:lnTo>
                    <a:pt x="85" y="630"/>
                  </a:lnTo>
                  <a:lnTo>
                    <a:pt x="73" y="623"/>
                  </a:lnTo>
                  <a:lnTo>
                    <a:pt x="61" y="617"/>
                  </a:lnTo>
                  <a:lnTo>
                    <a:pt x="51" y="610"/>
                  </a:lnTo>
                  <a:lnTo>
                    <a:pt x="41" y="602"/>
                  </a:lnTo>
                  <a:lnTo>
                    <a:pt x="33" y="595"/>
                  </a:lnTo>
                  <a:lnTo>
                    <a:pt x="25" y="587"/>
                  </a:lnTo>
                  <a:lnTo>
                    <a:pt x="19" y="580"/>
                  </a:lnTo>
                  <a:lnTo>
                    <a:pt x="13" y="572"/>
                  </a:lnTo>
                  <a:lnTo>
                    <a:pt x="9" y="564"/>
                  </a:lnTo>
                  <a:lnTo>
                    <a:pt x="6" y="556"/>
                  </a:lnTo>
                  <a:lnTo>
                    <a:pt x="4" y="548"/>
                  </a:lnTo>
                  <a:lnTo>
                    <a:pt x="3" y="540"/>
                  </a:lnTo>
                  <a:lnTo>
                    <a:pt x="3" y="532"/>
                  </a:lnTo>
                  <a:lnTo>
                    <a:pt x="5" y="524"/>
                  </a:lnTo>
                  <a:lnTo>
                    <a:pt x="7" y="516"/>
                  </a:lnTo>
                  <a:lnTo>
                    <a:pt x="11" y="509"/>
                  </a:lnTo>
                  <a:lnTo>
                    <a:pt x="15" y="501"/>
                  </a:lnTo>
                  <a:lnTo>
                    <a:pt x="21" y="493"/>
                  </a:lnTo>
                  <a:lnTo>
                    <a:pt x="28" y="485"/>
                  </a:lnTo>
                  <a:lnTo>
                    <a:pt x="36" y="478"/>
                  </a:lnTo>
                  <a:lnTo>
                    <a:pt x="45" y="471"/>
                  </a:lnTo>
                  <a:lnTo>
                    <a:pt x="55" y="463"/>
                  </a:lnTo>
                  <a:lnTo>
                    <a:pt x="66" y="457"/>
                  </a:lnTo>
                  <a:lnTo>
                    <a:pt x="78" y="450"/>
                  </a:lnTo>
                  <a:lnTo>
                    <a:pt x="91" y="443"/>
                  </a:lnTo>
                  <a:lnTo>
                    <a:pt x="104" y="437"/>
                  </a:lnTo>
                  <a:lnTo>
                    <a:pt x="119" y="431"/>
                  </a:lnTo>
                  <a:lnTo>
                    <a:pt x="134" y="425"/>
                  </a:lnTo>
                  <a:lnTo>
                    <a:pt x="151" y="420"/>
                  </a:lnTo>
                  <a:lnTo>
                    <a:pt x="168" y="415"/>
                  </a:lnTo>
                  <a:lnTo>
                    <a:pt x="185" y="410"/>
                  </a:lnTo>
                  <a:lnTo>
                    <a:pt x="203" y="406"/>
                  </a:lnTo>
                  <a:lnTo>
                    <a:pt x="222" y="401"/>
                  </a:lnTo>
                  <a:lnTo>
                    <a:pt x="242" y="398"/>
                  </a:lnTo>
                  <a:lnTo>
                    <a:pt x="262" y="394"/>
                  </a:lnTo>
                  <a:lnTo>
                    <a:pt x="282" y="391"/>
                  </a:lnTo>
                  <a:lnTo>
                    <a:pt x="303" y="389"/>
                  </a:lnTo>
                  <a:lnTo>
                    <a:pt x="324" y="386"/>
                  </a:lnTo>
                  <a:lnTo>
                    <a:pt x="346" y="384"/>
                  </a:lnTo>
                  <a:lnTo>
                    <a:pt x="367" y="383"/>
                  </a:lnTo>
                  <a:lnTo>
                    <a:pt x="389" y="382"/>
                  </a:lnTo>
                  <a:lnTo>
                    <a:pt x="391" y="379"/>
                  </a:lnTo>
                  <a:close/>
                  <a:moveTo>
                    <a:pt x="2" y="-3"/>
                  </a:moveTo>
                  <a:close/>
                  <a:moveTo>
                    <a:pt x="4344" y="1137"/>
                  </a:moveTo>
                  <a:close/>
                </a:path>
              </a:pathLst>
            </a:custGeom>
            <a:gradFill rotWithShape="0">
              <a:gsLst>
                <a:gs pos="0">
                  <a:srgbClr val="FFEBFA"/>
                </a:gs>
                <a:gs pos="100000">
                  <a:srgbClr val="5E9EFF"/>
                </a:gs>
              </a:gsLst>
              <a:lin ang="5400000"/>
            </a:gradFill>
            <a:ln w="9525">
              <a:noFill/>
              <a:round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12" name="Freeform 29"/>
            <p:cNvSpPr>
              <a:spLocks/>
            </p:cNvSpPr>
            <p:nvPr/>
          </p:nvSpPr>
          <p:spPr bwMode="auto">
            <a:xfrm>
              <a:off x="6193075" y="4359237"/>
              <a:ext cx="1562398" cy="410044"/>
            </a:xfrm>
            <a:custGeom>
              <a:avLst/>
              <a:gdLst>
                <a:gd name="T0" fmla="*/ 2147483647 w 4341"/>
                <a:gd name="T1" fmla="*/ 0 h 1140"/>
                <a:gd name="T2" fmla="*/ 2147483647 w 4341"/>
                <a:gd name="T3" fmla="*/ 2147483647 h 1140"/>
                <a:gd name="T4" fmla="*/ 2147483647 w 4341"/>
                <a:gd name="T5" fmla="*/ 2147483647 h 1140"/>
                <a:gd name="T6" fmla="*/ 0 w 4341"/>
                <a:gd name="T7" fmla="*/ 2147483647 h 114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4341"/>
                <a:gd name="T13" fmla="*/ 0 h 1140"/>
                <a:gd name="T14" fmla="*/ 4341 w 4341"/>
                <a:gd name="T15" fmla="*/ 1140 h 11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41" h="1140" fill="none">
                  <a:moveTo>
                    <a:pt x="388" y="376"/>
                  </a:moveTo>
                  <a:lnTo>
                    <a:pt x="388" y="376"/>
                  </a:lnTo>
                  <a:lnTo>
                    <a:pt x="384" y="364"/>
                  </a:lnTo>
                  <a:lnTo>
                    <a:pt x="382" y="351"/>
                  </a:lnTo>
                  <a:lnTo>
                    <a:pt x="382" y="339"/>
                  </a:lnTo>
                  <a:lnTo>
                    <a:pt x="384" y="327"/>
                  </a:lnTo>
                  <a:lnTo>
                    <a:pt x="387" y="314"/>
                  </a:lnTo>
                  <a:lnTo>
                    <a:pt x="392" y="302"/>
                  </a:lnTo>
                  <a:lnTo>
                    <a:pt x="398" y="290"/>
                  </a:lnTo>
                  <a:lnTo>
                    <a:pt x="407" y="278"/>
                  </a:lnTo>
                  <a:lnTo>
                    <a:pt x="417" y="266"/>
                  </a:lnTo>
                  <a:lnTo>
                    <a:pt x="428" y="255"/>
                  </a:lnTo>
                  <a:lnTo>
                    <a:pt x="442" y="243"/>
                  </a:lnTo>
                  <a:lnTo>
                    <a:pt x="457" y="232"/>
                  </a:lnTo>
                  <a:lnTo>
                    <a:pt x="473" y="221"/>
                  </a:lnTo>
                  <a:lnTo>
                    <a:pt x="491" y="211"/>
                  </a:lnTo>
                  <a:lnTo>
                    <a:pt x="511" y="201"/>
                  </a:lnTo>
                  <a:lnTo>
                    <a:pt x="532" y="191"/>
                  </a:lnTo>
                  <a:lnTo>
                    <a:pt x="554" y="181"/>
                  </a:lnTo>
                  <a:lnTo>
                    <a:pt x="577" y="172"/>
                  </a:lnTo>
                  <a:lnTo>
                    <a:pt x="602" y="164"/>
                  </a:lnTo>
                  <a:lnTo>
                    <a:pt x="628" y="156"/>
                  </a:lnTo>
                  <a:lnTo>
                    <a:pt x="655" y="148"/>
                  </a:lnTo>
                  <a:lnTo>
                    <a:pt x="684" y="141"/>
                  </a:lnTo>
                  <a:lnTo>
                    <a:pt x="713" y="134"/>
                  </a:lnTo>
                  <a:lnTo>
                    <a:pt x="743" y="128"/>
                  </a:lnTo>
                  <a:lnTo>
                    <a:pt x="774" y="123"/>
                  </a:lnTo>
                  <a:lnTo>
                    <a:pt x="805" y="118"/>
                  </a:lnTo>
                  <a:lnTo>
                    <a:pt x="838" y="114"/>
                  </a:lnTo>
                  <a:lnTo>
                    <a:pt x="870" y="110"/>
                  </a:lnTo>
                  <a:lnTo>
                    <a:pt x="904" y="107"/>
                  </a:lnTo>
                  <a:lnTo>
                    <a:pt x="938" y="104"/>
                  </a:lnTo>
                  <a:lnTo>
                    <a:pt x="972" y="102"/>
                  </a:lnTo>
                  <a:lnTo>
                    <a:pt x="1006" y="101"/>
                  </a:lnTo>
                  <a:lnTo>
                    <a:pt x="1040" y="100"/>
                  </a:lnTo>
                  <a:lnTo>
                    <a:pt x="1075" y="100"/>
                  </a:lnTo>
                  <a:lnTo>
                    <a:pt x="1109" y="101"/>
                  </a:lnTo>
                  <a:lnTo>
                    <a:pt x="1144" y="102"/>
                  </a:lnTo>
                  <a:lnTo>
                    <a:pt x="1178" y="104"/>
                  </a:lnTo>
                  <a:lnTo>
                    <a:pt x="1212" y="106"/>
                  </a:lnTo>
                  <a:lnTo>
                    <a:pt x="1245" y="109"/>
                  </a:lnTo>
                  <a:lnTo>
                    <a:pt x="1278" y="113"/>
                  </a:lnTo>
                  <a:lnTo>
                    <a:pt x="1310" y="117"/>
                  </a:lnTo>
                  <a:lnTo>
                    <a:pt x="1342" y="122"/>
                  </a:lnTo>
                  <a:lnTo>
                    <a:pt x="1373" y="127"/>
                  </a:lnTo>
                  <a:lnTo>
                    <a:pt x="1403" y="133"/>
                  </a:lnTo>
                  <a:lnTo>
                    <a:pt x="1404" y="134"/>
                  </a:lnTo>
                  <a:lnTo>
                    <a:pt x="1418" y="126"/>
                  </a:lnTo>
                  <a:lnTo>
                    <a:pt x="1433" y="117"/>
                  </a:lnTo>
                  <a:lnTo>
                    <a:pt x="1449" y="109"/>
                  </a:lnTo>
                  <a:lnTo>
                    <a:pt x="1466" y="101"/>
                  </a:lnTo>
                  <a:lnTo>
                    <a:pt x="1484" y="94"/>
                  </a:lnTo>
                  <a:lnTo>
                    <a:pt x="1503" y="87"/>
                  </a:lnTo>
                  <a:lnTo>
                    <a:pt x="1524" y="80"/>
                  </a:lnTo>
                  <a:lnTo>
                    <a:pt x="1545" y="74"/>
                  </a:lnTo>
                  <a:lnTo>
                    <a:pt x="1567" y="68"/>
                  </a:lnTo>
                  <a:lnTo>
                    <a:pt x="1590" y="62"/>
                  </a:lnTo>
                  <a:lnTo>
                    <a:pt x="1613" y="57"/>
                  </a:lnTo>
                  <a:lnTo>
                    <a:pt x="1638" y="52"/>
                  </a:lnTo>
                  <a:lnTo>
                    <a:pt x="1663" y="48"/>
                  </a:lnTo>
                  <a:lnTo>
                    <a:pt x="1689" y="44"/>
                  </a:lnTo>
                  <a:lnTo>
                    <a:pt x="1715" y="41"/>
                  </a:lnTo>
                  <a:lnTo>
                    <a:pt x="1741" y="38"/>
                  </a:lnTo>
                  <a:lnTo>
                    <a:pt x="1768" y="36"/>
                  </a:lnTo>
                  <a:lnTo>
                    <a:pt x="1795" y="34"/>
                  </a:lnTo>
                  <a:lnTo>
                    <a:pt x="1823" y="33"/>
                  </a:lnTo>
                  <a:lnTo>
                    <a:pt x="1850" y="32"/>
                  </a:lnTo>
                  <a:lnTo>
                    <a:pt x="1878" y="32"/>
                  </a:lnTo>
                  <a:lnTo>
                    <a:pt x="1906" y="32"/>
                  </a:lnTo>
                  <a:lnTo>
                    <a:pt x="1933" y="33"/>
                  </a:lnTo>
                  <a:lnTo>
                    <a:pt x="1961" y="34"/>
                  </a:lnTo>
                  <a:lnTo>
                    <a:pt x="1988" y="36"/>
                  </a:lnTo>
                  <a:lnTo>
                    <a:pt x="2015" y="38"/>
                  </a:lnTo>
                  <a:lnTo>
                    <a:pt x="2041" y="41"/>
                  </a:lnTo>
                  <a:lnTo>
                    <a:pt x="2068" y="44"/>
                  </a:lnTo>
                  <a:lnTo>
                    <a:pt x="2093" y="48"/>
                  </a:lnTo>
                  <a:lnTo>
                    <a:pt x="2118" y="52"/>
                  </a:lnTo>
                  <a:lnTo>
                    <a:pt x="2143" y="57"/>
                  </a:lnTo>
                  <a:lnTo>
                    <a:pt x="2166" y="62"/>
                  </a:lnTo>
                  <a:lnTo>
                    <a:pt x="2189" y="68"/>
                  </a:lnTo>
                  <a:lnTo>
                    <a:pt x="2211" y="74"/>
                  </a:lnTo>
                  <a:lnTo>
                    <a:pt x="2233" y="80"/>
                  </a:lnTo>
                  <a:lnTo>
                    <a:pt x="2253" y="87"/>
                  </a:lnTo>
                  <a:lnTo>
                    <a:pt x="2264" y="80"/>
                  </a:lnTo>
                  <a:lnTo>
                    <a:pt x="2275" y="73"/>
                  </a:lnTo>
                  <a:lnTo>
                    <a:pt x="2288" y="66"/>
                  </a:lnTo>
                  <a:lnTo>
                    <a:pt x="2301" y="60"/>
                  </a:lnTo>
                  <a:lnTo>
                    <a:pt x="2315" y="54"/>
                  </a:lnTo>
                  <a:lnTo>
                    <a:pt x="2330" y="48"/>
                  </a:lnTo>
                  <a:lnTo>
                    <a:pt x="2346" y="42"/>
                  </a:lnTo>
                  <a:lnTo>
                    <a:pt x="2363" y="37"/>
                  </a:lnTo>
                  <a:lnTo>
                    <a:pt x="2380" y="32"/>
                  </a:lnTo>
                  <a:lnTo>
                    <a:pt x="2398" y="27"/>
                  </a:lnTo>
                  <a:lnTo>
                    <a:pt x="2417" y="23"/>
                  </a:lnTo>
                  <a:lnTo>
                    <a:pt x="2436" y="19"/>
                  </a:lnTo>
                  <a:lnTo>
                    <a:pt x="2456" y="15"/>
                  </a:lnTo>
                  <a:lnTo>
                    <a:pt x="2476" y="12"/>
                  </a:lnTo>
                  <a:lnTo>
                    <a:pt x="2497" y="9"/>
                  </a:lnTo>
                  <a:lnTo>
                    <a:pt x="2518" y="7"/>
                  </a:lnTo>
                  <a:lnTo>
                    <a:pt x="2539" y="5"/>
                  </a:lnTo>
                  <a:lnTo>
                    <a:pt x="2561" y="3"/>
                  </a:lnTo>
                  <a:lnTo>
                    <a:pt x="2583" y="2"/>
                  </a:lnTo>
                  <a:lnTo>
                    <a:pt x="2605" y="1"/>
                  </a:lnTo>
                  <a:lnTo>
                    <a:pt x="2627" y="0"/>
                  </a:lnTo>
                  <a:lnTo>
                    <a:pt x="2650" y="0"/>
                  </a:lnTo>
                  <a:lnTo>
                    <a:pt x="2672" y="0"/>
                  </a:lnTo>
                  <a:lnTo>
                    <a:pt x="2694" y="1"/>
                  </a:lnTo>
                  <a:lnTo>
                    <a:pt x="2716" y="2"/>
                  </a:lnTo>
                  <a:lnTo>
                    <a:pt x="2738" y="3"/>
                  </a:lnTo>
                  <a:lnTo>
                    <a:pt x="2760" y="5"/>
                  </a:lnTo>
                  <a:lnTo>
                    <a:pt x="2781" y="8"/>
                  </a:lnTo>
                  <a:lnTo>
                    <a:pt x="2802" y="10"/>
                  </a:lnTo>
                  <a:lnTo>
                    <a:pt x="2823" y="13"/>
                  </a:lnTo>
                  <a:lnTo>
                    <a:pt x="2843" y="17"/>
                  </a:lnTo>
                  <a:lnTo>
                    <a:pt x="2862" y="20"/>
                  </a:lnTo>
                  <a:lnTo>
                    <a:pt x="2881" y="24"/>
                  </a:lnTo>
                  <a:lnTo>
                    <a:pt x="2900" y="29"/>
                  </a:lnTo>
                  <a:lnTo>
                    <a:pt x="2918" y="34"/>
                  </a:lnTo>
                  <a:lnTo>
                    <a:pt x="2935" y="39"/>
                  </a:lnTo>
                  <a:lnTo>
                    <a:pt x="2951" y="44"/>
                  </a:lnTo>
                  <a:lnTo>
                    <a:pt x="2967" y="50"/>
                  </a:lnTo>
                  <a:lnTo>
                    <a:pt x="2982" y="56"/>
                  </a:lnTo>
                  <a:lnTo>
                    <a:pt x="2996" y="62"/>
                  </a:lnTo>
                  <a:lnTo>
                    <a:pt x="2994" y="62"/>
                  </a:lnTo>
                  <a:lnTo>
                    <a:pt x="3010" y="55"/>
                  </a:lnTo>
                  <a:lnTo>
                    <a:pt x="3027" y="49"/>
                  </a:lnTo>
                  <a:lnTo>
                    <a:pt x="3045" y="43"/>
                  </a:lnTo>
                  <a:lnTo>
                    <a:pt x="3064" y="38"/>
                  </a:lnTo>
                  <a:lnTo>
                    <a:pt x="3084" y="32"/>
                  </a:lnTo>
                  <a:lnTo>
                    <a:pt x="3104" y="27"/>
                  </a:lnTo>
                  <a:lnTo>
                    <a:pt x="3125" y="23"/>
                  </a:lnTo>
                  <a:lnTo>
                    <a:pt x="3147" y="19"/>
                  </a:lnTo>
                  <a:lnTo>
                    <a:pt x="3169" y="15"/>
                  </a:lnTo>
                  <a:lnTo>
                    <a:pt x="3192" y="12"/>
                  </a:lnTo>
                  <a:lnTo>
                    <a:pt x="3215" y="9"/>
                  </a:lnTo>
                  <a:lnTo>
                    <a:pt x="3239" y="6"/>
                  </a:lnTo>
                  <a:lnTo>
                    <a:pt x="3263" y="4"/>
                  </a:lnTo>
                  <a:lnTo>
                    <a:pt x="3287" y="2"/>
                  </a:lnTo>
                  <a:lnTo>
                    <a:pt x="3311" y="1"/>
                  </a:lnTo>
                  <a:lnTo>
                    <a:pt x="3336" y="0"/>
                  </a:lnTo>
                  <a:lnTo>
                    <a:pt x="3360" y="0"/>
                  </a:lnTo>
                  <a:lnTo>
                    <a:pt x="3385" y="0"/>
                  </a:lnTo>
                  <a:lnTo>
                    <a:pt x="3409" y="1"/>
                  </a:lnTo>
                  <a:lnTo>
                    <a:pt x="3434" y="2"/>
                  </a:lnTo>
                  <a:lnTo>
                    <a:pt x="3458" y="3"/>
                  </a:lnTo>
                  <a:lnTo>
                    <a:pt x="3482" y="5"/>
                  </a:lnTo>
                  <a:lnTo>
                    <a:pt x="3506" y="7"/>
                  </a:lnTo>
                  <a:lnTo>
                    <a:pt x="3529" y="10"/>
                  </a:lnTo>
                  <a:lnTo>
                    <a:pt x="3552" y="13"/>
                  </a:lnTo>
                  <a:lnTo>
                    <a:pt x="3575" y="17"/>
                  </a:lnTo>
                  <a:lnTo>
                    <a:pt x="3597" y="21"/>
                  </a:lnTo>
                  <a:lnTo>
                    <a:pt x="3618" y="25"/>
                  </a:lnTo>
                  <a:lnTo>
                    <a:pt x="3639" y="30"/>
                  </a:lnTo>
                  <a:lnTo>
                    <a:pt x="3659" y="35"/>
                  </a:lnTo>
                  <a:lnTo>
                    <a:pt x="3678" y="40"/>
                  </a:lnTo>
                  <a:lnTo>
                    <a:pt x="3697" y="46"/>
                  </a:lnTo>
                  <a:lnTo>
                    <a:pt x="3715" y="52"/>
                  </a:lnTo>
                  <a:lnTo>
                    <a:pt x="3732" y="58"/>
                  </a:lnTo>
                  <a:lnTo>
                    <a:pt x="3747" y="65"/>
                  </a:lnTo>
                  <a:lnTo>
                    <a:pt x="3762" y="72"/>
                  </a:lnTo>
                  <a:lnTo>
                    <a:pt x="3776" y="79"/>
                  </a:lnTo>
                  <a:lnTo>
                    <a:pt x="3789" y="87"/>
                  </a:lnTo>
                  <a:lnTo>
                    <a:pt x="3801" y="94"/>
                  </a:lnTo>
                  <a:lnTo>
                    <a:pt x="3812" y="102"/>
                  </a:lnTo>
                  <a:lnTo>
                    <a:pt x="3821" y="110"/>
                  </a:lnTo>
                  <a:lnTo>
                    <a:pt x="3830" y="119"/>
                  </a:lnTo>
                  <a:lnTo>
                    <a:pt x="3837" y="127"/>
                  </a:lnTo>
                  <a:lnTo>
                    <a:pt x="3843" y="136"/>
                  </a:lnTo>
                  <a:lnTo>
                    <a:pt x="3848" y="144"/>
                  </a:lnTo>
                  <a:lnTo>
                    <a:pt x="3847" y="144"/>
                  </a:lnTo>
                  <a:lnTo>
                    <a:pt x="3873" y="146"/>
                  </a:lnTo>
                  <a:lnTo>
                    <a:pt x="3900" y="150"/>
                  </a:lnTo>
                  <a:lnTo>
                    <a:pt x="3925" y="154"/>
                  </a:lnTo>
                  <a:lnTo>
                    <a:pt x="3950" y="158"/>
                  </a:lnTo>
                  <a:lnTo>
                    <a:pt x="3975" y="163"/>
                  </a:lnTo>
                  <a:lnTo>
                    <a:pt x="3998" y="168"/>
                  </a:lnTo>
                  <a:lnTo>
                    <a:pt x="4021" y="173"/>
                  </a:lnTo>
                  <a:lnTo>
                    <a:pt x="4043" y="180"/>
                  </a:lnTo>
                  <a:lnTo>
                    <a:pt x="4065" y="186"/>
                  </a:lnTo>
                  <a:lnTo>
                    <a:pt x="4085" y="193"/>
                  </a:lnTo>
                  <a:lnTo>
                    <a:pt x="4104" y="200"/>
                  </a:lnTo>
                  <a:lnTo>
                    <a:pt x="4122" y="208"/>
                  </a:lnTo>
                  <a:lnTo>
                    <a:pt x="4139" y="215"/>
                  </a:lnTo>
                  <a:lnTo>
                    <a:pt x="4155" y="224"/>
                  </a:lnTo>
                  <a:lnTo>
                    <a:pt x="4170" y="232"/>
                  </a:lnTo>
                  <a:lnTo>
                    <a:pt x="4183" y="241"/>
                  </a:lnTo>
                  <a:lnTo>
                    <a:pt x="4195" y="250"/>
                  </a:lnTo>
                  <a:lnTo>
                    <a:pt x="4206" y="259"/>
                  </a:lnTo>
                  <a:lnTo>
                    <a:pt x="4215" y="268"/>
                  </a:lnTo>
                  <a:lnTo>
                    <a:pt x="4223" y="278"/>
                  </a:lnTo>
                  <a:lnTo>
                    <a:pt x="4230" y="287"/>
                  </a:lnTo>
                  <a:lnTo>
                    <a:pt x="4236" y="297"/>
                  </a:lnTo>
                  <a:lnTo>
                    <a:pt x="4239" y="307"/>
                  </a:lnTo>
                  <a:lnTo>
                    <a:pt x="4242" y="317"/>
                  </a:lnTo>
                  <a:lnTo>
                    <a:pt x="4243" y="327"/>
                  </a:lnTo>
                  <a:lnTo>
                    <a:pt x="4243" y="337"/>
                  </a:lnTo>
                  <a:lnTo>
                    <a:pt x="4241" y="347"/>
                  </a:lnTo>
                  <a:lnTo>
                    <a:pt x="4237" y="357"/>
                  </a:lnTo>
                  <a:lnTo>
                    <a:pt x="4233" y="366"/>
                  </a:lnTo>
                  <a:lnTo>
                    <a:pt x="4227" y="376"/>
                  </a:lnTo>
                  <a:lnTo>
                    <a:pt x="4219" y="386"/>
                  </a:lnTo>
                  <a:lnTo>
                    <a:pt x="4210" y="395"/>
                  </a:lnTo>
                  <a:lnTo>
                    <a:pt x="4200" y="404"/>
                  </a:lnTo>
                  <a:lnTo>
                    <a:pt x="4221" y="414"/>
                  </a:lnTo>
                  <a:lnTo>
                    <a:pt x="4240" y="424"/>
                  </a:lnTo>
                  <a:lnTo>
                    <a:pt x="4257" y="435"/>
                  </a:lnTo>
                  <a:lnTo>
                    <a:pt x="4273" y="446"/>
                  </a:lnTo>
                  <a:lnTo>
                    <a:pt x="4287" y="457"/>
                  </a:lnTo>
                  <a:lnTo>
                    <a:pt x="4300" y="469"/>
                  </a:lnTo>
                  <a:lnTo>
                    <a:pt x="4311" y="481"/>
                  </a:lnTo>
                  <a:lnTo>
                    <a:pt x="4320" y="493"/>
                  </a:lnTo>
                  <a:lnTo>
                    <a:pt x="4328" y="505"/>
                  </a:lnTo>
                  <a:lnTo>
                    <a:pt x="4334" y="517"/>
                  </a:lnTo>
                  <a:lnTo>
                    <a:pt x="4338" y="529"/>
                  </a:lnTo>
                  <a:lnTo>
                    <a:pt x="4340" y="541"/>
                  </a:lnTo>
                  <a:lnTo>
                    <a:pt x="4341" y="554"/>
                  </a:lnTo>
                  <a:lnTo>
                    <a:pt x="4340" y="566"/>
                  </a:lnTo>
                  <a:lnTo>
                    <a:pt x="4337" y="578"/>
                  </a:lnTo>
                  <a:lnTo>
                    <a:pt x="4332" y="591"/>
                  </a:lnTo>
                  <a:lnTo>
                    <a:pt x="4326" y="603"/>
                  </a:lnTo>
                  <a:lnTo>
                    <a:pt x="4318" y="615"/>
                  </a:lnTo>
                  <a:lnTo>
                    <a:pt x="4308" y="627"/>
                  </a:lnTo>
                  <a:lnTo>
                    <a:pt x="4297" y="638"/>
                  </a:lnTo>
                  <a:lnTo>
                    <a:pt x="4283" y="650"/>
                  </a:lnTo>
                  <a:lnTo>
                    <a:pt x="4269" y="661"/>
                  </a:lnTo>
                  <a:lnTo>
                    <a:pt x="4252" y="672"/>
                  </a:lnTo>
                  <a:lnTo>
                    <a:pt x="4235" y="682"/>
                  </a:lnTo>
                  <a:lnTo>
                    <a:pt x="4215" y="693"/>
                  </a:lnTo>
                  <a:lnTo>
                    <a:pt x="4195" y="703"/>
                  </a:lnTo>
                  <a:lnTo>
                    <a:pt x="4172" y="712"/>
                  </a:lnTo>
                  <a:lnTo>
                    <a:pt x="4149" y="721"/>
                  </a:lnTo>
                  <a:lnTo>
                    <a:pt x="4124" y="730"/>
                  </a:lnTo>
                  <a:lnTo>
                    <a:pt x="4098" y="738"/>
                  </a:lnTo>
                  <a:lnTo>
                    <a:pt x="4071" y="746"/>
                  </a:lnTo>
                  <a:lnTo>
                    <a:pt x="4043" y="753"/>
                  </a:lnTo>
                  <a:lnTo>
                    <a:pt x="4014" y="760"/>
                  </a:lnTo>
                  <a:lnTo>
                    <a:pt x="3984" y="766"/>
                  </a:lnTo>
                  <a:lnTo>
                    <a:pt x="3953" y="771"/>
                  </a:lnTo>
                  <a:lnTo>
                    <a:pt x="3921" y="776"/>
                  </a:lnTo>
                  <a:lnTo>
                    <a:pt x="3889" y="781"/>
                  </a:lnTo>
                  <a:lnTo>
                    <a:pt x="3856" y="785"/>
                  </a:lnTo>
                  <a:lnTo>
                    <a:pt x="3823" y="788"/>
                  </a:lnTo>
                  <a:lnTo>
                    <a:pt x="3789" y="791"/>
                  </a:lnTo>
                  <a:lnTo>
                    <a:pt x="3755" y="793"/>
                  </a:lnTo>
                  <a:lnTo>
                    <a:pt x="3755" y="794"/>
                  </a:lnTo>
                  <a:lnTo>
                    <a:pt x="3754" y="805"/>
                  </a:lnTo>
                  <a:lnTo>
                    <a:pt x="3751" y="815"/>
                  </a:lnTo>
                  <a:lnTo>
                    <a:pt x="3747" y="826"/>
                  </a:lnTo>
                  <a:lnTo>
                    <a:pt x="3741" y="836"/>
                  </a:lnTo>
                  <a:lnTo>
                    <a:pt x="3734" y="847"/>
                  </a:lnTo>
                  <a:lnTo>
                    <a:pt x="3725" y="857"/>
                  </a:lnTo>
                  <a:lnTo>
                    <a:pt x="3715" y="867"/>
                  </a:lnTo>
                  <a:lnTo>
                    <a:pt x="3703" y="877"/>
                  </a:lnTo>
                  <a:lnTo>
                    <a:pt x="3690" y="886"/>
                  </a:lnTo>
                  <a:lnTo>
                    <a:pt x="3676" y="895"/>
                  </a:lnTo>
                  <a:lnTo>
                    <a:pt x="3660" y="904"/>
                  </a:lnTo>
                  <a:lnTo>
                    <a:pt x="3643" y="913"/>
                  </a:lnTo>
                  <a:lnTo>
                    <a:pt x="3625" y="922"/>
                  </a:lnTo>
                  <a:lnTo>
                    <a:pt x="3605" y="930"/>
                  </a:lnTo>
                  <a:lnTo>
                    <a:pt x="3585" y="937"/>
                  </a:lnTo>
                  <a:lnTo>
                    <a:pt x="3563" y="945"/>
                  </a:lnTo>
                  <a:lnTo>
                    <a:pt x="3540" y="952"/>
                  </a:lnTo>
                  <a:lnTo>
                    <a:pt x="3517" y="958"/>
                  </a:lnTo>
                  <a:lnTo>
                    <a:pt x="3492" y="964"/>
                  </a:lnTo>
                  <a:lnTo>
                    <a:pt x="3467" y="970"/>
                  </a:lnTo>
                  <a:lnTo>
                    <a:pt x="3440" y="975"/>
                  </a:lnTo>
                  <a:lnTo>
                    <a:pt x="3414" y="980"/>
                  </a:lnTo>
                  <a:lnTo>
                    <a:pt x="3386" y="984"/>
                  </a:lnTo>
                  <a:lnTo>
                    <a:pt x="3358" y="987"/>
                  </a:lnTo>
                  <a:lnTo>
                    <a:pt x="3329" y="990"/>
                  </a:lnTo>
                  <a:lnTo>
                    <a:pt x="3300" y="993"/>
                  </a:lnTo>
                  <a:lnTo>
                    <a:pt x="3271" y="995"/>
                  </a:lnTo>
                  <a:lnTo>
                    <a:pt x="3242" y="997"/>
                  </a:lnTo>
                  <a:lnTo>
                    <a:pt x="3212" y="998"/>
                  </a:lnTo>
                  <a:lnTo>
                    <a:pt x="3182" y="998"/>
                  </a:lnTo>
                  <a:lnTo>
                    <a:pt x="3152" y="998"/>
                  </a:lnTo>
                  <a:lnTo>
                    <a:pt x="3122" y="997"/>
                  </a:lnTo>
                  <a:lnTo>
                    <a:pt x="3093" y="996"/>
                  </a:lnTo>
                  <a:lnTo>
                    <a:pt x="3063" y="994"/>
                  </a:lnTo>
                  <a:lnTo>
                    <a:pt x="3034" y="992"/>
                  </a:lnTo>
                  <a:lnTo>
                    <a:pt x="3005" y="989"/>
                  </a:lnTo>
                  <a:lnTo>
                    <a:pt x="2977" y="986"/>
                  </a:lnTo>
                  <a:lnTo>
                    <a:pt x="2949" y="982"/>
                  </a:lnTo>
                  <a:lnTo>
                    <a:pt x="2922" y="977"/>
                  </a:lnTo>
                  <a:lnTo>
                    <a:pt x="2895" y="973"/>
                  </a:lnTo>
                  <a:lnTo>
                    <a:pt x="2869" y="967"/>
                  </a:lnTo>
                  <a:lnTo>
                    <a:pt x="2866" y="968"/>
                  </a:lnTo>
                  <a:lnTo>
                    <a:pt x="2855" y="980"/>
                  </a:lnTo>
                  <a:lnTo>
                    <a:pt x="2842" y="991"/>
                  </a:lnTo>
                  <a:lnTo>
                    <a:pt x="2828" y="1003"/>
                  </a:lnTo>
                  <a:lnTo>
                    <a:pt x="2812" y="1014"/>
                  </a:lnTo>
                  <a:lnTo>
                    <a:pt x="2794" y="1024"/>
                  </a:lnTo>
                  <a:lnTo>
                    <a:pt x="2775" y="1035"/>
                  </a:lnTo>
                  <a:lnTo>
                    <a:pt x="2755" y="1045"/>
                  </a:lnTo>
                  <a:lnTo>
                    <a:pt x="2733" y="1055"/>
                  </a:lnTo>
                  <a:lnTo>
                    <a:pt x="2710" y="1064"/>
                  </a:lnTo>
                  <a:lnTo>
                    <a:pt x="2686" y="1073"/>
                  </a:lnTo>
                  <a:lnTo>
                    <a:pt x="2660" y="1081"/>
                  </a:lnTo>
                  <a:lnTo>
                    <a:pt x="2633" y="1089"/>
                  </a:lnTo>
                  <a:lnTo>
                    <a:pt x="2605" y="1096"/>
                  </a:lnTo>
                  <a:lnTo>
                    <a:pt x="2576" y="1103"/>
                  </a:lnTo>
                  <a:lnTo>
                    <a:pt x="2546" y="1109"/>
                  </a:lnTo>
                  <a:lnTo>
                    <a:pt x="2515" y="1115"/>
                  </a:lnTo>
                  <a:lnTo>
                    <a:pt x="2484" y="1120"/>
                  </a:lnTo>
                  <a:lnTo>
                    <a:pt x="2452" y="1125"/>
                  </a:lnTo>
                  <a:lnTo>
                    <a:pt x="2419" y="1129"/>
                  </a:lnTo>
                  <a:lnTo>
                    <a:pt x="2385" y="1132"/>
                  </a:lnTo>
                  <a:lnTo>
                    <a:pt x="2351" y="1135"/>
                  </a:lnTo>
                  <a:lnTo>
                    <a:pt x="2317" y="1137"/>
                  </a:lnTo>
                  <a:lnTo>
                    <a:pt x="2283" y="1139"/>
                  </a:lnTo>
                  <a:lnTo>
                    <a:pt x="2248" y="1140"/>
                  </a:lnTo>
                  <a:lnTo>
                    <a:pt x="2213" y="1140"/>
                  </a:lnTo>
                  <a:lnTo>
                    <a:pt x="2179" y="1140"/>
                  </a:lnTo>
                  <a:lnTo>
                    <a:pt x="2144" y="1139"/>
                  </a:lnTo>
                  <a:lnTo>
                    <a:pt x="2110" y="1137"/>
                  </a:lnTo>
                  <a:lnTo>
                    <a:pt x="2076" y="1135"/>
                  </a:lnTo>
                  <a:lnTo>
                    <a:pt x="2042" y="1132"/>
                  </a:lnTo>
                  <a:lnTo>
                    <a:pt x="2009" y="1128"/>
                  </a:lnTo>
                  <a:lnTo>
                    <a:pt x="1976" y="1124"/>
                  </a:lnTo>
                  <a:lnTo>
                    <a:pt x="1944" y="1119"/>
                  </a:lnTo>
                  <a:lnTo>
                    <a:pt x="1912" y="1114"/>
                  </a:lnTo>
                  <a:lnTo>
                    <a:pt x="1882" y="1108"/>
                  </a:lnTo>
                  <a:lnTo>
                    <a:pt x="1852" y="1102"/>
                  </a:lnTo>
                  <a:lnTo>
                    <a:pt x="1823" y="1095"/>
                  </a:lnTo>
                  <a:lnTo>
                    <a:pt x="1795" y="1087"/>
                  </a:lnTo>
                  <a:lnTo>
                    <a:pt x="1769" y="1079"/>
                  </a:lnTo>
                  <a:lnTo>
                    <a:pt x="1743" y="1071"/>
                  </a:lnTo>
                  <a:lnTo>
                    <a:pt x="1719" y="1062"/>
                  </a:lnTo>
                  <a:lnTo>
                    <a:pt x="1696" y="1053"/>
                  </a:lnTo>
                  <a:lnTo>
                    <a:pt x="1675" y="1043"/>
                  </a:lnTo>
                  <a:lnTo>
                    <a:pt x="1655" y="1033"/>
                  </a:lnTo>
                  <a:lnTo>
                    <a:pt x="1651" y="1033"/>
                  </a:lnTo>
                  <a:lnTo>
                    <a:pt x="1617" y="1040"/>
                  </a:lnTo>
                  <a:lnTo>
                    <a:pt x="1581" y="1046"/>
                  </a:lnTo>
                  <a:lnTo>
                    <a:pt x="1545" y="1052"/>
                  </a:lnTo>
                  <a:lnTo>
                    <a:pt x="1508" y="1057"/>
                  </a:lnTo>
                  <a:lnTo>
                    <a:pt x="1470" y="1061"/>
                  </a:lnTo>
                  <a:lnTo>
                    <a:pt x="1431" y="1065"/>
                  </a:lnTo>
                  <a:lnTo>
                    <a:pt x="1393" y="1067"/>
                  </a:lnTo>
                  <a:lnTo>
                    <a:pt x="1353" y="1070"/>
                  </a:lnTo>
                  <a:lnTo>
                    <a:pt x="1314" y="1071"/>
                  </a:lnTo>
                  <a:lnTo>
                    <a:pt x="1274" y="1072"/>
                  </a:lnTo>
                  <a:lnTo>
                    <a:pt x="1234" y="1072"/>
                  </a:lnTo>
                  <a:lnTo>
                    <a:pt x="1195" y="1071"/>
                  </a:lnTo>
                  <a:lnTo>
                    <a:pt x="1155" y="1070"/>
                  </a:lnTo>
                  <a:lnTo>
                    <a:pt x="1116" y="1068"/>
                  </a:lnTo>
                  <a:lnTo>
                    <a:pt x="1077" y="1065"/>
                  </a:lnTo>
                  <a:lnTo>
                    <a:pt x="1039" y="1061"/>
                  </a:lnTo>
                  <a:lnTo>
                    <a:pt x="1001" y="1057"/>
                  </a:lnTo>
                  <a:lnTo>
                    <a:pt x="964" y="1052"/>
                  </a:lnTo>
                  <a:lnTo>
                    <a:pt x="927" y="1046"/>
                  </a:lnTo>
                  <a:lnTo>
                    <a:pt x="892" y="1040"/>
                  </a:lnTo>
                  <a:lnTo>
                    <a:pt x="857" y="1033"/>
                  </a:lnTo>
                  <a:lnTo>
                    <a:pt x="823" y="1025"/>
                  </a:lnTo>
                  <a:lnTo>
                    <a:pt x="791" y="1017"/>
                  </a:lnTo>
                  <a:lnTo>
                    <a:pt x="759" y="1009"/>
                  </a:lnTo>
                  <a:lnTo>
                    <a:pt x="729" y="999"/>
                  </a:lnTo>
                  <a:lnTo>
                    <a:pt x="701" y="989"/>
                  </a:lnTo>
                  <a:lnTo>
                    <a:pt x="674" y="979"/>
                  </a:lnTo>
                  <a:lnTo>
                    <a:pt x="648" y="968"/>
                  </a:lnTo>
                  <a:lnTo>
                    <a:pt x="624" y="957"/>
                  </a:lnTo>
                  <a:lnTo>
                    <a:pt x="602" y="945"/>
                  </a:lnTo>
                  <a:lnTo>
                    <a:pt x="581" y="933"/>
                  </a:lnTo>
                  <a:lnTo>
                    <a:pt x="579" y="932"/>
                  </a:lnTo>
                  <a:lnTo>
                    <a:pt x="557" y="933"/>
                  </a:lnTo>
                  <a:lnTo>
                    <a:pt x="535" y="933"/>
                  </a:lnTo>
                  <a:lnTo>
                    <a:pt x="513" y="933"/>
                  </a:lnTo>
                  <a:lnTo>
                    <a:pt x="490" y="932"/>
                  </a:lnTo>
                  <a:lnTo>
                    <a:pt x="468" y="932"/>
                  </a:lnTo>
                  <a:lnTo>
                    <a:pt x="447" y="930"/>
                  </a:lnTo>
                  <a:lnTo>
                    <a:pt x="425" y="929"/>
                  </a:lnTo>
                  <a:lnTo>
                    <a:pt x="403" y="926"/>
                  </a:lnTo>
                  <a:lnTo>
                    <a:pt x="382" y="924"/>
                  </a:lnTo>
                  <a:lnTo>
                    <a:pt x="362" y="921"/>
                  </a:lnTo>
                  <a:lnTo>
                    <a:pt x="341" y="918"/>
                  </a:lnTo>
                  <a:lnTo>
                    <a:pt x="321" y="914"/>
                  </a:lnTo>
                  <a:lnTo>
                    <a:pt x="302" y="910"/>
                  </a:lnTo>
                  <a:lnTo>
                    <a:pt x="283" y="906"/>
                  </a:lnTo>
                  <a:lnTo>
                    <a:pt x="265" y="902"/>
                  </a:lnTo>
                  <a:lnTo>
                    <a:pt x="248" y="897"/>
                  </a:lnTo>
                  <a:lnTo>
                    <a:pt x="231" y="891"/>
                  </a:lnTo>
                  <a:lnTo>
                    <a:pt x="215" y="886"/>
                  </a:lnTo>
                  <a:lnTo>
                    <a:pt x="200" y="880"/>
                  </a:lnTo>
                  <a:lnTo>
                    <a:pt x="186" y="874"/>
                  </a:lnTo>
                  <a:lnTo>
                    <a:pt x="173" y="868"/>
                  </a:lnTo>
                  <a:lnTo>
                    <a:pt x="160" y="861"/>
                  </a:lnTo>
                  <a:lnTo>
                    <a:pt x="149" y="854"/>
                  </a:lnTo>
                  <a:lnTo>
                    <a:pt x="138" y="847"/>
                  </a:lnTo>
                  <a:lnTo>
                    <a:pt x="129" y="840"/>
                  </a:lnTo>
                  <a:lnTo>
                    <a:pt x="120" y="833"/>
                  </a:lnTo>
                  <a:lnTo>
                    <a:pt x="113" y="826"/>
                  </a:lnTo>
                  <a:lnTo>
                    <a:pt x="106" y="818"/>
                  </a:lnTo>
                  <a:lnTo>
                    <a:pt x="101" y="810"/>
                  </a:lnTo>
                  <a:lnTo>
                    <a:pt x="97" y="802"/>
                  </a:lnTo>
                  <a:lnTo>
                    <a:pt x="94" y="795"/>
                  </a:lnTo>
                  <a:lnTo>
                    <a:pt x="92" y="787"/>
                  </a:lnTo>
                  <a:lnTo>
                    <a:pt x="91" y="779"/>
                  </a:lnTo>
                  <a:lnTo>
                    <a:pt x="91" y="771"/>
                  </a:lnTo>
                  <a:lnTo>
                    <a:pt x="93" y="763"/>
                  </a:lnTo>
                  <a:lnTo>
                    <a:pt x="95" y="755"/>
                  </a:lnTo>
                  <a:lnTo>
                    <a:pt x="99" y="747"/>
                  </a:lnTo>
                  <a:lnTo>
                    <a:pt x="104" y="740"/>
                  </a:lnTo>
                  <a:lnTo>
                    <a:pt x="110" y="732"/>
                  </a:lnTo>
                  <a:lnTo>
                    <a:pt x="117" y="724"/>
                  </a:lnTo>
                  <a:lnTo>
                    <a:pt x="125" y="717"/>
                  </a:lnTo>
                  <a:lnTo>
                    <a:pt x="134" y="710"/>
                  </a:lnTo>
                  <a:lnTo>
                    <a:pt x="144" y="703"/>
                  </a:lnTo>
                  <a:lnTo>
                    <a:pt x="155" y="696"/>
                  </a:lnTo>
                  <a:lnTo>
                    <a:pt x="167" y="689"/>
                  </a:lnTo>
                  <a:lnTo>
                    <a:pt x="180" y="683"/>
                  </a:lnTo>
                  <a:lnTo>
                    <a:pt x="194" y="677"/>
                  </a:lnTo>
                  <a:lnTo>
                    <a:pt x="208" y="671"/>
                  </a:lnTo>
                  <a:lnTo>
                    <a:pt x="211" y="670"/>
                  </a:lnTo>
                  <a:lnTo>
                    <a:pt x="193" y="666"/>
                  </a:lnTo>
                  <a:lnTo>
                    <a:pt x="175" y="661"/>
                  </a:lnTo>
                  <a:lnTo>
                    <a:pt x="157" y="656"/>
                  </a:lnTo>
                  <a:lnTo>
                    <a:pt x="141" y="651"/>
                  </a:lnTo>
                  <a:lnTo>
                    <a:pt x="125" y="645"/>
                  </a:lnTo>
                  <a:lnTo>
                    <a:pt x="110" y="639"/>
                  </a:lnTo>
                  <a:lnTo>
                    <a:pt x="96" y="633"/>
                  </a:lnTo>
                  <a:lnTo>
                    <a:pt x="82" y="627"/>
                  </a:lnTo>
                  <a:lnTo>
                    <a:pt x="70" y="620"/>
                  </a:lnTo>
                  <a:lnTo>
                    <a:pt x="58" y="614"/>
                  </a:lnTo>
                  <a:lnTo>
                    <a:pt x="48" y="607"/>
                  </a:lnTo>
                  <a:lnTo>
                    <a:pt x="38" y="599"/>
                  </a:lnTo>
                  <a:lnTo>
                    <a:pt x="30" y="592"/>
                  </a:lnTo>
                  <a:lnTo>
                    <a:pt x="22" y="584"/>
                  </a:lnTo>
                  <a:lnTo>
                    <a:pt x="16" y="577"/>
                  </a:lnTo>
                  <a:lnTo>
                    <a:pt x="10" y="569"/>
                  </a:lnTo>
                  <a:lnTo>
                    <a:pt x="6" y="561"/>
                  </a:lnTo>
                  <a:lnTo>
                    <a:pt x="3" y="553"/>
                  </a:lnTo>
                  <a:lnTo>
                    <a:pt x="1" y="545"/>
                  </a:lnTo>
                  <a:lnTo>
                    <a:pt x="0" y="537"/>
                  </a:lnTo>
                  <a:lnTo>
                    <a:pt x="0" y="529"/>
                  </a:lnTo>
                  <a:lnTo>
                    <a:pt x="2" y="521"/>
                  </a:lnTo>
                  <a:lnTo>
                    <a:pt x="4" y="513"/>
                  </a:lnTo>
                  <a:lnTo>
                    <a:pt x="8" y="506"/>
                  </a:lnTo>
                  <a:lnTo>
                    <a:pt x="12" y="498"/>
                  </a:lnTo>
                  <a:lnTo>
                    <a:pt x="18" y="490"/>
                  </a:lnTo>
                  <a:lnTo>
                    <a:pt x="25" y="482"/>
                  </a:lnTo>
                  <a:lnTo>
                    <a:pt x="33" y="475"/>
                  </a:lnTo>
                  <a:lnTo>
                    <a:pt x="42" y="468"/>
                  </a:lnTo>
                  <a:lnTo>
                    <a:pt x="52" y="460"/>
                  </a:lnTo>
                  <a:lnTo>
                    <a:pt x="63" y="454"/>
                  </a:lnTo>
                  <a:lnTo>
                    <a:pt x="75" y="447"/>
                  </a:lnTo>
                  <a:lnTo>
                    <a:pt x="88" y="440"/>
                  </a:lnTo>
                  <a:lnTo>
                    <a:pt x="101" y="434"/>
                  </a:lnTo>
                  <a:lnTo>
                    <a:pt x="116" y="428"/>
                  </a:lnTo>
                  <a:lnTo>
                    <a:pt x="131" y="422"/>
                  </a:lnTo>
                  <a:lnTo>
                    <a:pt x="148" y="417"/>
                  </a:lnTo>
                  <a:lnTo>
                    <a:pt x="165" y="412"/>
                  </a:lnTo>
                  <a:lnTo>
                    <a:pt x="182" y="407"/>
                  </a:lnTo>
                  <a:lnTo>
                    <a:pt x="200" y="403"/>
                  </a:lnTo>
                  <a:lnTo>
                    <a:pt x="219" y="398"/>
                  </a:lnTo>
                  <a:lnTo>
                    <a:pt x="239" y="395"/>
                  </a:lnTo>
                  <a:lnTo>
                    <a:pt x="259" y="391"/>
                  </a:lnTo>
                  <a:lnTo>
                    <a:pt x="279" y="388"/>
                  </a:lnTo>
                  <a:lnTo>
                    <a:pt x="300" y="386"/>
                  </a:lnTo>
                  <a:lnTo>
                    <a:pt x="321" y="383"/>
                  </a:lnTo>
                  <a:lnTo>
                    <a:pt x="343" y="381"/>
                  </a:lnTo>
                  <a:lnTo>
                    <a:pt x="364" y="380"/>
                  </a:lnTo>
                  <a:lnTo>
                    <a:pt x="386" y="379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  <p:sp>
          <p:nvSpPr>
            <p:cNvPr id="12313" name="Freeform 30"/>
            <p:cNvSpPr>
              <a:spLocks/>
            </p:cNvSpPr>
            <p:nvPr/>
          </p:nvSpPr>
          <p:spPr bwMode="auto">
            <a:xfrm>
              <a:off x="6193075" y="4359237"/>
              <a:ext cx="1433879" cy="348843"/>
            </a:xfrm>
            <a:custGeom>
              <a:avLst/>
              <a:gdLst>
                <a:gd name="T0" fmla="*/ 2147483647 w 3984"/>
                <a:gd name="T1" fmla="*/ 0 h 970"/>
                <a:gd name="T2" fmla="*/ 2147483647 w 3984"/>
                <a:gd name="T3" fmla="*/ 2147483647 h 970"/>
                <a:gd name="T4" fmla="*/ 2147483647 w 3984"/>
                <a:gd name="T5" fmla="*/ 2147483647 h 970"/>
                <a:gd name="T6" fmla="*/ 0 w 3984"/>
                <a:gd name="T7" fmla="*/ 2147483647 h 970"/>
                <a:gd name="T8" fmla="*/ 17694720 60000 65536"/>
                <a:gd name="T9" fmla="*/ 0 60000 65536"/>
                <a:gd name="T10" fmla="*/ 5898240 60000 65536"/>
                <a:gd name="T11" fmla="*/ 11796480 60000 65536"/>
                <a:gd name="T12" fmla="*/ 0 w 3984"/>
                <a:gd name="T13" fmla="*/ 0 h 970"/>
                <a:gd name="T14" fmla="*/ 3984 w 3984"/>
                <a:gd name="T15" fmla="*/ 970 h 9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4" h="970">
                  <a:moveTo>
                    <a:pt x="254" y="629"/>
                  </a:moveTo>
                  <a:lnTo>
                    <a:pt x="253" y="630"/>
                  </a:lnTo>
                  <a:lnTo>
                    <a:pt x="236" y="630"/>
                  </a:lnTo>
                  <a:lnTo>
                    <a:pt x="218" y="630"/>
                  </a:lnTo>
                  <a:lnTo>
                    <a:pt x="201" y="630"/>
                  </a:lnTo>
                  <a:lnTo>
                    <a:pt x="183" y="629"/>
                  </a:lnTo>
                  <a:lnTo>
                    <a:pt x="166" y="629"/>
                  </a:lnTo>
                  <a:lnTo>
                    <a:pt x="148" y="628"/>
                  </a:lnTo>
                  <a:lnTo>
                    <a:pt x="131" y="627"/>
                  </a:lnTo>
                  <a:lnTo>
                    <a:pt x="114" y="625"/>
                  </a:lnTo>
                  <a:lnTo>
                    <a:pt x="97" y="624"/>
                  </a:lnTo>
                  <a:lnTo>
                    <a:pt x="80" y="622"/>
                  </a:lnTo>
                  <a:lnTo>
                    <a:pt x="63" y="620"/>
                  </a:lnTo>
                  <a:lnTo>
                    <a:pt x="47" y="617"/>
                  </a:lnTo>
                  <a:lnTo>
                    <a:pt x="31" y="614"/>
                  </a:lnTo>
                  <a:lnTo>
                    <a:pt x="15" y="612"/>
                  </a:lnTo>
                  <a:lnTo>
                    <a:pt x="0" y="609"/>
                  </a:lnTo>
                  <a:moveTo>
                    <a:pt x="479" y="859"/>
                  </a:moveTo>
                  <a:lnTo>
                    <a:pt x="479" y="859"/>
                  </a:lnTo>
                  <a:lnTo>
                    <a:pt x="471" y="860"/>
                  </a:lnTo>
                  <a:lnTo>
                    <a:pt x="464" y="861"/>
                  </a:lnTo>
                  <a:lnTo>
                    <a:pt x="457" y="862"/>
                  </a:lnTo>
                  <a:lnTo>
                    <a:pt x="449" y="863"/>
                  </a:lnTo>
                  <a:lnTo>
                    <a:pt x="442" y="863"/>
                  </a:lnTo>
                  <a:lnTo>
                    <a:pt x="435" y="864"/>
                  </a:lnTo>
                  <a:lnTo>
                    <a:pt x="427" y="865"/>
                  </a:lnTo>
                  <a:lnTo>
                    <a:pt x="420" y="866"/>
                  </a:lnTo>
                  <a:lnTo>
                    <a:pt x="412" y="866"/>
                  </a:lnTo>
                  <a:lnTo>
                    <a:pt x="404" y="867"/>
                  </a:lnTo>
                  <a:lnTo>
                    <a:pt x="397" y="867"/>
                  </a:lnTo>
                  <a:lnTo>
                    <a:pt x="389" y="868"/>
                  </a:lnTo>
                  <a:lnTo>
                    <a:pt x="382" y="868"/>
                  </a:lnTo>
                  <a:lnTo>
                    <a:pt x="374" y="869"/>
                  </a:lnTo>
                  <a:lnTo>
                    <a:pt x="366" y="869"/>
                  </a:lnTo>
                  <a:moveTo>
                    <a:pt x="1439" y="970"/>
                  </a:moveTo>
                  <a:lnTo>
                    <a:pt x="1439" y="970"/>
                  </a:lnTo>
                  <a:lnTo>
                    <a:pt x="1434" y="968"/>
                  </a:lnTo>
                  <a:lnTo>
                    <a:pt x="1429" y="965"/>
                  </a:lnTo>
                  <a:lnTo>
                    <a:pt x="1423" y="962"/>
                  </a:lnTo>
                  <a:lnTo>
                    <a:pt x="1418" y="959"/>
                  </a:lnTo>
                  <a:lnTo>
                    <a:pt x="1414" y="956"/>
                  </a:lnTo>
                  <a:lnTo>
                    <a:pt x="1409" y="953"/>
                  </a:lnTo>
                  <a:lnTo>
                    <a:pt x="1404" y="950"/>
                  </a:lnTo>
                  <a:lnTo>
                    <a:pt x="1400" y="947"/>
                  </a:lnTo>
                  <a:lnTo>
                    <a:pt x="1395" y="943"/>
                  </a:lnTo>
                  <a:lnTo>
                    <a:pt x="1391" y="940"/>
                  </a:lnTo>
                  <a:lnTo>
                    <a:pt x="1387" y="937"/>
                  </a:lnTo>
                  <a:lnTo>
                    <a:pt x="1383" y="934"/>
                  </a:lnTo>
                  <a:lnTo>
                    <a:pt x="1379" y="931"/>
                  </a:lnTo>
                  <a:lnTo>
                    <a:pt x="1375" y="928"/>
                  </a:lnTo>
                  <a:lnTo>
                    <a:pt x="1372" y="924"/>
                  </a:lnTo>
                  <a:moveTo>
                    <a:pt x="2680" y="856"/>
                  </a:moveTo>
                  <a:lnTo>
                    <a:pt x="2678" y="856"/>
                  </a:lnTo>
                  <a:lnTo>
                    <a:pt x="2678" y="859"/>
                  </a:lnTo>
                  <a:lnTo>
                    <a:pt x="2677" y="863"/>
                  </a:lnTo>
                  <a:lnTo>
                    <a:pt x="2675" y="866"/>
                  </a:lnTo>
                  <a:lnTo>
                    <a:pt x="2674" y="869"/>
                  </a:lnTo>
                  <a:lnTo>
                    <a:pt x="2673" y="873"/>
                  </a:lnTo>
                  <a:lnTo>
                    <a:pt x="2671" y="876"/>
                  </a:lnTo>
                  <a:lnTo>
                    <a:pt x="2670" y="879"/>
                  </a:lnTo>
                  <a:lnTo>
                    <a:pt x="2668" y="883"/>
                  </a:lnTo>
                  <a:lnTo>
                    <a:pt x="2666" y="886"/>
                  </a:lnTo>
                  <a:lnTo>
                    <a:pt x="2664" y="889"/>
                  </a:lnTo>
                  <a:lnTo>
                    <a:pt x="2662" y="893"/>
                  </a:lnTo>
                  <a:lnTo>
                    <a:pt x="2659" y="896"/>
                  </a:lnTo>
                  <a:lnTo>
                    <a:pt x="2657" y="899"/>
                  </a:lnTo>
                  <a:lnTo>
                    <a:pt x="2654" y="903"/>
                  </a:lnTo>
                  <a:lnTo>
                    <a:pt x="2652" y="906"/>
                  </a:lnTo>
                  <a:moveTo>
                    <a:pt x="3213" y="544"/>
                  </a:moveTo>
                  <a:lnTo>
                    <a:pt x="3213" y="544"/>
                  </a:lnTo>
                  <a:lnTo>
                    <a:pt x="3240" y="549"/>
                  </a:lnTo>
                  <a:lnTo>
                    <a:pt x="3266" y="554"/>
                  </a:lnTo>
                  <a:lnTo>
                    <a:pt x="3290" y="560"/>
                  </a:lnTo>
                  <a:lnTo>
                    <a:pt x="3314" y="567"/>
                  </a:lnTo>
                  <a:lnTo>
                    <a:pt x="3338" y="573"/>
                  </a:lnTo>
                  <a:lnTo>
                    <a:pt x="3360" y="580"/>
                  </a:lnTo>
                  <a:lnTo>
                    <a:pt x="3381" y="588"/>
                  </a:lnTo>
                  <a:lnTo>
                    <a:pt x="3401" y="596"/>
                  </a:lnTo>
                  <a:lnTo>
                    <a:pt x="3419" y="604"/>
                  </a:lnTo>
                  <a:lnTo>
                    <a:pt x="3437" y="613"/>
                  </a:lnTo>
                  <a:lnTo>
                    <a:pt x="3453" y="622"/>
                  </a:lnTo>
                  <a:lnTo>
                    <a:pt x="3468" y="631"/>
                  </a:lnTo>
                  <a:lnTo>
                    <a:pt x="3482" y="640"/>
                  </a:lnTo>
                  <a:lnTo>
                    <a:pt x="3494" y="650"/>
                  </a:lnTo>
                  <a:lnTo>
                    <a:pt x="3505" y="660"/>
                  </a:lnTo>
                  <a:lnTo>
                    <a:pt x="3514" y="670"/>
                  </a:lnTo>
                  <a:lnTo>
                    <a:pt x="3522" y="680"/>
                  </a:lnTo>
                  <a:lnTo>
                    <a:pt x="3528" y="691"/>
                  </a:lnTo>
                  <a:lnTo>
                    <a:pt x="3533" y="701"/>
                  </a:lnTo>
                  <a:lnTo>
                    <a:pt x="3537" y="712"/>
                  </a:lnTo>
                  <a:lnTo>
                    <a:pt x="3539" y="722"/>
                  </a:lnTo>
                  <a:lnTo>
                    <a:pt x="3539" y="733"/>
                  </a:lnTo>
                  <a:moveTo>
                    <a:pt x="3984" y="344"/>
                  </a:moveTo>
                  <a:lnTo>
                    <a:pt x="3983" y="344"/>
                  </a:lnTo>
                  <a:lnTo>
                    <a:pt x="3976" y="349"/>
                  </a:lnTo>
                  <a:lnTo>
                    <a:pt x="3969" y="355"/>
                  </a:lnTo>
                  <a:lnTo>
                    <a:pt x="3962" y="360"/>
                  </a:lnTo>
                  <a:lnTo>
                    <a:pt x="3953" y="365"/>
                  </a:lnTo>
                  <a:lnTo>
                    <a:pt x="3945" y="370"/>
                  </a:lnTo>
                  <a:lnTo>
                    <a:pt x="3936" y="375"/>
                  </a:lnTo>
                  <a:lnTo>
                    <a:pt x="3927" y="380"/>
                  </a:lnTo>
                  <a:lnTo>
                    <a:pt x="3917" y="385"/>
                  </a:lnTo>
                  <a:lnTo>
                    <a:pt x="3907" y="389"/>
                  </a:lnTo>
                  <a:lnTo>
                    <a:pt x="3896" y="394"/>
                  </a:lnTo>
                  <a:lnTo>
                    <a:pt x="3885" y="398"/>
                  </a:lnTo>
                  <a:lnTo>
                    <a:pt x="3874" y="402"/>
                  </a:lnTo>
                  <a:lnTo>
                    <a:pt x="3862" y="406"/>
                  </a:lnTo>
                  <a:lnTo>
                    <a:pt x="3850" y="410"/>
                  </a:lnTo>
                  <a:lnTo>
                    <a:pt x="3838" y="414"/>
                  </a:lnTo>
                  <a:moveTo>
                    <a:pt x="3634" y="82"/>
                  </a:moveTo>
                  <a:lnTo>
                    <a:pt x="3634" y="82"/>
                  </a:lnTo>
                  <a:lnTo>
                    <a:pt x="3635" y="84"/>
                  </a:lnTo>
                  <a:lnTo>
                    <a:pt x="3636" y="86"/>
                  </a:lnTo>
                  <a:lnTo>
                    <a:pt x="3637" y="89"/>
                  </a:lnTo>
                  <a:lnTo>
                    <a:pt x="3638" y="91"/>
                  </a:lnTo>
                  <a:lnTo>
                    <a:pt x="3639" y="93"/>
                  </a:lnTo>
                  <a:lnTo>
                    <a:pt x="3639" y="95"/>
                  </a:lnTo>
                  <a:lnTo>
                    <a:pt x="3640" y="97"/>
                  </a:lnTo>
                  <a:lnTo>
                    <a:pt x="3641" y="100"/>
                  </a:lnTo>
                  <a:lnTo>
                    <a:pt x="3641" y="102"/>
                  </a:lnTo>
                  <a:lnTo>
                    <a:pt x="3641" y="104"/>
                  </a:lnTo>
                  <a:lnTo>
                    <a:pt x="3642" y="106"/>
                  </a:lnTo>
                  <a:lnTo>
                    <a:pt x="3642" y="108"/>
                  </a:lnTo>
                  <a:lnTo>
                    <a:pt x="3642" y="111"/>
                  </a:lnTo>
                  <a:lnTo>
                    <a:pt x="3642" y="113"/>
                  </a:lnTo>
                  <a:lnTo>
                    <a:pt x="3642" y="115"/>
                  </a:lnTo>
                  <a:moveTo>
                    <a:pt x="2705" y="43"/>
                  </a:moveTo>
                  <a:lnTo>
                    <a:pt x="2705" y="43"/>
                  </a:lnTo>
                  <a:lnTo>
                    <a:pt x="2709" y="40"/>
                  </a:lnTo>
                  <a:lnTo>
                    <a:pt x="2713" y="37"/>
                  </a:lnTo>
                  <a:lnTo>
                    <a:pt x="2718" y="34"/>
                  </a:lnTo>
                  <a:lnTo>
                    <a:pt x="2722" y="31"/>
                  </a:lnTo>
                  <a:lnTo>
                    <a:pt x="2727" y="28"/>
                  </a:lnTo>
                  <a:lnTo>
                    <a:pt x="2731" y="25"/>
                  </a:lnTo>
                  <a:lnTo>
                    <a:pt x="2736" y="22"/>
                  </a:lnTo>
                  <a:lnTo>
                    <a:pt x="2741" y="19"/>
                  </a:lnTo>
                  <a:lnTo>
                    <a:pt x="2747" y="16"/>
                  </a:lnTo>
                  <a:lnTo>
                    <a:pt x="2752" y="13"/>
                  </a:lnTo>
                  <a:lnTo>
                    <a:pt x="2758" y="11"/>
                  </a:lnTo>
                  <a:lnTo>
                    <a:pt x="2763" y="8"/>
                  </a:lnTo>
                  <a:lnTo>
                    <a:pt x="2769" y="5"/>
                  </a:lnTo>
                  <a:lnTo>
                    <a:pt x="2775" y="2"/>
                  </a:lnTo>
                  <a:lnTo>
                    <a:pt x="2781" y="0"/>
                  </a:lnTo>
                  <a:moveTo>
                    <a:pt x="2008" y="63"/>
                  </a:moveTo>
                  <a:lnTo>
                    <a:pt x="2008" y="63"/>
                  </a:lnTo>
                  <a:lnTo>
                    <a:pt x="2009" y="61"/>
                  </a:lnTo>
                  <a:lnTo>
                    <a:pt x="2011" y="58"/>
                  </a:lnTo>
                  <a:lnTo>
                    <a:pt x="2013" y="55"/>
                  </a:lnTo>
                  <a:lnTo>
                    <a:pt x="2015" y="53"/>
                  </a:lnTo>
                  <a:lnTo>
                    <a:pt x="2017" y="50"/>
                  </a:lnTo>
                  <a:lnTo>
                    <a:pt x="2019" y="48"/>
                  </a:lnTo>
                  <a:lnTo>
                    <a:pt x="2022" y="45"/>
                  </a:lnTo>
                  <a:lnTo>
                    <a:pt x="2024" y="43"/>
                  </a:lnTo>
                  <a:lnTo>
                    <a:pt x="2027" y="41"/>
                  </a:lnTo>
                  <a:lnTo>
                    <a:pt x="2029" y="38"/>
                  </a:lnTo>
                  <a:lnTo>
                    <a:pt x="2032" y="36"/>
                  </a:lnTo>
                  <a:lnTo>
                    <a:pt x="2035" y="33"/>
                  </a:lnTo>
                  <a:lnTo>
                    <a:pt x="2038" y="31"/>
                  </a:lnTo>
                  <a:lnTo>
                    <a:pt x="2041" y="29"/>
                  </a:lnTo>
                  <a:lnTo>
                    <a:pt x="2044" y="26"/>
                  </a:lnTo>
                  <a:moveTo>
                    <a:pt x="1190" y="76"/>
                  </a:moveTo>
                  <a:lnTo>
                    <a:pt x="1191" y="76"/>
                  </a:lnTo>
                  <a:lnTo>
                    <a:pt x="1200" y="78"/>
                  </a:lnTo>
                  <a:lnTo>
                    <a:pt x="1210" y="80"/>
                  </a:lnTo>
                  <a:lnTo>
                    <a:pt x="1219" y="82"/>
                  </a:lnTo>
                  <a:lnTo>
                    <a:pt x="1228" y="84"/>
                  </a:lnTo>
                  <a:lnTo>
                    <a:pt x="1237" y="86"/>
                  </a:lnTo>
                  <a:lnTo>
                    <a:pt x="1245" y="88"/>
                  </a:lnTo>
                  <a:lnTo>
                    <a:pt x="1254" y="91"/>
                  </a:lnTo>
                  <a:lnTo>
                    <a:pt x="1263" y="93"/>
                  </a:lnTo>
                  <a:lnTo>
                    <a:pt x="1271" y="95"/>
                  </a:lnTo>
                  <a:lnTo>
                    <a:pt x="1280" y="98"/>
                  </a:lnTo>
                  <a:lnTo>
                    <a:pt x="1288" y="100"/>
                  </a:lnTo>
                  <a:lnTo>
                    <a:pt x="1296" y="103"/>
                  </a:lnTo>
                  <a:lnTo>
                    <a:pt x="1304" y="106"/>
                  </a:lnTo>
                  <a:lnTo>
                    <a:pt x="1312" y="108"/>
                  </a:lnTo>
                  <a:lnTo>
                    <a:pt x="1320" y="111"/>
                  </a:lnTo>
                  <a:moveTo>
                    <a:pt x="197" y="355"/>
                  </a:moveTo>
                  <a:lnTo>
                    <a:pt x="197" y="355"/>
                  </a:lnTo>
                  <a:lnTo>
                    <a:pt x="195" y="352"/>
                  </a:lnTo>
                  <a:lnTo>
                    <a:pt x="193" y="350"/>
                  </a:lnTo>
                  <a:lnTo>
                    <a:pt x="191" y="348"/>
                  </a:lnTo>
                  <a:lnTo>
                    <a:pt x="189" y="345"/>
                  </a:lnTo>
                  <a:lnTo>
                    <a:pt x="188" y="343"/>
                  </a:lnTo>
                  <a:lnTo>
                    <a:pt x="186" y="340"/>
                  </a:lnTo>
                  <a:lnTo>
                    <a:pt x="184" y="338"/>
                  </a:lnTo>
                  <a:lnTo>
                    <a:pt x="183" y="335"/>
                  </a:lnTo>
                  <a:lnTo>
                    <a:pt x="181" y="333"/>
                  </a:lnTo>
                  <a:lnTo>
                    <a:pt x="180" y="330"/>
                  </a:lnTo>
                  <a:lnTo>
                    <a:pt x="179" y="328"/>
                  </a:lnTo>
                  <a:lnTo>
                    <a:pt x="178" y="325"/>
                  </a:lnTo>
                  <a:lnTo>
                    <a:pt x="176" y="323"/>
                  </a:lnTo>
                  <a:lnTo>
                    <a:pt x="175" y="320"/>
                  </a:lnTo>
                  <a:lnTo>
                    <a:pt x="174" y="318"/>
                  </a:lnTo>
                </a:path>
              </a:pathLst>
            </a:custGeom>
            <a:noFill/>
            <a:ln w="25557">
              <a:solidFill>
                <a:srgbClr val="385D8A"/>
              </a:solidFill>
              <a:miter lim="800000"/>
              <a:headEnd/>
              <a:tailEnd/>
            </a:ln>
          </p:spPr>
          <p:txBody>
            <a:bodyPr lIns="90004" tIns="46798" rIns="90004" bIns="46798" anchor="ctr"/>
            <a:lstStyle/>
            <a:p>
              <a:endParaRPr lang="en-US"/>
            </a:p>
          </p:txBody>
        </p:sp>
      </p:grpSp>
      <p:sp>
        <p:nvSpPr>
          <p:cNvPr id="12302" name="TextBox 31"/>
          <p:cNvSpPr txBox="1">
            <a:spLocks noChangeArrowheads="1"/>
          </p:cNvSpPr>
          <p:nvPr/>
        </p:nvSpPr>
        <p:spPr bwMode="auto">
          <a:xfrm>
            <a:off x="6408738" y="4421188"/>
            <a:ext cx="1020762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="ctr" anchorCtr="1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12303" name="TextBox 28"/>
          <p:cNvSpPr>
            <a:spLocks/>
          </p:cNvSpPr>
          <p:nvPr/>
        </p:nvSpPr>
        <p:spPr bwMode="auto">
          <a:xfrm>
            <a:off x="428625" y="5021263"/>
            <a:ext cx="571500" cy="276225"/>
          </a:xfrm>
          <a:custGeom>
            <a:avLst/>
            <a:gdLst>
              <a:gd name="T0" fmla="*/ 199973651 w 21600"/>
              <a:gd name="T1" fmla="*/ 0 h 21600"/>
              <a:gd name="T2" fmla="*/ 399946668 w 21600"/>
              <a:gd name="T3" fmla="*/ 22607314 h 21600"/>
              <a:gd name="T4" fmla="*/ 199973651 w 21600"/>
              <a:gd name="T5" fmla="*/ 45214474 h 21600"/>
              <a:gd name="T6" fmla="*/ 0 w 21600"/>
              <a:gd name="T7" fmla="*/ 22607314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0004" tIns="46798" rIns="90004" bIns="46798" anchorCtr="1">
            <a:spAutoFit/>
          </a:bodyPr>
          <a:lstStyle/>
          <a:p>
            <a:pPr algn="ctr"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a2</a:t>
            </a:r>
          </a:p>
        </p:txBody>
      </p:sp>
      <p:sp>
        <p:nvSpPr>
          <p:cNvPr id="12304" name="TextBox 33"/>
          <p:cNvSpPr txBox="1">
            <a:spLocks noChangeArrowheads="1"/>
          </p:cNvSpPr>
          <p:nvPr/>
        </p:nvSpPr>
        <p:spPr bwMode="auto">
          <a:xfrm>
            <a:off x="1458913" y="4421188"/>
            <a:ext cx="3113087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a,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b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,c,f,h,l,m,n,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</a:rPr>
              <a:t>o</a:t>
            </a: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,p,r,s</a:t>
            </a:r>
          </a:p>
        </p:txBody>
      </p:sp>
      <p:sp>
        <p:nvSpPr>
          <p:cNvPr id="12305" name="TextBox 34"/>
          <p:cNvSpPr txBox="1">
            <a:spLocks noChangeArrowheads="1"/>
          </p:cNvSpPr>
          <p:nvPr/>
        </p:nvSpPr>
        <p:spPr bwMode="auto">
          <a:xfrm>
            <a:off x="1071563" y="2378075"/>
            <a:ext cx="3886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h(x) 5,3, 7,9,2,8</a:t>
            </a:r>
          </a:p>
        </p:txBody>
      </p:sp>
      <p:sp>
        <p:nvSpPr>
          <p:cNvPr id="12306" name="TextBox 35"/>
          <p:cNvSpPr txBox="1">
            <a:spLocks noChangeArrowheads="1"/>
          </p:cNvSpPr>
          <p:nvPr/>
        </p:nvSpPr>
        <p:spPr bwMode="auto">
          <a:xfrm>
            <a:off x="1108075" y="4970463"/>
            <a:ext cx="38862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latin typeface="Arial" pitchFamily="34" charset="0"/>
              </a:rPr>
              <a:t>h(x) 5,4, 3,7,2,8</a:t>
            </a:r>
          </a:p>
        </p:txBody>
      </p:sp>
      <p:sp>
        <p:nvSpPr>
          <p:cNvPr id="12307" name="Freeform 36"/>
          <p:cNvSpPr>
            <a:spLocks/>
          </p:cNvSpPr>
          <p:nvPr/>
        </p:nvSpPr>
        <p:spPr bwMode="auto">
          <a:xfrm>
            <a:off x="2393950" y="1828800"/>
            <a:ext cx="228600" cy="1143000"/>
          </a:xfrm>
          <a:custGeom>
            <a:avLst/>
            <a:gdLst>
              <a:gd name="T0" fmla="*/ 12802394 w 21600"/>
              <a:gd name="T1" fmla="*/ 0 h 21600"/>
              <a:gd name="T2" fmla="*/ 25604789 w 21600"/>
              <a:gd name="T3" fmla="*/ 1600298905 h 21600"/>
              <a:gd name="T4" fmla="*/ 12802394 w 21600"/>
              <a:gd name="T5" fmla="*/ 2147483647 h 21600"/>
              <a:gd name="T6" fmla="*/ 0 w 21600"/>
              <a:gd name="T7" fmla="*/ 1600298905 h 21600"/>
              <a:gd name="T8" fmla="*/ 12802394 w 21600"/>
              <a:gd name="T9" fmla="*/ 0 h 21600"/>
              <a:gd name="T10" fmla="*/ 3749432 w 21600"/>
              <a:gd name="T11" fmla="*/ 468678725 h 21600"/>
              <a:gd name="T12" fmla="*/ 0 w 21600"/>
              <a:gd name="T13" fmla="*/ 1600298905 h 21600"/>
              <a:gd name="T14" fmla="*/ 3749432 w 21600"/>
              <a:gd name="T15" fmla="*/ 2147483647 h 21600"/>
              <a:gd name="T16" fmla="*/ 12802394 w 21600"/>
              <a:gd name="T17" fmla="*/ 2147483647 h 21600"/>
              <a:gd name="T18" fmla="*/ 21855353 w 21600"/>
              <a:gd name="T19" fmla="*/ 2147483647 h 21600"/>
              <a:gd name="T20" fmla="*/ 25604789 w 21600"/>
              <a:gd name="T21" fmla="*/ 1600298905 h 21600"/>
              <a:gd name="T22" fmla="*/ 21855353 w 21600"/>
              <a:gd name="T23" fmla="*/ 468678725 h 21600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17694720 60000 65536"/>
              <a:gd name="T30" fmla="*/ 17694720 60000 65536"/>
              <a:gd name="T31" fmla="*/ 17694720 60000 65536"/>
              <a:gd name="T32" fmla="*/ 17694720 60000 65536"/>
              <a:gd name="T33" fmla="*/ 17694720 60000 65536"/>
              <a:gd name="T34" fmla="*/ 17694720 60000 65536"/>
              <a:gd name="T35" fmla="*/ 1769472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0004" tIns="44997" rIns="90004" bIns="44997" anchor="ctr"/>
          <a:lstStyle/>
          <a:p>
            <a:endParaRPr lang="en-US"/>
          </a:p>
        </p:txBody>
      </p:sp>
      <p:sp>
        <p:nvSpPr>
          <p:cNvPr id="12308" name="Freeform 37"/>
          <p:cNvSpPr>
            <a:spLocks/>
          </p:cNvSpPr>
          <p:nvPr/>
        </p:nvSpPr>
        <p:spPr bwMode="auto">
          <a:xfrm>
            <a:off x="2430463" y="4276725"/>
            <a:ext cx="228600" cy="1143000"/>
          </a:xfrm>
          <a:custGeom>
            <a:avLst/>
            <a:gdLst>
              <a:gd name="T0" fmla="*/ 12802394 w 21600"/>
              <a:gd name="T1" fmla="*/ 0 h 21600"/>
              <a:gd name="T2" fmla="*/ 25604789 w 21600"/>
              <a:gd name="T3" fmla="*/ 1600298905 h 21600"/>
              <a:gd name="T4" fmla="*/ 12802394 w 21600"/>
              <a:gd name="T5" fmla="*/ 2147483647 h 21600"/>
              <a:gd name="T6" fmla="*/ 0 w 21600"/>
              <a:gd name="T7" fmla="*/ 1600298905 h 21600"/>
              <a:gd name="T8" fmla="*/ 12802394 w 21600"/>
              <a:gd name="T9" fmla="*/ 0 h 21600"/>
              <a:gd name="T10" fmla="*/ 3749432 w 21600"/>
              <a:gd name="T11" fmla="*/ 468678725 h 21600"/>
              <a:gd name="T12" fmla="*/ 0 w 21600"/>
              <a:gd name="T13" fmla="*/ 1600298905 h 21600"/>
              <a:gd name="T14" fmla="*/ 3749432 w 21600"/>
              <a:gd name="T15" fmla="*/ 2147483647 h 21600"/>
              <a:gd name="T16" fmla="*/ 12802394 w 21600"/>
              <a:gd name="T17" fmla="*/ 2147483647 h 21600"/>
              <a:gd name="T18" fmla="*/ 21855353 w 21600"/>
              <a:gd name="T19" fmla="*/ 2147483647 h 21600"/>
              <a:gd name="T20" fmla="*/ 25604789 w 21600"/>
              <a:gd name="T21" fmla="*/ 1600298905 h 21600"/>
              <a:gd name="T22" fmla="*/ 21855353 w 21600"/>
              <a:gd name="T23" fmla="*/ 468678725 h 21600"/>
              <a:gd name="T24" fmla="*/ 17694720 60000 65536"/>
              <a:gd name="T25" fmla="*/ 0 60000 65536"/>
              <a:gd name="T26" fmla="*/ 5898240 60000 65536"/>
              <a:gd name="T27" fmla="*/ 11796480 60000 65536"/>
              <a:gd name="T28" fmla="*/ 17694720 60000 65536"/>
              <a:gd name="T29" fmla="*/ 17694720 60000 65536"/>
              <a:gd name="T30" fmla="*/ 17694720 60000 65536"/>
              <a:gd name="T31" fmla="*/ 17694720 60000 65536"/>
              <a:gd name="T32" fmla="*/ 17694720 60000 65536"/>
              <a:gd name="T33" fmla="*/ 17694720 60000 65536"/>
              <a:gd name="T34" fmla="*/ 17694720 60000 65536"/>
              <a:gd name="T35" fmla="*/ 17694720 60000 65536"/>
              <a:gd name="T36" fmla="*/ 3163 w 21600"/>
              <a:gd name="T37" fmla="*/ 3163 h 21600"/>
              <a:gd name="T38" fmla="*/ 18437 w 21600"/>
              <a:gd name="T39" fmla="*/ 184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>
                <a:moveTo>
                  <a:pt x="10800" y="0"/>
                </a:moveTo>
                <a:lnTo>
                  <a:pt x="10799" y="0"/>
                </a:lnTo>
                <a:cubicBezTo>
                  <a:pt x="4835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lose/>
              </a:path>
            </a:pathLst>
          </a:custGeom>
          <a:solidFill>
            <a:srgbClr val="00FF00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0004" tIns="44997" rIns="90004" bIns="44997" anchor="ctr"/>
          <a:lstStyle/>
          <a:p>
            <a:endParaRPr lang="en-US"/>
          </a:p>
        </p:txBody>
      </p:sp>
      <p:sp>
        <p:nvSpPr>
          <p:cNvPr id="12309" name="Straight Connector 38"/>
          <p:cNvSpPr>
            <a:spLocks/>
          </p:cNvSpPr>
          <p:nvPr/>
        </p:nvSpPr>
        <p:spPr bwMode="auto">
          <a:xfrm>
            <a:off x="2851150" y="2586038"/>
            <a:ext cx="1371600" cy="0"/>
          </a:xfrm>
          <a:custGeom>
            <a:avLst/>
            <a:gdLst>
              <a:gd name="T0" fmla="*/ 685800 w 1371600"/>
              <a:gd name="T1" fmla="*/ 1371600 w 1371600"/>
              <a:gd name="T2" fmla="*/ 685800 w 1371600"/>
              <a:gd name="T3" fmla="*/ 0 w 1371600"/>
              <a:gd name="T4" fmla="*/ 0 w 1371600"/>
              <a:gd name="T5" fmla="*/ 1371600 w 13716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1371600"/>
              <a:gd name="T13" fmla="*/ 1371600 w 1371600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1371600">
                <a:moveTo>
                  <a:pt x="0" y="0"/>
                </a:moveTo>
                <a:lnTo>
                  <a:pt x="1371600" y="1"/>
                </a:lnTo>
              </a:path>
            </a:pathLst>
          </a:custGeom>
          <a:noFill/>
          <a:ln w="54717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117363" tIns="72356" rIns="117363" bIns="72356" anchor="ctr" anchorCtr="1"/>
          <a:lstStyle/>
          <a:p>
            <a:endParaRPr lang="en-US"/>
          </a:p>
        </p:txBody>
      </p:sp>
      <p:sp>
        <p:nvSpPr>
          <p:cNvPr id="12310" name="Straight Connector 39"/>
          <p:cNvSpPr>
            <a:spLocks/>
          </p:cNvSpPr>
          <p:nvPr/>
        </p:nvSpPr>
        <p:spPr bwMode="auto">
          <a:xfrm>
            <a:off x="2851150" y="5178425"/>
            <a:ext cx="1371600" cy="0"/>
          </a:xfrm>
          <a:custGeom>
            <a:avLst/>
            <a:gdLst>
              <a:gd name="T0" fmla="*/ 685800 w 1371600"/>
              <a:gd name="T1" fmla="*/ 1371600 w 1371600"/>
              <a:gd name="T2" fmla="*/ 685800 w 1371600"/>
              <a:gd name="T3" fmla="*/ 0 w 1371600"/>
              <a:gd name="T4" fmla="*/ 0 w 1371600"/>
              <a:gd name="T5" fmla="*/ 1371600 w 13716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1371600"/>
              <a:gd name="T13" fmla="*/ 1371600 w 1371600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1371600">
                <a:moveTo>
                  <a:pt x="0" y="0"/>
                </a:moveTo>
                <a:lnTo>
                  <a:pt x="1371600" y="1"/>
                </a:lnTo>
              </a:path>
            </a:pathLst>
          </a:custGeom>
          <a:noFill/>
          <a:ln w="54717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lIns="117363" tIns="72356" rIns="117363" bIns="72356" anchor="ctr" anchorCtr="1"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828800" y="5791200"/>
            <a:ext cx="5795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[BH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09,B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R09,B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10,F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S11,F</a:t>
            </a:r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S12,T13]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 anchorCtr="0">
            <a:spAutoFit/>
          </a:bodyPr>
          <a:lstStyle/>
          <a:p>
            <a:pPr rtl="0" eaLnBrk="1" hangingPunct="1">
              <a:buFont typeface="Arial" pitchFamily="34" charset="0"/>
              <a:buNone/>
            </a:pPr>
            <a:r>
              <a:rPr dirty="0" smtClean="0">
                <a:latin typeface="Arial" pitchFamily="34" charset="0"/>
                <a:cs typeface="Arial" pitchFamily="34" charset="0"/>
              </a:rPr>
              <a:t>Min wise hash function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1692275" y="2278063"/>
            <a:ext cx="2711450" cy="18192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333399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A</a:t>
            </a:r>
          </a:p>
        </p:txBody>
      </p:sp>
      <p:sp>
        <p:nvSpPr>
          <p:cNvPr id="4" name="Freeform 3"/>
          <p:cNvSpPr/>
          <p:nvPr/>
        </p:nvSpPr>
        <p:spPr>
          <a:xfrm>
            <a:off x="3708400" y="2420938"/>
            <a:ext cx="2952750" cy="17287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>
              <a:alpha val="29000"/>
            </a:srgb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B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64362" y="4220998"/>
            <a:ext cx="4684681" cy="524161"/>
          </a:xfrm>
          <a:prstGeom prst="rect">
            <a:avLst/>
          </a:prstGeom>
          <a:blipFill rotWithShape="1">
            <a:blip r:embed="rId4" cstate="print"/>
            <a:stretch>
              <a:fillRect t="-83721" b="-102326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41" y="1341360"/>
            <a:ext cx="6823079" cy="1141564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1279" y="4652997"/>
            <a:ext cx="3135239" cy="587163"/>
          </a:xfrm>
          <a:prstGeom prst="rect">
            <a:avLst/>
          </a:prstGeom>
          <a:blipFill rotWithShape="1">
            <a:blip r:embed="rId6" cstate="print"/>
            <a:stretch>
              <a:fillRect t="-74227" r="-1167" b="-79381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1279" y="5156283"/>
            <a:ext cx="3135239" cy="587163"/>
          </a:xfrm>
          <a:prstGeom prst="rect">
            <a:avLst/>
          </a:prstGeom>
          <a:blipFill rotWithShape="1">
            <a:blip r:embed="rId7" cstate="print"/>
            <a:stretch>
              <a:fillRect t="-75000" r="-1167" b="-81250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2" name="Freeform 11"/>
          <p:cNvSpPr/>
          <p:nvPr/>
        </p:nvSpPr>
        <p:spPr>
          <a:xfrm>
            <a:off x="2484438" y="3573463"/>
            <a:ext cx="144462" cy="1444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429000" y="5715000"/>
            <a:ext cx="914400" cy="428625"/>
          </a:xfrm>
          <a:custGeom>
            <a:avLst/>
            <a:gdLst>
              <a:gd name="T0" fmla="*/ 819352565 w 21600"/>
              <a:gd name="T1" fmla="*/ 0 h 21600"/>
              <a:gd name="T2" fmla="*/ 1638705130 w 21600"/>
              <a:gd name="T3" fmla="*/ 84345630 h 21600"/>
              <a:gd name="T4" fmla="*/ 819352565 w 21600"/>
              <a:gd name="T5" fmla="*/ 168691261 h 21600"/>
              <a:gd name="T6" fmla="*/ 0 w 21600"/>
              <a:gd name="T7" fmla="*/ 84345630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5400 w 21600"/>
              <a:gd name="T13" fmla="*/ 2150 h 21600"/>
              <a:gd name="T14" fmla="*/ 16200 w 21600"/>
              <a:gd name="T15" fmla="*/ 19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4300"/>
                </a:moveTo>
                <a:lnTo>
                  <a:pt x="10800" y="0"/>
                </a:lnTo>
                <a:lnTo>
                  <a:pt x="21600" y="4300"/>
                </a:lnTo>
                <a:lnTo>
                  <a:pt x="16200" y="4300"/>
                </a:lnTo>
                <a:lnTo>
                  <a:pt x="16200" y="17300"/>
                </a:lnTo>
                <a:lnTo>
                  <a:pt x="21600" y="17300"/>
                </a:lnTo>
                <a:lnTo>
                  <a:pt x="10800" y="21600"/>
                </a:lnTo>
                <a:lnTo>
                  <a:pt x="0" y="17300"/>
                </a:lnTo>
                <a:lnTo>
                  <a:pt x="5400" y="17300"/>
                </a:lnTo>
                <a:lnTo>
                  <a:pt x="5400" y="4300"/>
                </a:lnTo>
                <a:lnTo>
                  <a:pt x="0" y="4300"/>
                </a:lnTo>
                <a:close/>
              </a:path>
            </a:pathLst>
          </a:custGeom>
          <a:solidFill>
            <a:srgbClr val="99CCFF">
              <a:alpha val="50195"/>
            </a:srgbClr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 lIns="90004" tIns="44997" rIns="90004" bIns="44997" anchor="ctr"/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2771775" y="2565400"/>
            <a:ext cx="144463" cy="1444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348038" y="3571875"/>
            <a:ext cx="144462" cy="1444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132138" y="2781300"/>
            <a:ext cx="144462" cy="1444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268538" y="2933700"/>
            <a:ext cx="142875" cy="1444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3922713" y="3086100"/>
            <a:ext cx="144462" cy="1444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graphicFrame>
        <p:nvGraphicFramePr>
          <p:cNvPr id="22" name="Object 17"/>
          <p:cNvGraphicFramePr>
            <a:graphicFrameLocks noChangeAspect="1"/>
          </p:cNvGraphicFramePr>
          <p:nvPr/>
        </p:nvGraphicFramePr>
        <p:xfrm>
          <a:off x="1643063" y="6215063"/>
          <a:ext cx="5200650" cy="514350"/>
        </p:xfrm>
        <a:graphic>
          <a:graphicData uri="http://schemas.openxmlformats.org/presentationml/2006/ole">
            <p:oleObj spid="_x0000_s2050" name="Equation" r:id="rId8" imgW="2311200" imgH="2286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 anchorCtr="0">
            <a:spAutoFit/>
          </a:bodyPr>
          <a:lstStyle/>
          <a:p>
            <a:pPr rtl="0" eaLnBrk="1" hangingPunct="1">
              <a:buFont typeface="Arial" pitchFamily="34" charset="0"/>
              <a:buNone/>
            </a:pPr>
            <a:r>
              <a:rPr dirty="0" smtClean="0">
                <a:latin typeface="Arial" pitchFamily="34" charset="0"/>
                <a:cs typeface="Arial" pitchFamily="34" charset="0"/>
              </a:rPr>
              <a:t>Min wise hash function</a:t>
            </a:r>
          </a:p>
        </p:txBody>
      </p:sp>
      <p:sp>
        <p:nvSpPr>
          <p:cNvPr id="3" name="Freeform 2"/>
          <p:cNvSpPr/>
          <p:nvPr/>
        </p:nvSpPr>
        <p:spPr>
          <a:xfrm>
            <a:off x="1619250" y="2278063"/>
            <a:ext cx="2711450" cy="18192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333399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A</a:t>
            </a:r>
          </a:p>
        </p:txBody>
      </p:sp>
      <p:sp>
        <p:nvSpPr>
          <p:cNvPr id="4" name="Freeform 3"/>
          <p:cNvSpPr/>
          <p:nvPr/>
        </p:nvSpPr>
        <p:spPr>
          <a:xfrm>
            <a:off x="3635375" y="2420938"/>
            <a:ext cx="2952750" cy="172878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>
              <a:alpha val="29000"/>
            </a:srgb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B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71641" y="1341360"/>
            <a:ext cx="6823079" cy="1141564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8355" y="4365720"/>
            <a:ext cx="7962842" cy="1747802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61417"/>
            <a:ext cx="8229600" cy="769441"/>
          </a:xfrm>
        </p:spPr>
        <p:txBody>
          <a:bodyPr anchorCtr="0">
            <a:spAutoFit/>
          </a:bodyPr>
          <a:lstStyle/>
          <a:p>
            <a:pPr rtl="0" eaLnBrk="1" hangingPunct="1">
              <a:buFont typeface="Arial" pitchFamily="34" charset="0"/>
              <a:buNone/>
            </a:pPr>
            <a:r>
              <a:rPr dirty="0" smtClean="0">
                <a:latin typeface="Arial" pitchFamily="34" charset="0"/>
                <a:cs typeface="Arial" pitchFamily="34" charset="0"/>
              </a:rPr>
              <a:t>Similarity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15997" y="1484281"/>
            <a:ext cx="407877" cy="576355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47640" y="1484281"/>
            <a:ext cx="443154" cy="576355"/>
          </a:xfrm>
          <a:prstGeom prst="rect">
            <a:avLst/>
          </a:prstGeom>
          <a:blipFill rotWithShape="1">
            <a:blip r:embed="rId4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27281" y="1484281"/>
            <a:ext cx="1563843" cy="982797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" name="Straight Connector 5"/>
          <p:cNvSpPr/>
          <p:nvPr/>
        </p:nvSpPr>
        <p:spPr>
          <a:xfrm>
            <a:off x="2051050" y="1844675"/>
            <a:ext cx="433388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val f6"/>
              <a:gd name="f13" fmla="*/ f7 f0 1"/>
              <a:gd name="f14" fmla="*/ f8 f0 1"/>
              <a:gd name="f15" fmla="?: f9 f3 1"/>
              <a:gd name="f16" fmla="?: f10 f4 1"/>
              <a:gd name="f17" fmla="?: f11 f5 1"/>
              <a:gd name="f18" fmla="*/ f13 1 f2"/>
              <a:gd name="f19" fmla="*/ f14 1 f2"/>
              <a:gd name="f20" fmla="*/ f15 1 21600"/>
              <a:gd name="f21" fmla="*/ f16 1 21600"/>
              <a:gd name="f22" fmla="*/ 21600 f15 1"/>
              <a:gd name="f23" fmla="*/ 21600 f16 1"/>
              <a:gd name="f24" fmla="+- f18 0 f1"/>
              <a:gd name="f25" fmla="+- f19 0 f1"/>
              <a:gd name="f26" fmla="min f21 f20"/>
              <a:gd name="f27" fmla="*/ f22 1 f17"/>
              <a:gd name="f28" fmla="*/ f23 1 f17"/>
              <a:gd name="f29" fmla="val f27"/>
              <a:gd name="f30" fmla="val f28"/>
              <a:gd name="f31" fmla="*/ f6 f26 1"/>
              <a:gd name="f32" fmla="*/ f27 f26 1"/>
              <a:gd name="f33" fmla="*/ f28 f26 1"/>
              <a:gd name="f34" fmla="*/ f12 f26 1"/>
              <a:gd name="f35" fmla="*/ f29 f26 1"/>
              <a:gd name="f36" fmla="*/ f30 f2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4">
                <a:pos x="f34" y="f34"/>
              </a:cxn>
              <a:cxn ang="f25">
                <a:pos x="f35" y="f36"/>
              </a:cxn>
            </a:cxnLst>
            <a:rect l="f31" t="f31" r="f32" b="f33"/>
            <a:pathLst>
              <a:path>
                <a:moveTo>
                  <a:pt x="f34" y="f34"/>
                </a:moveTo>
                <a:lnTo>
                  <a:pt x="f35" y="f36"/>
                </a:lnTo>
              </a:path>
            </a:pathLst>
          </a:custGeom>
          <a:noFill/>
          <a:ln w="28437">
            <a:solidFill>
              <a:srgbClr val="000000"/>
            </a:solidFill>
            <a:custDash>
              <a:ds d="100000" sp="100000"/>
            </a:custDash>
            <a:miter/>
          </a:ln>
        </p:spPr>
        <p:txBody>
          <a:bodyPr lIns="90004" tIns="46798" rIns="90004" bIns="46798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547813" y="2565400"/>
            <a:ext cx="2711450" cy="18192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333399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A</a:t>
            </a:r>
          </a:p>
        </p:txBody>
      </p:sp>
      <p:sp>
        <p:nvSpPr>
          <p:cNvPr id="8" name="Freeform 7"/>
          <p:cNvSpPr/>
          <p:nvPr/>
        </p:nvSpPr>
        <p:spPr>
          <a:xfrm>
            <a:off x="2124075" y="2924175"/>
            <a:ext cx="144463" cy="1444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9933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51275" y="3284538"/>
            <a:ext cx="144463" cy="1444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009999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411413" y="3789363"/>
            <a:ext cx="144462" cy="1444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635375" y="2565400"/>
            <a:ext cx="2952750" cy="17287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>
              <a:alpha val="29000"/>
            </a:srgbClr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anchorCtr="1" compatLnSpc="0"/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B</a:t>
            </a:r>
          </a:p>
        </p:txBody>
      </p:sp>
      <p:sp>
        <p:nvSpPr>
          <p:cNvPr id="12" name="Freeform 11"/>
          <p:cNvSpPr/>
          <p:nvPr/>
        </p:nvSpPr>
        <p:spPr>
          <a:xfrm>
            <a:off x="5364163" y="3860800"/>
            <a:ext cx="144462" cy="14446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9933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580063" y="2852738"/>
            <a:ext cx="144462" cy="14446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val f5"/>
              <a:gd name="f15" fmla="val f6"/>
              <a:gd name="f16" fmla="*/ 0 f7 1"/>
              <a:gd name="f17" fmla="*/ f5 f0 1"/>
              <a:gd name="f18" fmla="*/ f9 f0 1"/>
              <a:gd name="f19" fmla="*/ f11 f0 1"/>
              <a:gd name="f20" fmla="+- f15 0 f14"/>
              <a:gd name="f21" fmla="*/ f16 1 f2"/>
              <a:gd name="f22" fmla="*/ f17 1 f2"/>
              <a:gd name="f23" fmla="*/ f18 1 f2"/>
              <a:gd name="f24" fmla="*/ f19 1 f2"/>
              <a:gd name="f25" fmla="*/ f20 1 21600"/>
              <a:gd name="f26" fmla="+- 0 0 f21"/>
              <a:gd name="f27" fmla="+- f22 0 f1"/>
              <a:gd name="f28" fmla="+- f23 0 f1"/>
              <a:gd name="f29" fmla="+- f24 0 f1"/>
              <a:gd name="f30" fmla="*/ 3163 f25 1"/>
              <a:gd name="f31" fmla="*/ 18437 f25 1"/>
              <a:gd name="f32" fmla="*/ 10800 f25 1"/>
              <a:gd name="f33" fmla="*/ 0 f25 1"/>
              <a:gd name="f34" fmla="*/ 21600 f25 1"/>
              <a:gd name="f35" fmla="*/ f26 f0 1"/>
              <a:gd name="f36" fmla="+- f28 0 f27"/>
              <a:gd name="f37" fmla="*/ f35 1 f7"/>
              <a:gd name="f38" fmla="*/ f32 1 f25"/>
              <a:gd name="f39" fmla="*/ f33 1 f25"/>
              <a:gd name="f40" fmla="*/ f30 1 f25"/>
              <a:gd name="f41" fmla="*/ f31 1 f25"/>
              <a:gd name="f42" fmla="*/ f34 1 f25"/>
              <a:gd name="f43" fmla="+- f37 0 f1"/>
              <a:gd name="f44" fmla="*/ f40 f12 1"/>
              <a:gd name="f45" fmla="*/ f41 f12 1"/>
              <a:gd name="f46" fmla="*/ f41 f13 1"/>
              <a:gd name="f47" fmla="*/ f40 f13 1"/>
              <a:gd name="f48" fmla="*/ f38 f12 1"/>
              <a:gd name="f49" fmla="*/ f39 f13 1"/>
              <a:gd name="f50" fmla="*/ f39 f12 1"/>
              <a:gd name="f51" fmla="*/ f38 f13 1"/>
              <a:gd name="f52" fmla="*/ f42 f13 1"/>
              <a:gd name="f53" fmla="*/ f42 f12 1"/>
              <a:gd name="f54" fmla="+- f43 f1 0"/>
              <a:gd name="f55" fmla="*/ f54 f7 1"/>
              <a:gd name="f56" fmla="*/ f55 1 f0"/>
              <a:gd name="f57" fmla="+- 0 0 f56"/>
              <a:gd name="f58" fmla="+- 0 0 f57"/>
              <a:gd name="f59" fmla="*/ f58 f0 1"/>
              <a:gd name="f60" fmla="*/ f59 1 f7"/>
              <a:gd name="f61" fmla="+- f60 0 f1"/>
              <a:gd name="f62" fmla="cos 1 f61"/>
              <a:gd name="f63" fmla="sin 1 f61"/>
              <a:gd name="f64" fmla="+- 0 0 f62"/>
              <a:gd name="f65" fmla="+- 0 0 f63"/>
              <a:gd name="f66" fmla="+- 0 0 f64"/>
              <a:gd name="f67" fmla="+- 0 0 f65"/>
              <a:gd name="f68" fmla="val f66"/>
              <a:gd name="f69" fmla="val f67"/>
              <a:gd name="f70" fmla="+- 0 0 f68"/>
              <a:gd name="f71" fmla="+- 0 0 f69"/>
              <a:gd name="f72" fmla="*/ 10800 f70 1"/>
              <a:gd name="f73" fmla="*/ 10800 f71 1"/>
              <a:gd name="f74" fmla="*/ f72 f72 1"/>
              <a:gd name="f75" fmla="*/ f73 f73 1"/>
              <a:gd name="f76" fmla="+- f74 f75 0"/>
              <a:gd name="f77" fmla="sqrt f76"/>
              <a:gd name="f78" fmla="*/ f8 1 f77"/>
              <a:gd name="f79" fmla="*/ f70 f78 1"/>
              <a:gd name="f80" fmla="*/ f71 f78 1"/>
              <a:gd name="f81" fmla="+- 10800 0 f79"/>
              <a:gd name="f82" fmla="+- 10800 0 f8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48" y="f49"/>
              </a:cxn>
              <a:cxn ang="f29">
                <a:pos x="f44" y="f47"/>
              </a:cxn>
              <a:cxn ang="f29">
                <a:pos x="f50" y="f51"/>
              </a:cxn>
              <a:cxn ang="f29">
                <a:pos x="f44" y="f46"/>
              </a:cxn>
              <a:cxn ang="f29">
                <a:pos x="f48" y="f52"/>
              </a:cxn>
              <a:cxn ang="f29">
                <a:pos x="f45" y="f46"/>
              </a:cxn>
              <a:cxn ang="f29">
                <a:pos x="f53" y="f51"/>
              </a:cxn>
              <a:cxn ang="f29">
                <a:pos x="f45" y="f47"/>
              </a:cxn>
            </a:cxnLst>
            <a:rect l="f44" t="f47" r="f45" b="f46"/>
            <a:pathLst>
              <a:path w="21600" h="21600">
                <a:moveTo>
                  <a:pt x="f81" y="f82"/>
                </a:moveTo>
                <a:arcTo wR="f10" hR="f10" stAng="f27" swAng="f36"/>
                <a:close/>
              </a:path>
            </a:pathLst>
          </a:custGeom>
          <a:solidFill>
            <a:srgbClr val="FF0000"/>
          </a:solidFill>
          <a:ln w="9363">
            <a:solidFill>
              <a:srgbClr val="000000"/>
            </a:solidFill>
            <a:prstDash val="solid"/>
            <a:miter/>
          </a:ln>
        </p:spPr>
        <p:txBody>
          <a:bodyPr wrap="none" lIns="90004" tIns="46798" rIns="90004" bIns="46798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kern="0">
              <a:solidFill>
                <a:srgbClr val="000000"/>
              </a:solidFill>
              <a:latin typeface="Times New Roman" pitchFamily="18"/>
              <a:ea typeface="Arial" pitchFamily="2"/>
              <a:cs typeface="Tahoma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362075" y="4797425"/>
            <a:ext cx="5762625" cy="4603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4" tIns="46798" rIns="90004" bIns="46798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We get ±</a:t>
            </a:r>
            <a:r>
              <a:rPr lang="ru-RU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є</a:t>
            </a: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 approximation with probability 1-</a:t>
            </a:r>
            <a:r>
              <a:rPr lang="el-GR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δ</a:t>
            </a:r>
          </a:p>
        </p:txBody>
      </p:sp>
      <p:sp>
        <p:nvSpPr>
          <p:cNvPr id="15" name="Freeform 14"/>
          <p:cNvSpPr/>
          <p:nvPr/>
        </p:nvSpPr>
        <p:spPr>
          <a:xfrm>
            <a:off x="4037013" y="1557338"/>
            <a:ext cx="2890837" cy="460375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val f2"/>
              <a:gd name="f7" fmla="val f3"/>
              <a:gd name="f8" fmla="+- f7 0 f6"/>
              <a:gd name="f9" fmla="*/ f8 1 21600"/>
              <a:gd name="f10" fmla="*/ f6 1 f9"/>
              <a:gd name="f11" fmla="*/ f7 1 f9"/>
              <a:gd name="f12" fmla="*/ f10 f4 1"/>
              <a:gd name="f13" fmla="*/ f11 f4 1"/>
              <a:gd name="f14" fmla="*/ f11 f5 1"/>
              <a:gd name="f15" fmla="*/ f10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4" tIns="46798" rIns="90004" bIns="46798" compatLnSpc="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>
                <a:solidFill>
                  <a:srgbClr val="000000"/>
                </a:solidFill>
                <a:latin typeface="Times New Roman" pitchFamily="18"/>
                <a:ea typeface="Arial" pitchFamily="2"/>
                <a:cs typeface="Tahoma" pitchFamily="2"/>
              </a:rPr>
              <a:t>Min wise independent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492195"/>
            <a:ext cx="8229600" cy="707886"/>
          </a:xfrm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sz="4000" dirty="0" smtClean="0">
                <a:latin typeface="Arial" pitchFamily="34" charset="0"/>
                <a:cs typeface="Arial" pitchFamily="34" charset="0"/>
              </a:rPr>
              <a:t>Reducing sketching space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[B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10]</a:t>
            </a:r>
            <a:endParaRPr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346075" y="1290638"/>
            <a:ext cx="196532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>
                <a:solidFill>
                  <a:srgbClr val="000000"/>
                </a:solidFill>
                <a:latin typeface="Arial" pitchFamily="34" charset="0"/>
              </a:rPr>
              <a:t>Instead of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999" y="1801797"/>
            <a:ext cx="7721641" cy="1078918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3441" y="3135239"/>
            <a:ext cx="7819555" cy="750960"/>
          </a:xfrm>
          <a:prstGeom prst="rect">
            <a:avLst/>
          </a:prstGeom>
          <a:blipFill rotWithShape="1">
            <a:blip r:embed="rId4" cstate="print"/>
            <a:stretch>
              <a:fillRect t="-58537" b="-41463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8756" y="3657600"/>
            <a:ext cx="4744437" cy="1184760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04996" y="4572000"/>
            <a:ext cx="3137397" cy="1076038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8920" name="Straight Connector 7"/>
          <p:cNvSpPr>
            <a:spLocks/>
          </p:cNvSpPr>
          <p:nvPr/>
        </p:nvSpPr>
        <p:spPr bwMode="auto">
          <a:xfrm>
            <a:off x="0" y="2971800"/>
            <a:ext cx="9144000" cy="0"/>
          </a:xfrm>
          <a:custGeom>
            <a:avLst/>
            <a:gdLst>
              <a:gd name="T0" fmla="*/ 4572000 w 9144000"/>
              <a:gd name="T1" fmla="*/ 9144000 w 9144000"/>
              <a:gd name="T2" fmla="*/ 4572000 w 9144000"/>
              <a:gd name="T3" fmla="*/ 0 w 9144000"/>
              <a:gd name="T4" fmla="*/ 0 w 9144000"/>
              <a:gd name="T5" fmla="*/ 9144000 w 9144000"/>
              <a:gd name="T6" fmla="*/ 17694720 60000 65536"/>
              <a:gd name="T7" fmla="*/ 0 60000 65536"/>
              <a:gd name="T8" fmla="*/ 5898240 60000 65536"/>
              <a:gd name="T9" fmla="*/ 11796480 60000 65536"/>
              <a:gd name="T10" fmla="*/ 5898240 60000 65536"/>
              <a:gd name="T11" fmla="*/ 17694720 60000 65536"/>
              <a:gd name="T12" fmla="*/ 0 w 9144000"/>
              <a:gd name="T13" fmla="*/ 9144000 w 9144000"/>
            </a:gdLst>
            <a:ahLst/>
            <a:cxnLst>
              <a:cxn ang="T6">
                <a:pos x="T0" y="0"/>
              </a:cxn>
              <a:cxn ang="T7">
                <a:pos x="T1" y="0"/>
              </a:cxn>
              <a:cxn ang="T8">
                <a:pos x="T2" y="0"/>
              </a:cxn>
              <a:cxn ang="T9">
                <a:pos x="T3" y="0"/>
              </a:cxn>
              <a:cxn ang="T10">
                <a:pos x="T4" y="0"/>
              </a:cxn>
              <a:cxn ang="T11">
                <a:pos x="T5" y="0"/>
              </a:cxn>
            </a:cxnLst>
            <a:rect l="T12" t="0" r="T13" b="0"/>
            <a:pathLst>
              <a:path w="9144000">
                <a:moveTo>
                  <a:pt x="0" y="0"/>
                </a:moveTo>
                <a:lnTo>
                  <a:pt x="9144000" y="1"/>
                </a:lnTo>
              </a:path>
            </a:pathLst>
          </a:cu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 lIns="90004" tIns="44997" rIns="90004" bIns="44997" anchor="ctr" anchorCtr="1"/>
          <a:lstStyle/>
          <a:p>
            <a:endParaRPr lang="en-US"/>
          </a:p>
        </p:txBody>
      </p:sp>
      <p:sp>
        <p:nvSpPr>
          <p:cNvPr id="38921" name="TextBox 10"/>
          <p:cNvSpPr txBox="1">
            <a:spLocks noChangeArrowheads="1"/>
          </p:cNvSpPr>
          <p:nvPr/>
        </p:nvSpPr>
        <p:spPr bwMode="auto">
          <a:xfrm>
            <a:off x="390525" y="3074988"/>
            <a:ext cx="1965325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Additional pairwise independent hash</a:t>
            </a: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3071813" y="6488113"/>
            <a:ext cx="6429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It was discover independently by Ping Li and Christian Konig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 txBox="1">
            <a:spLocks noGrp="1"/>
          </p:cNvSpPr>
          <p:nvPr>
            <p:ph type="title" idx="4294967295"/>
          </p:nvPr>
        </p:nvSpPr>
        <p:spPr>
          <a:xfrm>
            <a:off x="152400" y="492194"/>
            <a:ext cx="8763000" cy="707886"/>
          </a:xfrm>
        </p:spPr>
        <p:txBody>
          <a:bodyPr wrap="square">
            <a:sp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Reducing sketching space [B</a:t>
            </a:r>
            <a:r>
              <a:rPr lang="en-US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10]</a:t>
            </a:r>
            <a:endParaRPr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3681" y="1437839"/>
            <a:ext cx="3159718" cy="1076760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822325" y="2835275"/>
            <a:ext cx="4022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4" tIns="44997" rIns="90004" bIns="44997">
            <a:spAutoFit/>
          </a:bodyPr>
          <a:lstStyle/>
          <a:p>
            <a:pPr rtl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Arial" pitchFamily="34" charset="0"/>
              </a:rPr>
              <a:t>Our algorithm estimates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8559" y="4038603"/>
            <a:ext cx="2505958" cy="504721"/>
          </a:xfrm>
          <a:prstGeom prst="rect">
            <a:avLst/>
          </a:prstGeom>
          <a:blipFill rotWithShape="1">
            <a:blip r:embed="rId4" cstate="print"/>
            <a:stretch>
              <a:fillRect l="-1946" t="-7317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89842" y="4519559"/>
            <a:ext cx="4401363" cy="1077483"/>
          </a:xfrm>
          <a:prstGeom prst="rect">
            <a:avLst/>
          </a:prstGeom>
          <a:blipFill rotWithShape="1">
            <a:blip r:embed="rId5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1271"/>
            <a:ext cx="8229600" cy="1200329"/>
          </a:xfrm>
        </p:spPr>
        <p:txBody>
          <a:bodyPr>
            <a:spAutoFit/>
          </a:bodyPr>
          <a:lstStyle/>
          <a:p>
            <a:r>
              <a:rPr sz="3600" dirty="0" smtClean="0">
                <a:latin typeface="Arial" pitchFamily="34" charset="0"/>
                <a:cs typeface="Arial" pitchFamily="34" charset="0"/>
              </a:rPr>
              <a:t>Reducing sketching space even farther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[B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10]</a:t>
            </a:r>
            <a:endParaRPr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071563" y="1357313"/>
            <a:ext cx="6215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We usually interesting in the case that sets are very similar.</a:t>
            </a:r>
          </a:p>
          <a:p>
            <a:r>
              <a:rPr lang="en-US" dirty="0"/>
              <a:t>Assume J&gt;1-t =&gt; p&gt;1-0.5t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14563" y="2714625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71813" y="2714625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468813" y="2714625"/>
            <a:ext cx="512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A-B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0" y="3143250"/>
            <a:ext cx="571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71813" y="3143250"/>
            <a:ext cx="571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>
                <a:solidFill>
                  <a:srgbClr val="FF0000"/>
                </a:solidFill>
              </a:rPr>
              <a:t>0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>
                <a:solidFill>
                  <a:srgbClr val="FF0000"/>
                </a:solidFill>
              </a:rPr>
              <a:t>1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3143250"/>
            <a:ext cx="571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  <a:p>
            <a:r>
              <a:rPr lang="en-US"/>
              <a:t>0</a:t>
            </a:r>
          </a:p>
          <a:p>
            <a:r>
              <a:rPr lang="en-US">
                <a:solidFill>
                  <a:srgbClr val="FF0000"/>
                </a:solidFill>
              </a:rPr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0</a:t>
            </a:r>
          </a:p>
          <a:p>
            <a:r>
              <a:rPr lang="en-US"/>
              <a:t>0</a:t>
            </a:r>
          </a:p>
          <a:p>
            <a:r>
              <a:rPr lang="en-US">
                <a:solidFill>
                  <a:srgbClr val="FF0000"/>
                </a:solidFill>
              </a:rPr>
              <a:t>-1</a:t>
            </a:r>
          </a:p>
          <a:p>
            <a:r>
              <a:rPr lang="en-US"/>
              <a:t>0</a:t>
            </a:r>
          </a:p>
          <a:p>
            <a:r>
              <a:rPr lang="en-US"/>
              <a:t>0</a:t>
            </a:r>
          </a:p>
          <a:p>
            <a:r>
              <a:rPr lang="en-US"/>
              <a:t>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14938" y="4286250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29250" y="3857625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375" y="3714750"/>
            <a:ext cx="500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</a:t>
            </a:r>
          </a:p>
          <a:p>
            <a:r>
              <a:rPr lang="en-US"/>
              <a:t>0</a:t>
            </a:r>
          </a:p>
          <a:p>
            <a:r>
              <a:rPr lang="en-US"/>
              <a:t>-2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>
            <a:spLocks noGrp="1"/>
          </p:cNvSpPr>
          <p:nvPr>
            <p:ph type="title" idx="4294967295"/>
          </p:nvPr>
        </p:nvSpPr>
        <p:spPr>
          <a:xfrm>
            <a:off x="457200" y="171271"/>
            <a:ext cx="8229600" cy="1200329"/>
          </a:xfrm>
        </p:spPr>
        <p:txBody>
          <a:bodyPr>
            <a:spAutoFit/>
          </a:bodyPr>
          <a:lstStyle/>
          <a:p>
            <a:r>
              <a:rPr sz="3600" dirty="0" smtClean="0">
                <a:latin typeface="Arial" pitchFamily="34" charset="0"/>
                <a:cs typeface="Arial" pitchFamily="34" charset="0"/>
              </a:rPr>
              <a:t>Reducing sketching space even farther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[B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10]</a:t>
            </a:r>
            <a:endParaRPr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1071563" y="1357313"/>
            <a:ext cx="6215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We usually interesting in the case that sets are very similar.</a:t>
            </a:r>
          </a:p>
          <a:p>
            <a:r>
              <a:rPr lang="en-US" dirty="0"/>
              <a:t>Assume J&gt;1-t =&gt; p&gt;1-0.5t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14563" y="2714625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71813" y="2714625"/>
            <a:ext cx="317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2714625"/>
            <a:ext cx="8436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xor</a:t>
            </a:r>
            <a:r>
              <a:rPr lang="en-US" dirty="0" smtClean="0"/>
              <a:t> B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0" y="3143250"/>
            <a:ext cx="571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71813" y="3143250"/>
            <a:ext cx="571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>
                <a:solidFill>
                  <a:srgbClr val="FF0000"/>
                </a:solidFill>
              </a:rPr>
              <a:t>0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>
                <a:solidFill>
                  <a:srgbClr val="FF0000"/>
                </a:solidFill>
              </a:rPr>
              <a:t>1</a:t>
            </a:r>
          </a:p>
          <a:p>
            <a:r>
              <a:rPr lang="en-US"/>
              <a:t>1</a:t>
            </a:r>
          </a:p>
          <a:p>
            <a:r>
              <a:rPr lang="en-US"/>
              <a:t>0</a:t>
            </a:r>
          </a:p>
          <a:p>
            <a:r>
              <a:rPr lang="en-US"/>
              <a:t>1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3143250"/>
            <a:ext cx="5715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  <a:p>
            <a:r>
              <a:rPr lang="en-US" dirty="0"/>
              <a:t>0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214938" y="4286250"/>
            <a:ext cx="10001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29250" y="3857625"/>
            <a:ext cx="4143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429375" y="3714750"/>
            <a:ext cx="500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  <a:p>
            <a:r>
              <a:rPr lang="en-US" dirty="0"/>
              <a:t>0</a:t>
            </a:r>
          </a:p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143500" y="5286375"/>
            <a:ext cx="2846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give an improvement of</a:t>
            </a:r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7929563" y="5000625"/>
          <a:ext cx="723900" cy="857250"/>
        </p:xfrm>
        <a:graphic>
          <a:graphicData uri="http://schemas.openxmlformats.org/presentationml/2006/ole">
            <p:oleObj spid="_x0000_s73730" name="משוואה" r:id="rId4" imgW="482400" imgH="571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Removing the min wise independent requirement [B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11]</a:t>
            </a:r>
            <a:endParaRPr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[KNW10] gave               bits sketch for distinct count (F</a:t>
            </a:r>
            <a:r>
              <a:rPr lang="en-US" baseline="-25000" dirty="0" smtClean="0"/>
              <a:t>0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Their sketch is not linear </a:t>
            </a:r>
          </a:p>
          <a:p>
            <a:pPr lvl="1"/>
            <a:r>
              <a:rPr lang="en-US" dirty="0" smtClean="0"/>
              <a:t>However given S(A) and S(B) one can calculate S(A+B) (that will give the size of the union)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276600" y="1608406"/>
          <a:ext cx="1295400" cy="677594"/>
        </p:xfrm>
        <a:graphic>
          <a:graphicData uri="http://schemas.openxmlformats.org/presentationml/2006/ole">
            <p:oleObj spid="_x0000_s74755" name="משוואה" r:id="rId4" imgW="825480" imgH="4316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 txBox="1"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Removing the min wise independent requirement [B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11]</a:t>
            </a:r>
            <a:endParaRPr sz="36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133600" y="1676400"/>
          <a:ext cx="4351413" cy="1089025"/>
        </p:xfrm>
        <a:graphic>
          <a:graphicData uri="http://schemas.openxmlformats.org/presentationml/2006/ole">
            <p:oleObj spid="_x0000_s75778" name="משוואה" r:id="rId4" imgW="1879560" imgH="469800" progId="Equation.3">
              <p:embed/>
            </p:oleObj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447800" y="3200400"/>
          <a:ext cx="6084888" cy="1089025"/>
        </p:xfrm>
        <a:graphic>
          <a:graphicData uri="http://schemas.openxmlformats.org/presentationml/2006/ole">
            <p:oleObj spid="_x0000_s75779" name="משוואה" r:id="rId5" imgW="2628720" imgH="469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6750" y="4648200"/>
            <a:ext cx="6161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F</a:t>
            </a:r>
            <a:r>
              <a:rPr lang="en-US" baseline="-25000" dirty="0" smtClean="0"/>
              <a:t>2</a:t>
            </a:r>
            <a:r>
              <a:rPr lang="en-US" dirty="0" smtClean="0"/>
              <a:t> instead of F</a:t>
            </a:r>
            <a:r>
              <a:rPr lang="en-US" baseline="-25000" dirty="0" smtClean="0"/>
              <a:t>0</a:t>
            </a:r>
            <a:r>
              <a:rPr lang="en-US" dirty="0" smtClean="0"/>
              <a:t> we managed to reduce the sketch size to </a:t>
            </a:r>
            <a:endParaRPr lang="en-US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/>
        </p:nvGraphicFramePr>
        <p:xfrm>
          <a:off x="6610350" y="4495800"/>
          <a:ext cx="1924050" cy="685800"/>
        </p:xfrm>
        <a:graphic>
          <a:graphicData uri="http://schemas.openxmlformats.org/presentationml/2006/ole">
            <p:oleObj spid="_x0000_s75780" name="משוואה" r:id="rId6" imgW="1282680" imgH="4572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657350" y="5410200"/>
            <a:ext cx="568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Using more randomness we mange to remove           factor </a:t>
            </a:r>
            <a:endParaRPr lang="en-US" dirty="0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076950" y="5276850"/>
          <a:ext cx="495300" cy="590550"/>
        </p:xfrm>
        <a:graphic>
          <a:graphicData uri="http://schemas.openxmlformats.org/presentationml/2006/ole">
            <p:oleObj spid="_x0000_s75781" name="משוואה" r:id="rId7" imgW="33012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Group Testing Overview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5578475" y="2160588"/>
            <a:ext cx="3268663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300">
                <a:latin typeface="Calibri" pitchFamily="34" charset="0"/>
              </a:rPr>
              <a:t>Test an army for a disease 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6035675" y="2757488"/>
            <a:ext cx="240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WWII example: syphillis</a:t>
            </a: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642938" y="1633538"/>
            <a:ext cx="4195762" cy="1485900"/>
            <a:chOff x="642929" y="1839487"/>
            <a:chExt cx="4195370" cy="1486501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642929" y="1839487"/>
              <a:ext cx="4195370" cy="527025"/>
              <a:chOff x="642929" y="1839487"/>
              <a:chExt cx="4195370" cy="527025"/>
            </a:xfrm>
          </p:grpSpPr>
          <p:pic>
            <p:nvPicPr>
              <p:cNvPr id="16571" name="Picture 3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2929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72" name="Picture 10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2483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73" name="Picture 11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82037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74" name="Picture 12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51591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75" name="Picture 13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21145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642929" y="2798963"/>
              <a:ext cx="4195370" cy="527025"/>
              <a:chOff x="642929" y="1839487"/>
              <a:chExt cx="4195370" cy="527025"/>
            </a:xfrm>
          </p:grpSpPr>
          <p:pic>
            <p:nvPicPr>
              <p:cNvPr id="16566" name="Picture 16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42929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67" name="Picture 17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512483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68" name="Picture 18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382037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69" name="Picture 19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51591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70" name="Picture 20" descr="army-dot-mil.jpg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21145" y="1839487"/>
                <a:ext cx="717154" cy="5270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512763" y="3609975"/>
            <a:ext cx="8586787" cy="2600325"/>
            <a:chOff x="512454" y="3815621"/>
            <a:chExt cx="8586775" cy="2600859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577799" y="3815621"/>
              <a:ext cx="8521430" cy="527025"/>
              <a:chOff x="577799" y="3815621"/>
              <a:chExt cx="8521430" cy="527025"/>
            </a:xfrm>
          </p:grpSpPr>
          <p:grpSp>
            <p:nvGrpSpPr>
              <p:cNvPr id="7" name="Group 21"/>
              <p:cNvGrpSpPr>
                <a:grpSpLocks/>
              </p:cNvGrpSpPr>
              <p:nvPr/>
            </p:nvGrpSpPr>
            <p:grpSpPr bwMode="auto">
              <a:xfrm>
                <a:off x="577799" y="3815621"/>
                <a:ext cx="4195370" cy="527025"/>
                <a:chOff x="642929" y="1839487"/>
                <a:chExt cx="4195370" cy="527025"/>
              </a:xfrm>
            </p:grpSpPr>
            <p:pic>
              <p:nvPicPr>
                <p:cNvPr id="16559" name="Picture 22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29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60" name="Picture 23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12483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61" name="Picture 24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2037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62" name="Picture 25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51591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63" name="Picture 26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21145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8" name="Group 27"/>
              <p:cNvGrpSpPr>
                <a:grpSpLocks/>
              </p:cNvGrpSpPr>
              <p:nvPr/>
            </p:nvGrpSpPr>
            <p:grpSpPr bwMode="auto">
              <a:xfrm>
                <a:off x="4903859" y="3815621"/>
                <a:ext cx="4195370" cy="527025"/>
                <a:chOff x="642929" y="1839487"/>
                <a:chExt cx="4195370" cy="527025"/>
              </a:xfrm>
            </p:grpSpPr>
            <p:pic>
              <p:nvPicPr>
                <p:cNvPr id="16554" name="Picture 28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29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55" name="Picture 29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12483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56" name="Picture 30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2037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57" name="Picture 31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51591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58" name="Picture 32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21145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512454" y="4760057"/>
              <a:ext cx="8521430" cy="527025"/>
              <a:chOff x="577799" y="3815621"/>
              <a:chExt cx="8521430" cy="527025"/>
            </a:xfrm>
          </p:grpSpPr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577799" y="3815621"/>
                <a:ext cx="4195370" cy="527025"/>
                <a:chOff x="642929" y="1839487"/>
                <a:chExt cx="4195370" cy="527025"/>
              </a:xfrm>
            </p:grpSpPr>
            <p:pic>
              <p:nvPicPr>
                <p:cNvPr id="16547" name="Picture 42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29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48" name="Picture 43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12483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49" name="Picture 44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2037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50" name="Picture 45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51591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51" name="Picture 46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21145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4903859" y="3815621"/>
                <a:ext cx="4195370" cy="527025"/>
                <a:chOff x="642929" y="1839487"/>
                <a:chExt cx="4195370" cy="527025"/>
              </a:xfrm>
            </p:grpSpPr>
            <p:pic>
              <p:nvPicPr>
                <p:cNvPr id="16542" name="Picture 37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29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43" name="Picture 38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12483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44" name="Picture 39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2037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45" name="Picture 40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51591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46" name="Picture 41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21145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grpSp>
          <p:nvGrpSpPr>
            <p:cNvPr id="12" name="Group 47"/>
            <p:cNvGrpSpPr>
              <a:grpSpLocks/>
            </p:cNvGrpSpPr>
            <p:nvPr/>
          </p:nvGrpSpPr>
          <p:grpSpPr bwMode="auto">
            <a:xfrm>
              <a:off x="577584" y="5889455"/>
              <a:ext cx="8521430" cy="527025"/>
              <a:chOff x="577799" y="3815621"/>
              <a:chExt cx="8521430" cy="527025"/>
            </a:xfrm>
          </p:grpSpPr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577799" y="3815621"/>
                <a:ext cx="4195370" cy="527025"/>
                <a:chOff x="642929" y="1839487"/>
                <a:chExt cx="4195370" cy="527025"/>
              </a:xfrm>
            </p:grpSpPr>
            <p:pic>
              <p:nvPicPr>
                <p:cNvPr id="16535" name="Picture 55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29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36" name="Picture 56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12483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37" name="Picture 57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2037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38" name="Picture 58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51591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39" name="Picture 59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21145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4" name="Group 27"/>
              <p:cNvGrpSpPr>
                <a:grpSpLocks/>
              </p:cNvGrpSpPr>
              <p:nvPr/>
            </p:nvGrpSpPr>
            <p:grpSpPr bwMode="auto">
              <a:xfrm>
                <a:off x="4903859" y="3815621"/>
                <a:ext cx="4195370" cy="527025"/>
                <a:chOff x="642929" y="1839487"/>
                <a:chExt cx="4195370" cy="527025"/>
              </a:xfrm>
            </p:grpSpPr>
            <p:pic>
              <p:nvPicPr>
                <p:cNvPr id="16530" name="Picture 50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642929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31" name="Picture 51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512483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32" name="Picture 52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382037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33" name="Picture 53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251591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6534" name="Picture 54" descr="army-dot-mil.jpg"/>
                <p:cNvPicPr>
                  <a:picLocks noChangeAspect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121145" y="1839487"/>
                  <a:ext cx="717154" cy="5270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</p:grpSp>
      <p:grpSp>
        <p:nvGrpSpPr>
          <p:cNvPr id="15" name="Group 199"/>
          <p:cNvGrpSpPr>
            <a:grpSpLocks/>
          </p:cNvGrpSpPr>
          <p:nvPr/>
        </p:nvGrpSpPr>
        <p:grpSpPr bwMode="auto">
          <a:xfrm>
            <a:off x="760413" y="2155825"/>
            <a:ext cx="8042275" cy="4495800"/>
            <a:chOff x="760966" y="2362614"/>
            <a:chExt cx="8042276" cy="4495386"/>
          </a:xfrm>
        </p:grpSpPr>
        <p:grpSp>
          <p:nvGrpSpPr>
            <p:cNvPr id="16" name="Group 82"/>
            <p:cNvGrpSpPr>
              <a:grpSpLocks/>
            </p:cNvGrpSpPr>
            <p:nvPr/>
          </p:nvGrpSpPr>
          <p:grpSpPr bwMode="auto">
            <a:xfrm>
              <a:off x="873105" y="2362614"/>
              <a:ext cx="3708144" cy="428462"/>
              <a:chOff x="873105" y="2362614"/>
              <a:chExt cx="3708144" cy="428462"/>
            </a:xfrm>
          </p:grpSpPr>
          <p:grpSp>
            <p:nvGrpSpPr>
              <p:cNvPr id="17" name="Group 69"/>
              <p:cNvGrpSpPr>
                <a:grpSpLocks/>
              </p:cNvGrpSpPr>
              <p:nvPr/>
            </p:nvGrpSpPr>
            <p:grpSpPr bwMode="auto">
              <a:xfrm>
                <a:off x="873105" y="2366512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23" name="Picture 66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9" name="Down Arrow 68"/>
                <p:cNvSpPr>
                  <a:spLocks noChangeArrowheads="1"/>
                </p:cNvSpPr>
                <p:nvPr/>
              </p:nvSpPr>
              <p:spPr bwMode="auto">
                <a:xfrm>
                  <a:off x="937178" y="2365789"/>
                  <a:ext cx="179388" cy="222230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8" name="Group 70"/>
              <p:cNvGrpSpPr>
                <a:grpSpLocks/>
              </p:cNvGrpSpPr>
              <p:nvPr/>
            </p:nvGrpSpPr>
            <p:grpSpPr bwMode="auto">
              <a:xfrm>
                <a:off x="1717236" y="2366512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21" name="Picture 71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3" name="Down Arrow 72"/>
                <p:cNvSpPr>
                  <a:spLocks noChangeArrowheads="1"/>
                </p:cNvSpPr>
                <p:nvPr/>
              </p:nvSpPr>
              <p:spPr bwMode="auto">
                <a:xfrm>
                  <a:off x="936010" y="2365789"/>
                  <a:ext cx="174625" cy="222230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19" name="Group 73"/>
              <p:cNvGrpSpPr>
                <a:grpSpLocks/>
              </p:cNvGrpSpPr>
              <p:nvPr/>
            </p:nvGrpSpPr>
            <p:grpSpPr bwMode="auto">
              <a:xfrm>
                <a:off x="2592780" y="2366512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19" name="Picture 74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6" name="Down Arrow 75"/>
                <p:cNvSpPr>
                  <a:spLocks noChangeArrowheads="1"/>
                </p:cNvSpPr>
                <p:nvPr/>
              </p:nvSpPr>
              <p:spPr bwMode="auto">
                <a:xfrm>
                  <a:off x="936766" y="2365789"/>
                  <a:ext cx="174625" cy="222230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0" name="Group 76"/>
              <p:cNvGrpSpPr>
                <a:grpSpLocks/>
              </p:cNvGrpSpPr>
              <p:nvPr/>
            </p:nvGrpSpPr>
            <p:grpSpPr bwMode="auto">
              <a:xfrm>
                <a:off x="3486035" y="2367648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17" name="Picture 77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9" name="Down Arrow 78"/>
                <p:cNvSpPr>
                  <a:spLocks noChangeArrowheads="1"/>
                </p:cNvSpPr>
                <p:nvPr/>
              </p:nvSpPr>
              <p:spPr bwMode="auto">
                <a:xfrm>
                  <a:off x="930923" y="2366241"/>
                  <a:ext cx="179388" cy="222230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1" name="Group 79"/>
              <p:cNvGrpSpPr>
                <a:grpSpLocks/>
              </p:cNvGrpSpPr>
              <p:nvPr/>
            </p:nvGrpSpPr>
            <p:grpSpPr bwMode="auto">
              <a:xfrm>
                <a:off x="4343582" y="2362614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15" name="Picture 80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Down Arrow 81"/>
                <p:cNvSpPr>
                  <a:spLocks noChangeArrowheads="1"/>
                </p:cNvSpPr>
                <p:nvPr/>
              </p:nvSpPr>
              <p:spPr bwMode="auto">
                <a:xfrm>
                  <a:off x="930626" y="2366512"/>
                  <a:ext cx="179388" cy="222230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2" name="Group 83"/>
            <p:cNvGrpSpPr>
              <a:grpSpLocks/>
            </p:cNvGrpSpPr>
            <p:nvPr/>
          </p:nvGrpSpPr>
          <p:grpSpPr bwMode="auto">
            <a:xfrm>
              <a:off x="850536" y="3315132"/>
              <a:ext cx="3708144" cy="428462"/>
              <a:chOff x="873105" y="2362614"/>
              <a:chExt cx="3708144" cy="428462"/>
            </a:xfrm>
          </p:grpSpPr>
          <p:grpSp>
            <p:nvGrpSpPr>
              <p:cNvPr id="23" name="Group 69"/>
              <p:cNvGrpSpPr>
                <a:grpSpLocks/>
              </p:cNvGrpSpPr>
              <p:nvPr/>
            </p:nvGrpSpPr>
            <p:grpSpPr bwMode="auto">
              <a:xfrm>
                <a:off x="873105" y="2366512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08" name="Picture 97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9" name="Down Arrow 98"/>
                <p:cNvSpPr>
                  <a:spLocks noChangeArrowheads="1"/>
                </p:cNvSpPr>
                <p:nvPr/>
              </p:nvSpPr>
              <p:spPr bwMode="auto">
                <a:xfrm>
                  <a:off x="935935" y="2360922"/>
                  <a:ext cx="174625" cy="226991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4" name="Group 70"/>
              <p:cNvGrpSpPr>
                <a:grpSpLocks/>
              </p:cNvGrpSpPr>
              <p:nvPr/>
            </p:nvGrpSpPr>
            <p:grpSpPr bwMode="auto">
              <a:xfrm>
                <a:off x="1717236" y="2366512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06" name="Picture 95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7" name="Down Arrow 96"/>
                <p:cNvSpPr>
                  <a:spLocks noChangeArrowheads="1"/>
                </p:cNvSpPr>
                <p:nvPr/>
              </p:nvSpPr>
              <p:spPr bwMode="auto">
                <a:xfrm>
                  <a:off x="934766" y="2360922"/>
                  <a:ext cx="169863" cy="226991"/>
                </a:xfrm>
                <a:prstGeom prst="downArrow">
                  <a:avLst>
                    <a:gd name="adj1" fmla="val 50000"/>
                    <a:gd name="adj2" fmla="val 50001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5" name="Group 73"/>
              <p:cNvGrpSpPr>
                <a:grpSpLocks/>
              </p:cNvGrpSpPr>
              <p:nvPr/>
            </p:nvGrpSpPr>
            <p:grpSpPr bwMode="auto">
              <a:xfrm>
                <a:off x="2592780" y="2366512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04" name="Picture 93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5" name="Down Arrow 94"/>
                <p:cNvSpPr>
                  <a:spLocks noChangeArrowheads="1"/>
                </p:cNvSpPr>
                <p:nvPr/>
              </p:nvSpPr>
              <p:spPr bwMode="auto">
                <a:xfrm>
                  <a:off x="930760" y="2360922"/>
                  <a:ext cx="179387" cy="226991"/>
                </a:xfrm>
                <a:prstGeom prst="downArrow">
                  <a:avLst>
                    <a:gd name="adj1" fmla="val 50000"/>
                    <a:gd name="adj2" fmla="val 50000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6" name="Group 76"/>
              <p:cNvGrpSpPr>
                <a:grpSpLocks/>
              </p:cNvGrpSpPr>
              <p:nvPr/>
            </p:nvGrpSpPr>
            <p:grpSpPr bwMode="auto">
              <a:xfrm>
                <a:off x="3486035" y="2367648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02" name="Picture 91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3" name="Down Arrow 92"/>
                <p:cNvSpPr>
                  <a:spLocks noChangeArrowheads="1"/>
                </p:cNvSpPr>
                <p:nvPr/>
              </p:nvSpPr>
              <p:spPr bwMode="auto">
                <a:xfrm>
                  <a:off x="936030" y="2366135"/>
                  <a:ext cx="174625" cy="222230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  <p:grpSp>
            <p:nvGrpSpPr>
              <p:cNvPr id="27" name="Group 79"/>
              <p:cNvGrpSpPr>
                <a:grpSpLocks/>
              </p:cNvGrpSpPr>
              <p:nvPr/>
            </p:nvGrpSpPr>
            <p:grpSpPr bwMode="auto">
              <a:xfrm>
                <a:off x="4343582" y="2362614"/>
                <a:ext cx="237667" cy="423428"/>
                <a:chOff x="873105" y="2366512"/>
                <a:chExt cx="237667" cy="423428"/>
              </a:xfrm>
            </p:grpSpPr>
            <p:pic>
              <p:nvPicPr>
                <p:cNvPr id="16500" name="Picture 89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873105" y="2431648"/>
                  <a:ext cx="237667" cy="3582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91" name="Down Arrow 90"/>
                <p:cNvSpPr>
                  <a:spLocks noChangeArrowheads="1"/>
                </p:cNvSpPr>
                <p:nvPr/>
              </p:nvSpPr>
              <p:spPr bwMode="auto">
                <a:xfrm>
                  <a:off x="935733" y="2366406"/>
                  <a:ext cx="174625" cy="222230"/>
                </a:xfrm>
                <a:prstGeom prst="downArrow">
                  <a:avLst>
                    <a:gd name="adj1" fmla="val 50000"/>
                    <a:gd name="adj2" fmla="val 49997"/>
                  </a:avLst>
                </a:prstGeom>
                <a:solidFill>
                  <a:srgbClr val="FF0000"/>
                </a:solidFill>
                <a:ln w="9525">
                  <a:solidFill>
                    <a:srgbClr val="4A7EBB"/>
                  </a:solidFill>
                  <a:miter lim="800000"/>
                  <a:headEnd/>
                  <a:tailEnd/>
                </a:ln>
                <a:effectLst>
                  <a:outerShdw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lt1"/>
                    </a:solidFill>
                    <a:latin typeface="+mn-lt"/>
                    <a:ea typeface="+mn-ea"/>
                  </a:endParaRPr>
                </a:p>
              </p:txBody>
            </p:sp>
          </p:grpSp>
        </p:grpSp>
        <p:grpSp>
          <p:nvGrpSpPr>
            <p:cNvPr id="28" name="Group 132"/>
            <p:cNvGrpSpPr>
              <a:grpSpLocks/>
            </p:cNvGrpSpPr>
            <p:nvPr/>
          </p:nvGrpSpPr>
          <p:grpSpPr bwMode="auto">
            <a:xfrm>
              <a:off x="778837" y="4315705"/>
              <a:ext cx="8024405" cy="444352"/>
              <a:chOff x="778837" y="4315705"/>
              <a:chExt cx="8024405" cy="444352"/>
            </a:xfrm>
          </p:grpSpPr>
          <p:grpSp>
            <p:nvGrpSpPr>
              <p:cNvPr id="29" name="Group 100"/>
              <p:cNvGrpSpPr>
                <a:grpSpLocks/>
              </p:cNvGrpSpPr>
              <p:nvPr/>
            </p:nvGrpSpPr>
            <p:grpSpPr bwMode="auto">
              <a:xfrm>
                <a:off x="778837" y="4331595"/>
                <a:ext cx="3708144" cy="428462"/>
                <a:chOff x="873105" y="2362614"/>
                <a:chExt cx="3708144" cy="428462"/>
              </a:xfrm>
            </p:grpSpPr>
            <p:grpSp>
              <p:nvGrpSpPr>
                <p:cNvPr id="30" name="Group 69"/>
                <p:cNvGrpSpPr>
                  <a:grpSpLocks/>
                </p:cNvGrpSpPr>
                <p:nvPr/>
              </p:nvGrpSpPr>
              <p:grpSpPr bwMode="auto">
                <a:xfrm>
                  <a:off x="873105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93" name="Picture 114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6" name="Down Arrow 115"/>
                  <p:cNvSpPr>
                    <a:spLocks noChangeArrowheads="1"/>
                  </p:cNvSpPr>
                  <p:nvPr/>
                </p:nvSpPr>
                <p:spPr bwMode="auto">
                  <a:xfrm>
                    <a:off x="936196" y="2360366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31" name="Group 70"/>
                <p:cNvGrpSpPr>
                  <a:grpSpLocks/>
                </p:cNvGrpSpPr>
                <p:nvPr/>
              </p:nvGrpSpPr>
              <p:grpSpPr bwMode="auto">
                <a:xfrm>
                  <a:off x="1717236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91" name="Picture 112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4" name="Down Arrow 113"/>
                  <p:cNvSpPr>
                    <a:spLocks noChangeArrowheads="1"/>
                  </p:cNvSpPr>
                  <p:nvPr/>
                </p:nvSpPr>
                <p:spPr bwMode="auto">
                  <a:xfrm>
                    <a:off x="935028" y="2360366"/>
                    <a:ext cx="169862" cy="222229"/>
                  </a:xfrm>
                  <a:prstGeom prst="downArrow">
                    <a:avLst>
                      <a:gd name="adj1" fmla="val 50000"/>
                      <a:gd name="adj2" fmla="val 50000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64" name="Group 73"/>
                <p:cNvGrpSpPr>
                  <a:grpSpLocks/>
                </p:cNvGrpSpPr>
                <p:nvPr/>
              </p:nvGrpSpPr>
              <p:grpSpPr bwMode="auto">
                <a:xfrm>
                  <a:off x="2592780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89" name="Picture 11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2" name="Down Arrow 111"/>
                  <p:cNvSpPr>
                    <a:spLocks noChangeArrowheads="1"/>
                  </p:cNvSpPr>
                  <p:nvPr/>
                </p:nvSpPr>
                <p:spPr bwMode="auto">
                  <a:xfrm>
                    <a:off x="935784" y="2360366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65" name="Group 76"/>
                <p:cNvGrpSpPr>
                  <a:grpSpLocks/>
                </p:cNvGrpSpPr>
                <p:nvPr/>
              </p:nvGrpSpPr>
              <p:grpSpPr bwMode="auto">
                <a:xfrm>
                  <a:off x="3486035" y="2367648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87" name="Picture 108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10" name="Down Arrow 109"/>
                  <p:cNvSpPr>
                    <a:spLocks noChangeArrowheads="1"/>
                  </p:cNvSpPr>
                  <p:nvPr/>
                </p:nvSpPr>
                <p:spPr bwMode="auto">
                  <a:xfrm>
                    <a:off x="936291" y="2360817"/>
                    <a:ext cx="174625" cy="226992"/>
                  </a:xfrm>
                  <a:prstGeom prst="downArrow">
                    <a:avLst>
                      <a:gd name="adj1" fmla="val 50000"/>
                      <a:gd name="adj2" fmla="val 4999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66" name="Group 79"/>
                <p:cNvGrpSpPr>
                  <a:grpSpLocks/>
                </p:cNvGrpSpPr>
                <p:nvPr/>
              </p:nvGrpSpPr>
              <p:grpSpPr bwMode="auto">
                <a:xfrm>
                  <a:off x="4343582" y="2362614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85" name="Picture 106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08" name="Down Arrow 107"/>
                  <p:cNvSpPr>
                    <a:spLocks noChangeArrowheads="1"/>
                  </p:cNvSpPr>
                  <p:nvPr/>
                </p:nvSpPr>
                <p:spPr bwMode="auto">
                  <a:xfrm>
                    <a:off x="935994" y="2365850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67" name="Group 116"/>
              <p:cNvGrpSpPr>
                <a:grpSpLocks/>
              </p:cNvGrpSpPr>
              <p:nvPr/>
            </p:nvGrpSpPr>
            <p:grpSpPr bwMode="auto">
              <a:xfrm>
                <a:off x="5095098" y="4315705"/>
                <a:ext cx="3708144" cy="428462"/>
                <a:chOff x="873105" y="2362614"/>
                <a:chExt cx="3708144" cy="428462"/>
              </a:xfrm>
            </p:grpSpPr>
            <p:grpSp>
              <p:nvGrpSpPr>
                <p:cNvPr id="68" name="Group 69"/>
                <p:cNvGrpSpPr>
                  <a:grpSpLocks/>
                </p:cNvGrpSpPr>
                <p:nvPr/>
              </p:nvGrpSpPr>
              <p:grpSpPr bwMode="auto">
                <a:xfrm>
                  <a:off x="873105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78" name="Picture 13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2" name="Down Arrow 131"/>
                  <p:cNvSpPr>
                    <a:spLocks noChangeArrowheads="1"/>
                  </p:cNvSpPr>
                  <p:nvPr/>
                </p:nvSpPr>
                <p:spPr bwMode="auto">
                  <a:xfrm>
                    <a:off x="936349" y="2360382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70" name="Group 70"/>
                <p:cNvGrpSpPr>
                  <a:grpSpLocks/>
                </p:cNvGrpSpPr>
                <p:nvPr/>
              </p:nvGrpSpPr>
              <p:grpSpPr bwMode="auto">
                <a:xfrm>
                  <a:off x="1717236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76" name="Picture 128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30" name="Down Arrow 129"/>
                  <p:cNvSpPr>
                    <a:spLocks noChangeArrowheads="1"/>
                  </p:cNvSpPr>
                  <p:nvPr/>
                </p:nvSpPr>
                <p:spPr bwMode="auto">
                  <a:xfrm>
                    <a:off x="935180" y="2360382"/>
                    <a:ext cx="169863" cy="222229"/>
                  </a:xfrm>
                  <a:prstGeom prst="downArrow">
                    <a:avLst>
                      <a:gd name="adj1" fmla="val 50000"/>
                      <a:gd name="adj2" fmla="val 49999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71" name="Group 73"/>
                <p:cNvGrpSpPr>
                  <a:grpSpLocks/>
                </p:cNvGrpSpPr>
                <p:nvPr/>
              </p:nvGrpSpPr>
              <p:grpSpPr bwMode="auto">
                <a:xfrm>
                  <a:off x="2592780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74" name="Picture 126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8" name="Down Arrow 127"/>
                  <p:cNvSpPr>
                    <a:spLocks noChangeArrowheads="1"/>
                  </p:cNvSpPr>
                  <p:nvPr/>
                </p:nvSpPr>
                <p:spPr bwMode="auto">
                  <a:xfrm>
                    <a:off x="935936" y="2360382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72" name="Group 76"/>
                <p:cNvGrpSpPr>
                  <a:grpSpLocks/>
                </p:cNvGrpSpPr>
                <p:nvPr/>
              </p:nvGrpSpPr>
              <p:grpSpPr bwMode="auto">
                <a:xfrm>
                  <a:off x="3486035" y="2367648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72" name="Picture 124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6" name="Down Arrow 125"/>
                  <p:cNvSpPr>
                    <a:spLocks noChangeArrowheads="1"/>
                  </p:cNvSpPr>
                  <p:nvPr/>
                </p:nvSpPr>
                <p:spPr bwMode="auto">
                  <a:xfrm>
                    <a:off x="936444" y="2360833"/>
                    <a:ext cx="174625" cy="226992"/>
                  </a:xfrm>
                  <a:prstGeom prst="downArrow">
                    <a:avLst>
                      <a:gd name="adj1" fmla="val 50000"/>
                      <a:gd name="adj2" fmla="val 4999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74" name="Group 79"/>
                <p:cNvGrpSpPr>
                  <a:grpSpLocks/>
                </p:cNvGrpSpPr>
                <p:nvPr/>
              </p:nvGrpSpPr>
              <p:grpSpPr bwMode="auto">
                <a:xfrm>
                  <a:off x="4343582" y="2362614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70" name="Picture 122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24" name="Down Arrow 123"/>
                  <p:cNvSpPr>
                    <a:spLocks noChangeArrowheads="1"/>
                  </p:cNvSpPr>
                  <p:nvPr/>
                </p:nvSpPr>
                <p:spPr bwMode="auto">
                  <a:xfrm>
                    <a:off x="936147" y="2365866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75" name="Group 133"/>
            <p:cNvGrpSpPr>
              <a:grpSpLocks/>
            </p:cNvGrpSpPr>
            <p:nvPr/>
          </p:nvGrpSpPr>
          <p:grpSpPr bwMode="auto">
            <a:xfrm>
              <a:off x="760966" y="5265370"/>
              <a:ext cx="8024405" cy="444352"/>
              <a:chOff x="778837" y="4315705"/>
              <a:chExt cx="8024405" cy="444352"/>
            </a:xfrm>
          </p:grpSpPr>
          <p:grpSp>
            <p:nvGrpSpPr>
              <p:cNvPr id="77" name="Group 100"/>
              <p:cNvGrpSpPr>
                <a:grpSpLocks/>
              </p:cNvGrpSpPr>
              <p:nvPr/>
            </p:nvGrpSpPr>
            <p:grpSpPr bwMode="auto">
              <a:xfrm>
                <a:off x="778837" y="4331595"/>
                <a:ext cx="3708144" cy="428462"/>
                <a:chOff x="873105" y="2362614"/>
                <a:chExt cx="3708144" cy="428462"/>
              </a:xfrm>
            </p:grpSpPr>
            <p:grpSp>
              <p:nvGrpSpPr>
                <p:cNvPr id="78" name="Group 69"/>
                <p:cNvGrpSpPr>
                  <a:grpSpLocks/>
                </p:cNvGrpSpPr>
                <p:nvPr/>
              </p:nvGrpSpPr>
              <p:grpSpPr bwMode="auto">
                <a:xfrm>
                  <a:off x="873105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61" name="Picture 164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6" name="Down Arrow 165"/>
                  <p:cNvSpPr>
                    <a:spLocks noChangeArrowheads="1"/>
                  </p:cNvSpPr>
                  <p:nvPr/>
                </p:nvSpPr>
                <p:spPr bwMode="auto">
                  <a:xfrm>
                    <a:off x="936605" y="2366288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0" name="Group 70"/>
                <p:cNvGrpSpPr>
                  <a:grpSpLocks/>
                </p:cNvGrpSpPr>
                <p:nvPr/>
              </p:nvGrpSpPr>
              <p:grpSpPr bwMode="auto">
                <a:xfrm>
                  <a:off x="1717236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59" name="Picture 162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4" name="Down Arrow 163"/>
                  <p:cNvSpPr>
                    <a:spLocks noChangeArrowheads="1"/>
                  </p:cNvSpPr>
                  <p:nvPr/>
                </p:nvSpPr>
                <p:spPr bwMode="auto">
                  <a:xfrm>
                    <a:off x="935436" y="2366288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1" name="Group 73"/>
                <p:cNvGrpSpPr>
                  <a:grpSpLocks/>
                </p:cNvGrpSpPr>
                <p:nvPr/>
              </p:nvGrpSpPr>
              <p:grpSpPr bwMode="auto">
                <a:xfrm>
                  <a:off x="2592780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57" name="Picture 16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2" name="Down Arrow 161"/>
                  <p:cNvSpPr>
                    <a:spLocks noChangeArrowheads="1"/>
                  </p:cNvSpPr>
                  <p:nvPr/>
                </p:nvSpPr>
                <p:spPr bwMode="auto">
                  <a:xfrm>
                    <a:off x="936192" y="2366288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3" name="Group 76"/>
                <p:cNvGrpSpPr>
                  <a:grpSpLocks/>
                </p:cNvGrpSpPr>
                <p:nvPr/>
              </p:nvGrpSpPr>
              <p:grpSpPr bwMode="auto">
                <a:xfrm>
                  <a:off x="3486035" y="2367648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55" name="Picture 158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60" name="Down Arrow 159"/>
                  <p:cNvSpPr>
                    <a:spLocks noChangeArrowheads="1"/>
                  </p:cNvSpPr>
                  <p:nvPr/>
                </p:nvSpPr>
                <p:spPr bwMode="auto">
                  <a:xfrm>
                    <a:off x="936700" y="2366739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4" name="Group 79"/>
                <p:cNvGrpSpPr>
                  <a:grpSpLocks/>
                </p:cNvGrpSpPr>
                <p:nvPr/>
              </p:nvGrpSpPr>
              <p:grpSpPr bwMode="auto">
                <a:xfrm>
                  <a:off x="4343582" y="2362614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53" name="Picture 156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8" name="Down Arrow 157"/>
                  <p:cNvSpPr>
                    <a:spLocks noChangeArrowheads="1"/>
                  </p:cNvSpPr>
                  <p:nvPr/>
                </p:nvSpPr>
                <p:spPr bwMode="auto">
                  <a:xfrm>
                    <a:off x="936403" y="2367011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85" name="Group 116"/>
              <p:cNvGrpSpPr>
                <a:grpSpLocks/>
              </p:cNvGrpSpPr>
              <p:nvPr/>
            </p:nvGrpSpPr>
            <p:grpSpPr bwMode="auto">
              <a:xfrm>
                <a:off x="5095098" y="4315705"/>
                <a:ext cx="3708144" cy="428462"/>
                <a:chOff x="873105" y="2362614"/>
                <a:chExt cx="3708144" cy="428462"/>
              </a:xfrm>
            </p:grpSpPr>
            <p:grpSp>
              <p:nvGrpSpPr>
                <p:cNvPr id="86" name="Group 69"/>
                <p:cNvGrpSpPr>
                  <a:grpSpLocks/>
                </p:cNvGrpSpPr>
                <p:nvPr/>
              </p:nvGrpSpPr>
              <p:grpSpPr bwMode="auto">
                <a:xfrm>
                  <a:off x="873105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46" name="Picture 149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1" name="Down Arrow 150"/>
                  <p:cNvSpPr>
                    <a:spLocks noChangeArrowheads="1"/>
                  </p:cNvSpPr>
                  <p:nvPr/>
                </p:nvSpPr>
                <p:spPr bwMode="auto">
                  <a:xfrm>
                    <a:off x="936757" y="2366304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7" name="Group 70"/>
                <p:cNvGrpSpPr>
                  <a:grpSpLocks/>
                </p:cNvGrpSpPr>
                <p:nvPr/>
              </p:nvGrpSpPr>
              <p:grpSpPr bwMode="auto">
                <a:xfrm>
                  <a:off x="1717236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44" name="Picture 147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9" name="Down Arrow 148"/>
                  <p:cNvSpPr>
                    <a:spLocks noChangeArrowheads="1"/>
                  </p:cNvSpPr>
                  <p:nvPr/>
                </p:nvSpPr>
                <p:spPr bwMode="auto">
                  <a:xfrm>
                    <a:off x="935589" y="2366304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8" name="Group 73"/>
                <p:cNvGrpSpPr>
                  <a:grpSpLocks/>
                </p:cNvGrpSpPr>
                <p:nvPr/>
              </p:nvGrpSpPr>
              <p:grpSpPr bwMode="auto">
                <a:xfrm>
                  <a:off x="2592780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42" name="Picture 145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7" name="Down Arrow 146"/>
                  <p:cNvSpPr>
                    <a:spLocks noChangeArrowheads="1"/>
                  </p:cNvSpPr>
                  <p:nvPr/>
                </p:nvSpPr>
                <p:spPr bwMode="auto">
                  <a:xfrm>
                    <a:off x="936345" y="2366304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89" name="Group 76"/>
                <p:cNvGrpSpPr>
                  <a:grpSpLocks/>
                </p:cNvGrpSpPr>
                <p:nvPr/>
              </p:nvGrpSpPr>
              <p:grpSpPr bwMode="auto">
                <a:xfrm>
                  <a:off x="3486035" y="2367648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40" name="Picture 143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5" name="Down Arrow 144"/>
                  <p:cNvSpPr>
                    <a:spLocks noChangeArrowheads="1"/>
                  </p:cNvSpPr>
                  <p:nvPr/>
                </p:nvSpPr>
                <p:spPr bwMode="auto">
                  <a:xfrm>
                    <a:off x="936852" y="2366755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90" name="Group 79"/>
                <p:cNvGrpSpPr>
                  <a:grpSpLocks/>
                </p:cNvGrpSpPr>
                <p:nvPr/>
              </p:nvGrpSpPr>
              <p:grpSpPr bwMode="auto">
                <a:xfrm>
                  <a:off x="4343582" y="2362614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38" name="Picture 141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3" name="Down Arrow 142"/>
                  <p:cNvSpPr>
                    <a:spLocks noChangeArrowheads="1"/>
                  </p:cNvSpPr>
                  <p:nvPr/>
                </p:nvSpPr>
                <p:spPr bwMode="auto">
                  <a:xfrm>
                    <a:off x="936555" y="2367027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  <p:grpSp>
          <p:nvGrpSpPr>
            <p:cNvPr id="92" name="Group 166"/>
            <p:cNvGrpSpPr>
              <a:grpSpLocks/>
            </p:cNvGrpSpPr>
            <p:nvPr/>
          </p:nvGrpSpPr>
          <p:grpSpPr bwMode="auto">
            <a:xfrm>
              <a:off x="778837" y="6413648"/>
              <a:ext cx="8024405" cy="444352"/>
              <a:chOff x="778837" y="4315705"/>
              <a:chExt cx="8024405" cy="444352"/>
            </a:xfrm>
          </p:grpSpPr>
          <p:grpSp>
            <p:nvGrpSpPr>
              <p:cNvPr id="94" name="Group 100"/>
              <p:cNvGrpSpPr>
                <a:grpSpLocks/>
              </p:cNvGrpSpPr>
              <p:nvPr/>
            </p:nvGrpSpPr>
            <p:grpSpPr bwMode="auto">
              <a:xfrm>
                <a:off x="778837" y="4331595"/>
                <a:ext cx="3708144" cy="428462"/>
                <a:chOff x="873105" y="2362614"/>
                <a:chExt cx="3708144" cy="428462"/>
              </a:xfrm>
            </p:grpSpPr>
            <p:grpSp>
              <p:nvGrpSpPr>
                <p:cNvPr id="96" name="Group 69"/>
                <p:cNvGrpSpPr>
                  <a:grpSpLocks/>
                </p:cNvGrpSpPr>
                <p:nvPr/>
              </p:nvGrpSpPr>
              <p:grpSpPr bwMode="auto">
                <a:xfrm>
                  <a:off x="873105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29" name="Picture 197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9" name="Down Arrow 198"/>
                  <p:cNvSpPr>
                    <a:spLocks noChangeArrowheads="1"/>
                  </p:cNvSpPr>
                  <p:nvPr/>
                </p:nvSpPr>
                <p:spPr bwMode="auto">
                  <a:xfrm>
                    <a:off x="936196" y="2360905"/>
                    <a:ext cx="174625" cy="226991"/>
                  </a:xfrm>
                  <a:prstGeom prst="downArrow">
                    <a:avLst>
                      <a:gd name="adj1" fmla="val 50000"/>
                      <a:gd name="adj2" fmla="val 4999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98" name="Group 70"/>
                <p:cNvGrpSpPr>
                  <a:grpSpLocks/>
                </p:cNvGrpSpPr>
                <p:nvPr/>
              </p:nvGrpSpPr>
              <p:grpSpPr bwMode="auto">
                <a:xfrm>
                  <a:off x="1717236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27" name="Picture 195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7" name="Down Arrow 196"/>
                  <p:cNvSpPr>
                    <a:spLocks noChangeArrowheads="1"/>
                  </p:cNvSpPr>
                  <p:nvPr/>
                </p:nvSpPr>
                <p:spPr bwMode="auto">
                  <a:xfrm>
                    <a:off x="935028" y="2360905"/>
                    <a:ext cx="169862" cy="226991"/>
                  </a:xfrm>
                  <a:prstGeom prst="downArrow">
                    <a:avLst>
                      <a:gd name="adj1" fmla="val 50000"/>
                      <a:gd name="adj2" fmla="val 50001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0" name="Group 73"/>
                <p:cNvGrpSpPr>
                  <a:grpSpLocks/>
                </p:cNvGrpSpPr>
                <p:nvPr/>
              </p:nvGrpSpPr>
              <p:grpSpPr bwMode="auto">
                <a:xfrm>
                  <a:off x="2592780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25" name="Picture 193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5" name="Down Arrow 194"/>
                  <p:cNvSpPr>
                    <a:spLocks noChangeArrowheads="1"/>
                  </p:cNvSpPr>
                  <p:nvPr/>
                </p:nvSpPr>
                <p:spPr bwMode="auto">
                  <a:xfrm>
                    <a:off x="935784" y="2360905"/>
                    <a:ext cx="174625" cy="226991"/>
                  </a:xfrm>
                  <a:prstGeom prst="downArrow">
                    <a:avLst>
                      <a:gd name="adj1" fmla="val 50000"/>
                      <a:gd name="adj2" fmla="val 4999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1" name="Group 76"/>
                <p:cNvGrpSpPr>
                  <a:grpSpLocks/>
                </p:cNvGrpSpPr>
                <p:nvPr/>
              </p:nvGrpSpPr>
              <p:grpSpPr bwMode="auto">
                <a:xfrm>
                  <a:off x="3486035" y="2367648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23" name="Picture 191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3" name="Down Arrow 192"/>
                  <p:cNvSpPr>
                    <a:spLocks noChangeArrowheads="1"/>
                  </p:cNvSpPr>
                  <p:nvPr/>
                </p:nvSpPr>
                <p:spPr bwMode="auto">
                  <a:xfrm>
                    <a:off x="936291" y="2366118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2" name="Group 79"/>
                <p:cNvGrpSpPr>
                  <a:grpSpLocks/>
                </p:cNvGrpSpPr>
                <p:nvPr/>
              </p:nvGrpSpPr>
              <p:grpSpPr bwMode="auto">
                <a:xfrm>
                  <a:off x="4343582" y="2362614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21" name="Picture 189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91" name="Down Arrow 190"/>
                  <p:cNvSpPr>
                    <a:spLocks noChangeArrowheads="1"/>
                  </p:cNvSpPr>
                  <p:nvPr/>
                </p:nvSpPr>
                <p:spPr bwMode="auto">
                  <a:xfrm>
                    <a:off x="935994" y="2366389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  <p:grpSp>
            <p:nvGrpSpPr>
              <p:cNvPr id="103" name="Group 116"/>
              <p:cNvGrpSpPr>
                <a:grpSpLocks/>
              </p:cNvGrpSpPr>
              <p:nvPr/>
            </p:nvGrpSpPr>
            <p:grpSpPr bwMode="auto">
              <a:xfrm>
                <a:off x="5095098" y="4315705"/>
                <a:ext cx="3708144" cy="428462"/>
                <a:chOff x="873105" y="2362614"/>
                <a:chExt cx="3708144" cy="428462"/>
              </a:xfrm>
            </p:grpSpPr>
            <p:grpSp>
              <p:nvGrpSpPr>
                <p:cNvPr id="104" name="Group 69"/>
                <p:cNvGrpSpPr>
                  <a:grpSpLocks/>
                </p:cNvGrpSpPr>
                <p:nvPr/>
              </p:nvGrpSpPr>
              <p:grpSpPr bwMode="auto">
                <a:xfrm>
                  <a:off x="873105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14" name="Picture 182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4" name="Down Arrow 183"/>
                  <p:cNvSpPr>
                    <a:spLocks noChangeArrowheads="1"/>
                  </p:cNvSpPr>
                  <p:nvPr/>
                </p:nvSpPr>
                <p:spPr bwMode="auto">
                  <a:xfrm>
                    <a:off x="936349" y="2360921"/>
                    <a:ext cx="174625" cy="226991"/>
                  </a:xfrm>
                  <a:prstGeom prst="downArrow">
                    <a:avLst>
                      <a:gd name="adj1" fmla="val 50000"/>
                      <a:gd name="adj2" fmla="val 4999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5" name="Group 70"/>
                <p:cNvGrpSpPr>
                  <a:grpSpLocks/>
                </p:cNvGrpSpPr>
                <p:nvPr/>
              </p:nvGrpSpPr>
              <p:grpSpPr bwMode="auto">
                <a:xfrm>
                  <a:off x="1717236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12" name="Picture 18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2" name="Down Arrow 181"/>
                  <p:cNvSpPr>
                    <a:spLocks noChangeArrowheads="1"/>
                  </p:cNvSpPr>
                  <p:nvPr/>
                </p:nvSpPr>
                <p:spPr bwMode="auto">
                  <a:xfrm>
                    <a:off x="935180" y="2360921"/>
                    <a:ext cx="169863" cy="226991"/>
                  </a:xfrm>
                  <a:prstGeom prst="downArrow">
                    <a:avLst>
                      <a:gd name="adj1" fmla="val 50000"/>
                      <a:gd name="adj2" fmla="val 50001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6" name="Group 73"/>
                <p:cNvGrpSpPr>
                  <a:grpSpLocks/>
                </p:cNvGrpSpPr>
                <p:nvPr/>
              </p:nvGrpSpPr>
              <p:grpSpPr bwMode="auto">
                <a:xfrm>
                  <a:off x="2592780" y="2366512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10" name="Picture 178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0" name="Down Arrow 179"/>
                  <p:cNvSpPr>
                    <a:spLocks noChangeArrowheads="1"/>
                  </p:cNvSpPr>
                  <p:nvPr/>
                </p:nvSpPr>
                <p:spPr bwMode="auto">
                  <a:xfrm>
                    <a:off x="935936" y="2360921"/>
                    <a:ext cx="174625" cy="226991"/>
                  </a:xfrm>
                  <a:prstGeom prst="downArrow">
                    <a:avLst>
                      <a:gd name="adj1" fmla="val 50000"/>
                      <a:gd name="adj2" fmla="val 49997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7" name="Group 76"/>
                <p:cNvGrpSpPr>
                  <a:grpSpLocks/>
                </p:cNvGrpSpPr>
                <p:nvPr/>
              </p:nvGrpSpPr>
              <p:grpSpPr bwMode="auto">
                <a:xfrm>
                  <a:off x="3486035" y="2367648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08" name="Picture 176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78" name="Down Arrow 177"/>
                  <p:cNvSpPr>
                    <a:spLocks noChangeArrowheads="1"/>
                  </p:cNvSpPr>
                  <p:nvPr/>
                </p:nvSpPr>
                <p:spPr bwMode="auto">
                  <a:xfrm>
                    <a:off x="936444" y="2366134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  <p:grpSp>
              <p:nvGrpSpPr>
                <p:cNvPr id="109" name="Group 79"/>
                <p:cNvGrpSpPr>
                  <a:grpSpLocks/>
                </p:cNvGrpSpPr>
                <p:nvPr/>
              </p:nvGrpSpPr>
              <p:grpSpPr bwMode="auto">
                <a:xfrm>
                  <a:off x="4343582" y="2362614"/>
                  <a:ext cx="237667" cy="423428"/>
                  <a:chOff x="873105" y="2366512"/>
                  <a:chExt cx="237667" cy="423428"/>
                </a:xfrm>
              </p:grpSpPr>
              <p:pic>
                <p:nvPicPr>
                  <p:cNvPr id="16406" name="Picture 174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/>
                  <a:stretch>
                    <a:fillRect/>
                  </a:stretch>
                </p:blipFill>
                <p:spPr bwMode="auto">
                  <a:xfrm>
                    <a:off x="873105" y="2431648"/>
                    <a:ext cx="237667" cy="3582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76" name="Down Arrow 175"/>
                  <p:cNvSpPr>
                    <a:spLocks noChangeArrowheads="1"/>
                  </p:cNvSpPr>
                  <p:nvPr/>
                </p:nvSpPr>
                <p:spPr bwMode="auto">
                  <a:xfrm>
                    <a:off x="936147" y="2366405"/>
                    <a:ext cx="174625" cy="222229"/>
                  </a:xfrm>
                  <a:prstGeom prst="downArrow">
                    <a:avLst>
                      <a:gd name="adj1" fmla="val 50000"/>
                      <a:gd name="adj2" fmla="val 50003"/>
                    </a:avLst>
                  </a:prstGeom>
                  <a:solidFill>
                    <a:srgbClr val="FF0000"/>
                  </a:solidFill>
                  <a:ln w="9525">
                    <a:solidFill>
                      <a:srgbClr val="4A7EBB"/>
                    </a:solidFill>
                    <a:miter lim="800000"/>
                    <a:headEnd/>
                    <a:tailEnd/>
                  </a:ln>
                  <a:effectLst>
                    <a:outerShdw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lt1"/>
                      </a:solidFill>
                      <a:latin typeface="+mn-lt"/>
                      <a:ea typeface="+mn-ea"/>
                    </a:endParaRPr>
                  </a:p>
                </p:txBody>
              </p:sp>
            </p:grpSp>
          </p:grpSp>
        </p:grpSp>
      </p:grpSp>
      <p:sp>
        <p:nvSpPr>
          <p:cNvPr id="201" name="Cloud Callout 200"/>
          <p:cNvSpPr>
            <a:spLocks noChangeArrowheads="1"/>
          </p:cNvSpPr>
          <p:nvPr/>
        </p:nvSpPr>
        <p:spPr bwMode="auto">
          <a:xfrm>
            <a:off x="3309938" y="3883025"/>
            <a:ext cx="5129212" cy="2324100"/>
          </a:xfrm>
          <a:prstGeom prst="cloudCallout">
            <a:avLst>
              <a:gd name="adj1" fmla="val -15968"/>
              <a:gd name="adj2" fmla="val 48954"/>
            </a:avLst>
          </a:prstGeom>
          <a:solidFill>
            <a:srgbClr val="98480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dirty="0">
                <a:solidFill>
                  <a:schemeClr val="lt1"/>
                </a:solidFill>
                <a:latin typeface="+mn-lt"/>
                <a:ea typeface="+mn-ea"/>
              </a:rPr>
              <a:t>What if only </a:t>
            </a:r>
            <a:r>
              <a:rPr lang="en-US" sz="3500" b="1" dirty="0">
                <a:solidFill>
                  <a:srgbClr val="FFFF00"/>
                </a:solidFill>
                <a:latin typeface="+mn-lt"/>
                <a:ea typeface="+mn-ea"/>
              </a:rPr>
              <a:t>one</a:t>
            </a:r>
            <a:r>
              <a:rPr lang="en-US" sz="3500" dirty="0">
                <a:solidFill>
                  <a:schemeClr val="lt1"/>
                </a:solidFill>
                <a:latin typeface="+mn-lt"/>
                <a:ea typeface="+mn-ea"/>
              </a:rPr>
              <a:t> soldier has the disease?</a:t>
            </a:r>
          </a:p>
        </p:txBody>
      </p:sp>
      <p:sp>
        <p:nvSpPr>
          <p:cNvPr id="202" name="Cloud Callout 201"/>
          <p:cNvSpPr>
            <a:spLocks noChangeArrowheads="1"/>
          </p:cNvSpPr>
          <p:nvPr/>
        </p:nvSpPr>
        <p:spPr bwMode="auto">
          <a:xfrm>
            <a:off x="577850" y="1417638"/>
            <a:ext cx="3716338" cy="2935287"/>
          </a:xfrm>
          <a:prstGeom prst="cloudCallout">
            <a:avLst>
              <a:gd name="adj1" fmla="val -15866"/>
              <a:gd name="adj2" fmla="val 48407"/>
            </a:avLst>
          </a:prstGeom>
          <a:solidFill>
            <a:srgbClr val="4F622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Can pool blood samples and check if at least one soldier has the disease</a:t>
            </a:r>
          </a:p>
        </p:txBody>
      </p:sp>
    </p:spTree>
    <p:custDataLst>
      <p:tags r:id="rId1"/>
    </p:custDataLst>
  </p:cSld>
  <p:clrMapOvr>
    <a:masterClrMapping/>
  </p:clrMapOvr>
  <p:transition advTm="57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 animBg="1"/>
      <p:bldP spid="20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/>
          </p:cNvSpPr>
          <p:nvPr/>
        </p:nvSpPr>
        <p:spPr bwMode="auto">
          <a:xfrm>
            <a:off x="3657600" y="3505200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7169" name="AutoShape 1"/>
          <p:cNvSpPr>
            <a:spLocks/>
          </p:cNvSpPr>
          <p:nvPr/>
        </p:nvSpPr>
        <p:spPr bwMode="auto">
          <a:xfrm>
            <a:off x="2057400" y="4800600"/>
            <a:ext cx="1895326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609600" y="3505200"/>
            <a:ext cx="1895326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sharing</a:t>
            </a:r>
            <a:endParaRPr lang="en-US" dirty="0"/>
          </a:p>
        </p:txBody>
      </p:sp>
      <p:pic>
        <p:nvPicPr>
          <p:cNvPr id="7174" name="Picture 6" descr="internet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2401" y="1675433"/>
            <a:ext cx="3238128" cy="4559721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7175" name="AutoShape 7"/>
          <p:cNvSpPr>
            <a:spLocks/>
          </p:cNvSpPr>
          <p:nvPr/>
        </p:nvSpPr>
        <p:spPr bwMode="auto">
          <a:xfrm>
            <a:off x="2514600" y="1600200"/>
            <a:ext cx="213419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The naïve way</a:t>
            </a:r>
          </a:p>
        </p:txBody>
      </p:sp>
      <p:sp>
        <p:nvSpPr>
          <p:cNvPr id="7177" name="AutoShape 9"/>
          <p:cNvSpPr>
            <a:spLocks/>
          </p:cNvSpPr>
          <p:nvPr/>
        </p:nvSpPr>
        <p:spPr bwMode="auto">
          <a:xfrm>
            <a:off x="2127498" y="2474640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V="1">
            <a:off x="1627435" y="2703463"/>
            <a:ext cx="1268016" cy="78581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 flipV="1">
            <a:off x="3119810" y="2702347"/>
            <a:ext cx="1147465" cy="78804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2508126" y="3627686"/>
            <a:ext cx="1132954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3382119" y="3763863"/>
            <a:ext cx="1001242" cy="100124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1476748" y="3763863"/>
            <a:ext cx="1330523" cy="100012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192" name="AutoShape 24"/>
          <p:cNvSpPr>
            <a:spLocks/>
          </p:cNvSpPr>
          <p:nvPr/>
        </p:nvSpPr>
        <p:spPr bwMode="auto">
          <a:xfrm>
            <a:off x="2127498" y="2474640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38" name="AutoShape 1"/>
          <p:cNvSpPr>
            <a:spLocks/>
          </p:cNvSpPr>
          <p:nvPr/>
        </p:nvSpPr>
        <p:spPr bwMode="auto">
          <a:xfrm>
            <a:off x="4191000" y="3505200"/>
            <a:ext cx="1361926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39" name="AutoShape 1"/>
          <p:cNvSpPr>
            <a:spLocks/>
          </p:cNvSpPr>
          <p:nvPr/>
        </p:nvSpPr>
        <p:spPr bwMode="auto">
          <a:xfrm>
            <a:off x="1524000" y="3505200"/>
            <a:ext cx="990600" cy="228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0" name="AutoShape 1"/>
          <p:cNvSpPr>
            <a:spLocks/>
          </p:cNvSpPr>
          <p:nvPr/>
        </p:nvSpPr>
        <p:spPr bwMode="auto">
          <a:xfrm>
            <a:off x="2514600" y="4800600"/>
            <a:ext cx="144780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37" name="AutoShape 1"/>
          <p:cNvSpPr>
            <a:spLocks/>
          </p:cNvSpPr>
          <p:nvPr/>
        </p:nvSpPr>
        <p:spPr bwMode="auto">
          <a:xfrm>
            <a:off x="1000274" y="3505201"/>
            <a:ext cx="1514326" cy="2285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35" name="AutoShape 1"/>
          <p:cNvSpPr>
            <a:spLocks/>
          </p:cNvSpPr>
          <p:nvPr/>
        </p:nvSpPr>
        <p:spPr bwMode="auto">
          <a:xfrm>
            <a:off x="609600" y="3505200"/>
            <a:ext cx="1895326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36" name="AutoShape 1"/>
          <p:cNvSpPr>
            <a:spLocks/>
          </p:cNvSpPr>
          <p:nvPr/>
        </p:nvSpPr>
        <p:spPr bwMode="auto">
          <a:xfrm>
            <a:off x="3667274" y="3505200"/>
            <a:ext cx="1895326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34" name="AutoShape 1"/>
          <p:cNvSpPr>
            <a:spLocks/>
          </p:cNvSpPr>
          <p:nvPr/>
        </p:nvSpPr>
        <p:spPr bwMode="auto">
          <a:xfrm>
            <a:off x="2057400" y="4800600"/>
            <a:ext cx="1895326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chemeClr val="accent1"/>
            </a:solidFill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1" name="AutoShape 24"/>
          <p:cNvSpPr>
            <a:spLocks/>
          </p:cNvSpPr>
          <p:nvPr/>
        </p:nvSpPr>
        <p:spPr bwMode="auto">
          <a:xfrm>
            <a:off x="1524000" y="3505200"/>
            <a:ext cx="99060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2" name="AutoShape 24"/>
          <p:cNvSpPr>
            <a:spLocks/>
          </p:cNvSpPr>
          <p:nvPr/>
        </p:nvSpPr>
        <p:spPr bwMode="auto">
          <a:xfrm>
            <a:off x="2971800" y="4800600"/>
            <a:ext cx="99060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43" name="AutoShape 24"/>
          <p:cNvSpPr>
            <a:spLocks/>
          </p:cNvSpPr>
          <p:nvPr/>
        </p:nvSpPr>
        <p:spPr bwMode="auto">
          <a:xfrm>
            <a:off x="4572000" y="3505200"/>
            <a:ext cx="990600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26" name="Picture 25" descr="see-how-your-google-results-measure-up-with-google-grader-video--6b8bbb4b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7010" y="5791200"/>
            <a:ext cx="2168990" cy="1219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0" y="5934670"/>
            <a:ext cx="4051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Supported by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 animBg="1"/>
      <p:bldP spid="37" grpId="0" animBg="1"/>
      <p:bldP spid="35" grpId="0" animBg="1"/>
      <p:bldP spid="36" grpId="0" animBg="1"/>
      <p:bldP spid="34" grpId="0" animBg="1"/>
      <p:bldP spid="41" grpId="0" animBg="1"/>
      <p:bldP spid="42" grpId="0" animBg="1"/>
      <p:bldP spid="43" grpId="0" animBg="1"/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/>
          </p:cNvSpPr>
          <p:nvPr/>
        </p:nvSpPr>
        <p:spPr bwMode="auto">
          <a:xfrm>
            <a:off x="2123033" y="4787429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194" name="AutoShape 2"/>
          <p:cNvSpPr>
            <a:spLocks/>
          </p:cNvSpPr>
          <p:nvPr/>
        </p:nvSpPr>
        <p:spPr bwMode="auto">
          <a:xfrm>
            <a:off x="3624337" y="3503786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195" name="AutoShape 3"/>
          <p:cNvSpPr>
            <a:spLocks/>
          </p:cNvSpPr>
          <p:nvPr/>
        </p:nvSpPr>
        <p:spPr bwMode="auto">
          <a:xfrm>
            <a:off x="631776" y="3503786"/>
            <a:ext cx="1895326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8197" name="AutoShape 5"/>
          <p:cNvSpPr>
            <a:spLocks/>
          </p:cNvSpPr>
          <p:nvPr/>
        </p:nvSpPr>
        <p:spPr bwMode="auto">
          <a:xfrm>
            <a:off x="1434331" y="1551533"/>
            <a:ext cx="304055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Torrent/Emule/Kazaa</a:t>
            </a:r>
          </a:p>
        </p:txBody>
      </p:sp>
      <p:sp>
        <p:nvSpPr>
          <p:cNvPr id="8198" name="AutoShape 6"/>
          <p:cNvSpPr>
            <a:spLocks/>
          </p:cNvSpPr>
          <p:nvPr/>
        </p:nvSpPr>
        <p:spPr bwMode="auto">
          <a:xfrm>
            <a:off x="2127498" y="2474640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V="1">
            <a:off x="1627435" y="2703463"/>
            <a:ext cx="1268016" cy="78581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 flipV="1">
            <a:off x="3119810" y="2702347"/>
            <a:ext cx="1147465" cy="78804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2508126" y="3627686"/>
            <a:ext cx="1132954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382119" y="3763863"/>
            <a:ext cx="1001242" cy="100124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 flipV="1">
            <a:off x="1476748" y="3763863"/>
            <a:ext cx="1330523" cy="100012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204" name="AutoShape 12"/>
          <p:cNvSpPr>
            <a:spLocks/>
          </p:cNvSpPr>
          <p:nvPr/>
        </p:nvSpPr>
        <p:spPr bwMode="auto">
          <a:xfrm>
            <a:off x="2127498" y="2474640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05" name="AutoShape 13"/>
          <p:cNvSpPr>
            <a:spLocks/>
          </p:cNvSpPr>
          <p:nvPr/>
        </p:nvSpPr>
        <p:spPr bwMode="auto">
          <a:xfrm>
            <a:off x="1567160" y="3507135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06" name="AutoShape 14"/>
          <p:cNvSpPr>
            <a:spLocks/>
          </p:cNvSpPr>
          <p:nvPr/>
        </p:nvSpPr>
        <p:spPr bwMode="auto">
          <a:xfrm>
            <a:off x="3929062" y="3507135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07" name="AutoShape 15"/>
          <p:cNvSpPr>
            <a:spLocks/>
          </p:cNvSpPr>
          <p:nvPr/>
        </p:nvSpPr>
        <p:spPr bwMode="auto">
          <a:xfrm>
            <a:off x="2433340" y="4786313"/>
            <a:ext cx="173013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08" name="AutoShape 16"/>
          <p:cNvSpPr>
            <a:spLocks/>
          </p:cNvSpPr>
          <p:nvPr/>
        </p:nvSpPr>
        <p:spPr bwMode="auto">
          <a:xfrm>
            <a:off x="2174379" y="3500438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09" name="AutoShape 17"/>
          <p:cNvSpPr>
            <a:spLocks/>
          </p:cNvSpPr>
          <p:nvPr/>
        </p:nvSpPr>
        <p:spPr bwMode="auto">
          <a:xfrm>
            <a:off x="3687961" y="4786313"/>
            <a:ext cx="173013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10" name="AutoShape 18"/>
          <p:cNvSpPr>
            <a:spLocks/>
          </p:cNvSpPr>
          <p:nvPr/>
        </p:nvSpPr>
        <p:spPr bwMode="auto">
          <a:xfrm>
            <a:off x="5165825" y="3507135"/>
            <a:ext cx="173013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11" name="AutoShape 19"/>
          <p:cNvSpPr>
            <a:spLocks/>
          </p:cNvSpPr>
          <p:nvPr/>
        </p:nvSpPr>
        <p:spPr bwMode="auto">
          <a:xfrm>
            <a:off x="4547443" y="3507135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12" name="AutoShape 20"/>
          <p:cNvSpPr>
            <a:spLocks/>
          </p:cNvSpPr>
          <p:nvPr/>
        </p:nvSpPr>
        <p:spPr bwMode="auto">
          <a:xfrm>
            <a:off x="3057302" y="4786313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8213" name="AutoShape 21"/>
          <p:cNvSpPr>
            <a:spLocks/>
          </p:cNvSpPr>
          <p:nvPr/>
        </p:nvSpPr>
        <p:spPr bwMode="auto">
          <a:xfrm>
            <a:off x="875110" y="3507135"/>
            <a:ext cx="173013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8214" name="Picture 22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2279" y="4191372"/>
            <a:ext cx="2812852" cy="142875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8215" name="Picture 23" descr="Inserted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2630" y="1731243"/>
            <a:ext cx="2009180" cy="200918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8216" name="Picture 24" descr="Inserted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1428" y="1512466"/>
            <a:ext cx="1107281" cy="216098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animBg="1" autoUpdateAnimBg="0"/>
      <p:bldP spid="8205" grpId="0" animBg="1" autoUpdateAnimBg="0"/>
      <p:bldP spid="8206" grpId="0" animBg="1" autoUpdateAnimBg="0"/>
      <p:bldP spid="8207" grpId="0" animBg="1" autoUpdateAnimBg="0"/>
      <p:bldP spid="8208" grpId="0" animBg="1" autoUpdateAnimBg="0"/>
      <p:bldP spid="8209" grpId="0" animBg="1" autoUpdateAnimBg="0"/>
      <p:bldP spid="8210" grpId="0" animBg="1" autoUpdateAnimBg="0"/>
      <p:bldP spid="8211" grpId="0" animBg="1" autoUpdateAnimBg="0"/>
      <p:bldP spid="8212" grpId="0" animBg="1" autoUpdateAnimBg="0"/>
      <p:bldP spid="8213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File sharing</a:t>
            </a:r>
          </a:p>
        </p:txBody>
      </p:sp>
      <p:sp>
        <p:nvSpPr>
          <p:cNvPr id="9218" name="AutoShape 2"/>
          <p:cNvSpPr>
            <a:spLocks/>
          </p:cNvSpPr>
          <p:nvPr/>
        </p:nvSpPr>
        <p:spPr bwMode="auto">
          <a:xfrm>
            <a:off x="1622971" y="1625204"/>
            <a:ext cx="6141393" cy="365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934269" y="2457896"/>
            <a:ext cx="7274346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166316" y="1534790"/>
            <a:ext cx="118206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Source:</a:t>
            </a:r>
          </a:p>
        </p:txBody>
      </p:sp>
      <p:sp>
        <p:nvSpPr>
          <p:cNvPr id="9221" name="AutoShape 5"/>
          <p:cNvSpPr>
            <a:spLocks/>
          </p:cNvSpPr>
          <p:nvPr/>
        </p:nvSpPr>
        <p:spPr bwMode="auto">
          <a:xfrm>
            <a:off x="95994" y="2773785"/>
            <a:ext cx="1151930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Clients:</a:t>
            </a:r>
          </a:p>
        </p:txBody>
      </p:sp>
      <p:sp>
        <p:nvSpPr>
          <p:cNvPr id="9222" name="AutoShape 6"/>
          <p:cNvSpPr>
            <a:spLocks/>
          </p:cNvSpPr>
          <p:nvPr/>
        </p:nvSpPr>
        <p:spPr bwMode="auto">
          <a:xfrm>
            <a:off x="1622971" y="2794993"/>
            <a:ext cx="6141393" cy="365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76200" cap="flat" cmpd="sng">
            <a:solidFill>
              <a:srgbClr val="095CC4">
                <a:alpha val="70999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23" name="AutoShape 7"/>
          <p:cNvSpPr>
            <a:spLocks/>
          </p:cNvSpPr>
          <p:nvPr/>
        </p:nvSpPr>
        <p:spPr bwMode="auto">
          <a:xfrm>
            <a:off x="1622971" y="3488159"/>
            <a:ext cx="6141393" cy="365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24" name="AutoShape 8"/>
          <p:cNvSpPr>
            <a:spLocks/>
          </p:cNvSpPr>
          <p:nvPr/>
        </p:nvSpPr>
        <p:spPr bwMode="auto">
          <a:xfrm>
            <a:off x="1622971" y="5039693"/>
            <a:ext cx="6141393" cy="36388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25" name="AutoShape 9"/>
          <p:cNvSpPr>
            <a:spLocks/>
          </p:cNvSpPr>
          <p:nvPr/>
        </p:nvSpPr>
        <p:spPr bwMode="auto">
          <a:xfrm>
            <a:off x="1622971" y="4263926"/>
            <a:ext cx="6141393" cy="365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26" name="AutoShape 10"/>
          <p:cNvSpPr>
            <a:spLocks/>
          </p:cNvSpPr>
          <p:nvPr/>
        </p:nvSpPr>
        <p:spPr bwMode="auto">
          <a:xfrm>
            <a:off x="2469059" y="2800574"/>
            <a:ext cx="530201" cy="3538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27" name="AutoShape 11"/>
          <p:cNvSpPr>
            <a:spLocks/>
          </p:cNvSpPr>
          <p:nvPr/>
        </p:nvSpPr>
        <p:spPr bwMode="auto">
          <a:xfrm>
            <a:off x="4991695" y="3488160"/>
            <a:ext cx="530201" cy="3538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28" name="AutoShape 12"/>
          <p:cNvSpPr>
            <a:spLocks/>
          </p:cNvSpPr>
          <p:nvPr/>
        </p:nvSpPr>
        <p:spPr bwMode="auto">
          <a:xfrm>
            <a:off x="3283893" y="4269507"/>
            <a:ext cx="530201" cy="3538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29" name="AutoShape 13"/>
          <p:cNvSpPr>
            <a:spLocks/>
          </p:cNvSpPr>
          <p:nvPr/>
        </p:nvSpPr>
        <p:spPr bwMode="auto">
          <a:xfrm>
            <a:off x="4991695" y="5045274"/>
            <a:ext cx="530201" cy="3538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30" name="AutoShape 14"/>
          <p:cNvSpPr>
            <a:spLocks/>
          </p:cNvSpPr>
          <p:nvPr/>
        </p:nvSpPr>
        <p:spPr bwMode="auto">
          <a:xfrm>
            <a:off x="1673201" y="5356697"/>
            <a:ext cx="5796483" cy="8483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Coupon collector O(nlogn)</a:t>
            </a:r>
          </a:p>
          <a:p>
            <a:r>
              <a:rPr lang="en-US">
                <a:solidFill>
                  <a:srgbClr val="BA120A"/>
                </a:solidFill>
              </a:rPr>
              <a:t>In practice it could be </a:t>
            </a:r>
            <a:r>
              <a:rPr lang="en-US" b="1">
                <a:solidFill>
                  <a:srgbClr val="BA120A"/>
                </a:solidFill>
              </a:rPr>
              <a:t>7Gb</a:t>
            </a:r>
            <a:r>
              <a:rPr lang="en-US">
                <a:solidFill>
                  <a:srgbClr val="BA120A"/>
                </a:solidFill>
              </a:rPr>
              <a:t> instead </a:t>
            </a:r>
            <a:r>
              <a:rPr lang="en-US" b="1">
                <a:solidFill>
                  <a:srgbClr val="BA120A"/>
                </a:solidFill>
              </a:rPr>
              <a:t>1Gb</a:t>
            </a:r>
            <a:endParaRPr lang="en-US"/>
          </a:p>
        </p:txBody>
      </p:sp>
      <p:sp>
        <p:nvSpPr>
          <p:cNvPr id="9231" name="AutoShape 15"/>
          <p:cNvSpPr>
            <a:spLocks/>
          </p:cNvSpPr>
          <p:nvPr/>
        </p:nvSpPr>
        <p:spPr bwMode="auto">
          <a:xfrm>
            <a:off x="6466210" y="2800574"/>
            <a:ext cx="530200" cy="3538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232" name="AutoShape 16"/>
          <p:cNvSpPr>
            <a:spLocks/>
          </p:cNvSpPr>
          <p:nvPr/>
        </p:nvSpPr>
        <p:spPr bwMode="auto">
          <a:xfrm>
            <a:off x="1622971" y="1625204"/>
            <a:ext cx="6141393" cy="365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 autoUpdateAnimBg="0"/>
      <p:bldP spid="9227" grpId="0" animBg="1" autoUpdateAnimBg="0"/>
      <p:bldP spid="9228" grpId="0" animBg="1" autoUpdateAnimBg="0"/>
      <p:bldP spid="9229" grpId="0" animBg="1" autoUpdateAnimBg="0"/>
      <p:bldP spid="9230" grpId="0" autoUpdateAnimBg="0"/>
      <p:bldP spid="9231" grpId="0" animBg="1" autoUpdateAnimBg="0"/>
      <p:bldP spid="9232" grpId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coding</a:t>
            </a:r>
          </a:p>
        </p:txBody>
      </p:sp>
      <p:pic>
        <p:nvPicPr>
          <p:cNvPr id="10242" name="Picture 2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915236" y="2719648"/>
            <a:ext cx="4541862" cy="285526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0244" name="Picture 4" descr="Inserted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5463" y="1801565"/>
            <a:ext cx="3756049" cy="469143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coding</a:t>
            </a:r>
          </a:p>
        </p:txBody>
      </p:sp>
      <p:sp>
        <p:nvSpPr>
          <p:cNvPr id="11267" name="AutoShape 3"/>
          <p:cNvSpPr>
            <a:spLocks/>
          </p:cNvSpPr>
          <p:nvPr/>
        </p:nvSpPr>
        <p:spPr bwMode="auto">
          <a:xfrm>
            <a:off x="1501304" y="2042667"/>
            <a:ext cx="6140276" cy="365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354089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249290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4931420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4143375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719465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6721822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274" name="AutoShape 10"/>
          <p:cNvSpPr>
            <a:spLocks/>
          </p:cNvSpPr>
          <p:nvPr/>
        </p:nvSpPr>
        <p:spPr bwMode="auto">
          <a:xfrm>
            <a:off x="1670968" y="1967880"/>
            <a:ext cx="36611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1</a:t>
            </a:r>
          </a:p>
        </p:txBody>
      </p:sp>
      <p:sp>
        <p:nvSpPr>
          <p:cNvPr id="11275" name="AutoShape 11"/>
          <p:cNvSpPr>
            <a:spLocks/>
          </p:cNvSpPr>
          <p:nvPr/>
        </p:nvSpPr>
        <p:spPr bwMode="auto">
          <a:xfrm>
            <a:off x="2662164" y="1998018"/>
            <a:ext cx="36611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2</a:t>
            </a:r>
          </a:p>
        </p:txBody>
      </p:sp>
      <p:sp>
        <p:nvSpPr>
          <p:cNvPr id="11276" name="AutoShape 12"/>
          <p:cNvSpPr>
            <a:spLocks/>
          </p:cNvSpPr>
          <p:nvPr/>
        </p:nvSpPr>
        <p:spPr bwMode="auto">
          <a:xfrm>
            <a:off x="4461495" y="1998018"/>
            <a:ext cx="15180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i</a:t>
            </a:r>
          </a:p>
        </p:txBody>
      </p:sp>
      <p:sp>
        <p:nvSpPr>
          <p:cNvPr id="11277" name="AutoShape 13"/>
          <p:cNvSpPr>
            <a:spLocks/>
          </p:cNvSpPr>
          <p:nvPr/>
        </p:nvSpPr>
        <p:spPr bwMode="auto">
          <a:xfrm>
            <a:off x="7028780" y="1967880"/>
            <a:ext cx="33374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n</a:t>
            </a:r>
          </a:p>
        </p:txBody>
      </p:sp>
      <p:sp>
        <p:nvSpPr>
          <p:cNvPr id="11278" name="AutoShape 14"/>
          <p:cNvSpPr>
            <a:spLocks/>
          </p:cNvSpPr>
          <p:nvPr/>
        </p:nvSpPr>
        <p:spPr bwMode="auto">
          <a:xfrm>
            <a:off x="77019" y="1967880"/>
            <a:ext cx="118206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Source: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995661" y="2693417"/>
            <a:ext cx="7084591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280" name="AutoShape 16"/>
          <p:cNvSpPr>
            <a:spLocks/>
          </p:cNvSpPr>
          <p:nvPr/>
        </p:nvSpPr>
        <p:spPr bwMode="auto">
          <a:xfrm>
            <a:off x="850553" y="2895600"/>
            <a:ext cx="5444877" cy="16073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l"/>
            <a:r>
              <a:rPr lang="en-US" dirty="0"/>
              <a:t>Client 1: 3X</a:t>
            </a:r>
            <a:r>
              <a:rPr lang="en-US" baseline="-25000" dirty="0"/>
              <a:t>7</a:t>
            </a:r>
            <a:r>
              <a:rPr lang="en-US" dirty="0"/>
              <a:t>+2X</a:t>
            </a:r>
            <a:r>
              <a:rPr lang="en-US" baseline="-25000" dirty="0"/>
              <a:t>17</a:t>
            </a:r>
            <a:r>
              <a:rPr lang="en-US" dirty="0"/>
              <a:t>,  5X</a:t>
            </a:r>
            <a:r>
              <a:rPr lang="en-US" baseline="-25000" dirty="0"/>
              <a:t>2</a:t>
            </a:r>
            <a:r>
              <a:rPr lang="en-US" dirty="0"/>
              <a:t>+X</a:t>
            </a:r>
            <a:r>
              <a:rPr lang="en-US" baseline="-25000" dirty="0"/>
              <a:t>5</a:t>
            </a:r>
            <a:r>
              <a:rPr lang="en-US" dirty="0"/>
              <a:t>+4X</a:t>
            </a:r>
            <a:r>
              <a:rPr lang="en-US" baseline="-25000" dirty="0"/>
              <a:t>10</a:t>
            </a:r>
            <a:r>
              <a:rPr lang="en-US" dirty="0"/>
              <a:t>, ....</a:t>
            </a:r>
          </a:p>
          <a:p>
            <a:pPr algn="l"/>
            <a:r>
              <a:rPr lang="en-US" dirty="0"/>
              <a:t>Client 2: 2X</a:t>
            </a:r>
            <a:r>
              <a:rPr lang="en-US" baseline="-25000" dirty="0"/>
              <a:t>1</a:t>
            </a:r>
            <a:r>
              <a:rPr lang="en-US" dirty="0"/>
              <a:t>+3X</a:t>
            </a:r>
            <a:r>
              <a:rPr lang="en-US" baseline="-25000" dirty="0"/>
              <a:t>3</a:t>
            </a:r>
            <a:r>
              <a:rPr lang="en-US" dirty="0"/>
              <a:t>+X</a:t>
            </a:r>
            <a:r>
              <a:rPr lang="en-US" baseline="-25000" dirty="0"/>
              <a:t>17</a:t>
            </a:r>
            <a:r>
              <a:rPr lang="en-US" dirty="0"/>
              <a:t>, </a:t>
            </a:r>
            <a:r>
              <a:rPr lang="en-US" dirty="0" smtClean="0"/>
              <a:t>....</a:t>
            </a:r>
            <a:endParaRPr lang="en-US" dirty="0"/>
          </a:p>
          <a:p>
            <a:pPr algn="l"/>
            <a:r>
              <a:rPr lang="en-US" dirty="0"/>
              <a:t>Client 3</a:t>
            </a:r>
            <a:r>
              <a:rPr lang="en-US" dirty="0" smtClean="0"/>
              <a:t>: </a:t>
            </a:r>
            <a:endParaRPr lang="en-US" dirty="0"/>
          </a:p>
          <a:p>
            <a:pPr algn="l"/>
            <a:r>
              <a:rPr lang="en-US" dirty="0"/>
              <a:t>Client 4:</a:t>
            </a:r>
          </a:p>
        </p:txBody>
      </p:sp>
      <p:sp>
        <p:nvSpPr>
          <p:cNvPr id="11281" name="AutoShape 17"/>
          <p:cNvSpPr>
            <a:spLocks/>
          </p:cNvSpPr>
          <p:nvPr/>
        </p:nvSpPr>
        <p:spPr bwMode="auto">
          <a:xfrm>
            <a:off x="1195463" y="4708178"/>
            <a:ext cx="6684987" cy="839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In a big </a:t>
            </a:r>
            <a:r>
              <a:rPr lang="en-US" dirty="0" smtClean="0"/>
              <a:t>field, </a:t>
            </a:r>
            <a:r>
              <a:rPr lang="en-US" dirty="0">
                <a:solidFill>
                  <a:srgbClr val="095CC4"/>
                </a:solidFill>
              </a:rPr>
              <a:t>n</a:t>
            </a:r>
            <a:r>
              <a:rPr lang="en-US" dirty="0"/>
              <a:t> linear combinations will suffice</a:t>
            </a:r>
          </a:p>
          <a:p>
            <a:r>
              <a:rPr lang="en-US" dirty="0">
                <a:solidFill>
                  <a:srgbClr val="1B8518"/>
                </a:solidFill>
              </a:rPr>
              <a:t>We require 1Gb </a:t>
            </a:r>
            <a:r>
              <a:rPr lang="en-US" dirty="0" smtClean="0">
                <a:solidFill>
                  <a:srgbClr val="1B8518"/>
                </a:solidFill>
              </a:rPr>
              <a:t>upload for </a:t>
            </a:r>
            <a:r>
              <a:rPr lang="en-US" dirty="0">
                <a:solidFill>
                  <a:srgbClr val="1B8518"/>
                </a:solidFill>
              </a:rPr>
              <a:t>1Gb file</a:t>
            </a:r>
            <a:endParaRPr lang="en-US" dirty="0"/>
          </a:p>
        </p:txBody>
      </p:sp>
      <p:pic>
        <p:nvPicPr>
          <p:cNvPr id="11282" name="Picture 18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117828"/>
            <a:ext cx="2312789" cy="1732359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2123033" y="4787429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290" name="AutoShape 2"/>
          <p:cNvSpPr>
            <a:spLocks/>
          </p:cNvSpPr>
          <p:nvPr/>
        </p:nvSpPr>
        <p:spPr bwMode="auto">
          <a:xfrm>
            <a:off x="3624337" y="3503786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291" name="AutoShape 3"/>
          <p:cNvSpPr>
            <a:spLocks/>
          </p:cNvSpPr>
          <p:nvPr/>
        </p:nvSpPr>
        <p:spPr bwMode="auto">
          <a:xfrm>
            <a:off x="631776" y="3503786"/>
            <a:ext cx="1895326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 cap="flat" cmpd="sng">
            <a:solidFill>
              <a:srgbClr val="095CC4"/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Poison</a:t>
            </a:r>
          </a:p>
        </p:txBody>
      </p:sp>
      <p:sp>
        <p:nvSpPr>
          <p:cNvPr id="12293" name="AutoShape 5"/>
          <p:cNvSpPr>
            <a:spLocks/>
          </p:cNvSpPr>
          <p:nvPr/>
        </p:nvSpPr>
        <p:spPr bwMode="auto">
          <a:xfrm>
            <a:off x="1523628" y="1551533"/>
            <a:ext cx="286196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Torrent/Emule/Kaza</a:t>
            </a:r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2127498" y="2474640"/>
            <a:ext cx="1894210" cy="2366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1627435" y="2703463"/>
            <a:ext cx="1268016" cy="78581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 flipV="1">
            <a:off x="3119810" y="2702347"/>
            <a:ext cx="1147465" cy="78804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2508126" y="3627686"/>
            <a:ext cx="1132954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3382119" y="3763863"/>
            <a:ext cx="1001242" cy="100124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 flipV="1">
            <a:off x="1476748" y="3763863"/>
            <a:ext cx="1330523" cy="1000125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2300" name="AutoShape 12"/>
          <p:cNvSpPr>
            <a:spLocks/>
          </p:cNvSpPr>
          <p:nvPr/>
        </p:nvSpPr>
        <p:spPr bwMode="auto">
          <a:xfrm>
            <a:off x="1567160" y="3507135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01" name="AutoShape 13"/>
          <p:cNvSpPr>
            <a:spLocks/>
          </p:cNvSpPr>
          <p:nvPr/>
        </p:nvSpPr>
        <p:spPr bwMode="auto">
          <a:xfrm>
            <a:off x="3929062" y="3507135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02" name="AutoShape 14"/>
          <p:cNvSpPr>
            <a:spLocks/>
          </p:cNvSpPr>
          <p:nvPr/>
        </p:nvSpPr>
        <p:spPr bwMode="auto">
          <a:xfrm>
            <a:off x="2433340" y="4786313"/>
            <a:ext cx="173013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03" name="AutoShape 15"/>
          <p:cNvSpPr>
            <a:spLocks/>
          </p:cNvSpPr>
          <p:nvPr/>
        </p:nvSpPr>
        <p:spPr bwMode="auto">
          <a:xfrm>
            <a:off x="2174379" y="3500438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04" name="AutoShape 16"/>
          <p:cNvSpPr>
            <a:spLocks/>
          </p:cNvSpPr>
          <p:nvPr/>
        </p:nvSpPr>
        <p:spPr bwMode="auto">
          <a:xfrm>
            <a:off x="3687961" y="4786313"/>
            <a:ext cx="173013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05" name="AutoShape 17"/>
          <p:cNvSpPr>
            <a:spLocks/>
          </p:cNvSpPr>
          <p:nvPr/>
        </p:nvSpPr>
        <p:spPr bwMode="auto">
          <a:xfrm>
            <a:off x="5165825" y="3507135"/>
            <a:ext cx="173013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06" name="AutoShape 18"/>
          <p:cNvSpPr>
            <a:spLocks/>
          </p:cNvSpPr>
          <p:nvPr/>
        </p:nvSpPr>
        <p:spPr bwMode="auto">
          <a:xfrm>
            <a:off x="4547443" y="3507135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07" name="AutoShape 19"/>
          <p:cNvSpPr>
            <a:spLocks/>
          </p:cNvSpPr>
          <p:nvPr/>
        </p:nvSpPr>
        <p:spPr bwMode="auto">
          <a:xfrm>
            <a:off x="3057302" y="4786313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08" name="AutoShape 20"/>
          <p:cNvSpPr>
            <a:spLocks/>
          </p:cNvSpPr>
          <p:nvPr/>
        </p:nvSpPr>
        <p:spPr bwMode="auto">
          <a:xfrm>
            <a:off x="875110" y="3507135"/>
            <a:ext cx="173013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pic>
        <p:nvPicPr>
          <p:cNvPr id="12309" name="Picture 21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489" y="2223493"/>
            <a:ext cx="2307208" cy="3230314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0" y="5032996"/>
            <a:ext cx="2301627" cy="1633016"/>
            <a:chOff x="0" y="0"/>
            <a:chExt cx="258" cy="183"/>
          </a:xfrm>
        </p:grpSpPr>
        <p:pic>
          <p:nvPicPr>
            <p:cNvPr id="12311" name="Picture 23" descr="InsertedImage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2"/>
              <a:ext cx="160" cy="161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</p:pic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 flipH="1">
              <a:off x="112" y="0"/>
              <a:ext cx="146" cy="86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3" name="AutoShape 25"/>
          <p:cNvSpPr>
            <a:spLocks/>
          </p:cNvSpPr>
          <p:nvPr/>
        </p:nvSpPr>
        <p:spPr bwMode="auto">
          <a:xfrm>
            <a:off x="3372074" y="4777383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14" name="AutoShape 26"/>
          <p:cNvSpPr>
            <a:spLocks/>
          </p:cNvSpPr>
          <p:nvPr/>
        </p:nvSpPr>
        <p:spPr bwMode="auto">
          <a:xfrm>
            <a:off x="4856634" y="3507135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315" name="AutoShape 27"/>
          <p:cNvSpPr>
            <a:spLocks/>
          </p:cNvSpPr>
          <p:nvPr/>
        </p:nvSpPr>
        <p:spPr bwMode="auto">
          <a:xfrm>
            <a:off x="1933277" y="3507135"/>
            <a:ext cx="174129" cy="23998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3" grpId="0" animBg="1" autoUpdateAnimBg="0"/>
      <p:bldP spid="12314" grpId="0" animBg="1" autoUpdateAnimBg="0"/>
      <p:bldP spid="12315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Signatures against poison  </a:t>
            </a:r>
          </a:p>
        </p:txBody>
      </p:sp>
      <p:pic>
        <p:nvPicPr>
          <p:cNvPr id="13315" name="Picture 3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900" y="4986114"/>
            <a:ext cx="2152055" cy="186630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3316" name="AutoShape 4"/>
          <p:cNvSpPr>
            <a:spLocks/>
          </p:cNvSpPr>
          <p:nvPr/>
        </p:nvSpPr>
        <p:spPr bwMode="auto">
          <a:xfrm>
            <a:off x="1501304" y="2042667"/>
            <a:ext cx="6140276" cy="365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2354089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3249290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4931420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4143375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5719465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721822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V="1">
            <a:off x="4484936" y="2409900"/>
            <a:ext cx="0" cy="823764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3324" name="AutoShape 12"/>
          <p:cNvSpPr>
            <a:spLocks/>
          </p:cNvSpPr>
          <p:nvPr/>
        </p:nvSpPr>
        <p:spPr bwMode="auto">
          <a:xfrm>
            <a:off x="4551908" y="2558356"/>
            <a:ext cx="75902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MD5</a:t>
            </a:r>
          </a:p>
        </p:txBody>
      </p:sp>
      <p:sp>
        <p:nvSpPr>
          <p:cNvPr id="13325" name="AutoShape 13"/>
          <p:cNvSpPr>
            <a:spLocks/>
          </p:cNvSpPr>
          <p:nvPr/>
        </p:nvSpPr>
        <p:spPr bwMode="auto">
          <a:xfrm>
            <a:off x="4310807" y="3201293"/>
            <a:ext cx="347142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S</a:t>
            </a:r>
            <a:r>
              <a:rPr lang="en-US" baseline="-25000" dirty="0"/>
              <a:t>i</a:t>
            </a:r>
          </a:p>
        </p:txBody>
      </p:sp>
      <p:sp>
        <p:nvSpPr>
          <p:cNvPr id="13326" name="AutoShape 14"/>
          <p:cNvSpPr>
            <a:spLocks/>
          </p:cNvSpPr>
          <p:nvPr/>
        </p:nvSpPr>
        <p:spPr bwMode="auto">
          <a:xfrm>
            <a:off x="894085" y="3727029"/>
            <a:ext cx="159394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u="sng"/>
              <a:t>.torrent file</a:t>
            </a:r>
            <a:endParaRPr lang="en-US"/>
          </a:p>
        </p:txBody>
      </p:sp>
      <p:sp>
        <p:nvSpPr>
          <p:cNvPr id="13327" name="AutoShape 15"/>
          <p:cNvSpPr>
            <a:spLocks/>
          </p:cNvSpPr>
          <p:nvPr/>
        </p:nvSpPr>
        <p:spPr bwMode="auto">
          <a:xfrm>
            <a:off x="954361" y="4143375"/>
            <a:ext cx="1473398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S</a:t>
            </a:r>
            <a:r>
              <a:rPr lang="en-US" baseline="-25000" dirty="0"/>
              <a:t>2</a:t>
            </a:r>
            <a:r>
              <a:rPr lang="en-US" dirty="0"/>
              <a:t>...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endParaRPr lang="en-US" baseline="-25000" dirty="0"/>
          </a:p>
        </p:txBody>
      </p:sp>
      <p:sp>
        <p:nvSpPr>
          <p:cNvPr id="13328" name="AutoShape 16"/>
          <p:cNvSpPr>
            <a:spLocks/>
          </p:cNvSpPr>
          <p:nvPr/>
        </p:nvSpPr>
        <p:spPr bwMode="auto">
          <a:xfrm>
            <a:off x="1670968" y="1967880"/>
            <a:ext cx="36611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1</a:t>
            </a: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2662164" y="1998018"/>
            <a:ext cx="36611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2</a:t>
            </a:r>
          </a:p>
        </p:txBody>
      </p:sp>
      <p:sp>
        <p:nvSpPr>
          <p:cNvPr id="13330" name="AutoShape 18"/>
          <p:cNvSpPr>
            <a:spLocks/>
          </p:cNvSpPr>
          <p:nvPr/>
        </p:nvSpPr>
        <p:spPr bwMode="auto">
          <a:xfrm>
            <a:off x="4461495" y="1998018"/>
            <a:ext cx="15180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i</a:t>
            </a:r>
          </a:p>
        </p:txBody>
      </p:sp>
      <p:sp>
        <p:nvSpPr>
          <p:cNvPr id="13331" name="AutoShape 19"/>
          <p:cNvSpPr>
            <a:spLocks/>
          </p:cNvSpPr>
          <p:nvPr/>
        </p:nvSpPr>
        <p:spPr bwMode="auto">
          <a:xfrm>
            <a:off x="7028780" y="1967880"/>
            <a:ext cx="33374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n</a:t>
            </a:r>
          </a:p>
        </p:txBody>
      </p:sp>
      <p:sp>
        <p:nvSpPr>
          <p:cNvPr id="13332" name="AutoShape 20"/>
          <p:cNvSpPr>
            <a:spLocks/>
          </p:cNvSpPr>
          <p:nvPr/>
        </p:nvSpPr>
        <p:spPr bwMode="auto">
          <a:xfrm>
            <a:off x="1655341" y="4857750"/>
            <a:ext cx="5161359" cy="839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We might receive poisoned packet</a:t>
            </a:r>
          </a:p>
          <a:p>
            <a:r>
              <a:rPr lang="en-US"/>
              <a:t>But we won't forward it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4" grpId="0" autoUpdateAnimBg="0"/>
      <p:bldP spid="13325" grpId="0" autoUpdateAnimBg="0"/>
      <p:bldP spid="13326" grpId="0" autoUpdateAnimBg="0"/>
      <p:bldP spid="13327" grpId="0" autoUpdateAnimBg="0"/>
      <p:bldP spid="13332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Signatures in network coding  </a:t>
            </a:r>
          </a:p>
        </p:txBody>
      </p:sp>
      <p:pic>
        <p:nvPicPr>
          <p:cNvPr id="14339" name="Picture 3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900" y="4986114"/>
            <a:ext cx="2152055" cy="1866305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4340" name="AutoShape 4"/>
          <p:cNvSpPr>
            <a:spLocks/>
          </p:cNvSpPr>
          <p:nvPr/>
        </p:nvSpPr>
        <p:spPr bwMode="auto">
          <a:xfrm>
            <a:off x="1501304" y="2042667"/>
            <a:ext cx="6140276" cy="365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354089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249290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4931420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4143375" y="2035969"/>
            <a:ext cx="0" cy="378396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5719465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721822" y="2035969"/>
            <a:ext cx="0" cy="38286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 flipV="1">
            <a:off x="4484936" y="2409900"/>
            <a:ext cx="0" cy="823764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 type="triangle" w="med" len="med"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4348" name="AutoShape 12"/>
          <p:cNvSpPr>
            <a:spLocks/>
          </p:cNvSpPr>
          <p:nvPr/>
        </p:nvSpPr>
        <p:spPr bwMode="auto">
          <a:xfrm>
            <a:off x="4551908" y="2558356"/>
            <a:ext cx="75902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MD5</a:t>
            </a:r>
          </a:p>
        </p:txBody>
      </p:sp>
      <p:sp>
        <p:nvSpPr>
          <p:cNvPr id="14349" name="AutoShape 13"/>
          <p:cNvSpPr>
            <a:spLocks/>
          </p:cNvSpPr>
          <p:nvPr/>
        </p:nvSpPr>
        <p:spPr bwMode="auto">
          <a:xfrm>
            <a:off x="4310807" y="3201293"/>
            <a:ext cx="347142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S</a:t>
            </a:r>
            <a:r>
              <a:rPr lang="en-US" baseline="-25000" dirty="0"/>
              <a:t>i</a:t>
            </a:r>
          </a:p>
        </p:txBody>
      </p:sp>
      <p:sp>
        <p:nvSpPr>
          <p:cNvPr id="14350" name="AutoShape 14"/>
          <p:cNvSpPr>
            <a:spLocks/>
          </p:cNvSpPr>
          <p:nvPr/>
        </p:nvSpPr>
        <p:spPr bwMode="auto">
          <a:xfrm>
            <a:off x="894085" y="3727029"/>
            <a:ext cx="159394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u="sng"/>
              <a:t>.torrent file</a:t>
            </a:r>
            <a:endParaRPr lang="en-US"/>
          </a:p>
        </p:txBody>
      </p:sp>
      <p:sp>
        <p:nvSpPr>
          <p:cNvPr id="14351" name="AutoShape 15"/>
          <p:cNvSpPr>
            <a:spLocks/>
          </p:cNvSpPr>
          <p:nvPr/>
        </p:nvSpPr>
        <p:spPr bwMode="auto">
          <a:xfrm>
            <a:off x="903015" y="4083100"/>
            <a:ext cx="5291956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  <a:r>
              <a:rPr lang="en-US" dirty="0"/>
              <a:t>,S</a:t>
            </a:r>
            <a:r>
              <a:rPr lang="en-US" baseline="-25000" dirty="0"/>
              <a:t>2</a:t>
            </a:r>
            <a:r>
              <a:rPr lang="en-US" dirty="0"/>
              <a:t>,...</a:t>
            </a:r>
            <a:r>
              <a:rPr lang="en-US" dirty="0" err="1"/>
              <a:t>S</a:t>
            </a:r>
            <a:r>
              <a:rPr lang="en-US" baseline="-25000" dirty="0" err="1"/>
              <a:t>n</a:t>
            </a:r>
            <a:r>
              <a:rPr lang="en-US" dirty="0" err="1"/>
              <a:t>,S</a:t>
            </a:r>
            <a:r>
              <a:rPr lang="en-US" dirty="0"/>
              <a:t>(X1+X2),S(X1+X3),.......</a:t>
            </a:r>
          </a:p>
        </p:txBody>
      </p:sp>
      <p:sp>
        <p:nvSpPr>
          <p:cNvPr id="14352" name="AutoShape 16"/>
          <p:cNvSpPr>
            <a:spLocks/>
          </p:cNvSpPr>
          <p:nvPr/>
        </p:nvSpPr>
        <p:spPr bwMode="auto">
          <a:xfrm>
            <a:off x="1670968" y="1967880"/>
            <a:ext cx="36611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1</a:t>
            </a:r>
          </a:p>
        </p:txBody>
      </p:sp>
      <p:sp>
        <p:nvSpPr>
          <p:cNvPr id="14353" name="AutoShape 17"/>
          <p:cNvSpPr>
            <a:spLocks/>
          </p:cNvSpPr>
          <p:nvPr/>
        </p:nvSpPr>
        <p:spPr bwMode="auto">
          <a:xfrm>
            <a:off x="2662164" y="1998018"/>
            <a:ext cx="36611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2</a:t>
            </a:r>
          </a:p>
        </p:txBody>
      </p:sp>
      <p:sp>
        <p:nvSpPr>
          <p:cNvPr id="14354" name="AutoShape 18"/>
          <p:cNvSpPr>
            <a:spLocks/>
          </p:cNvSpPr>
          <p:nvPr/>
        </p:nvSpPr>
        <p:spPr bwMode="auto">
          <a:xfrm>
            <a:off x="4461495" y="1998018"/>
            <a:ext cx="15180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i</a:t>
            </a:r>
          </a:p>
        </p:txBody>
      </p:sp>
      <p:sp>
        <p:nvSpPr>
          <p:cNvPr id="14355" name="AutoShape 19"/>
          <p:cNvSpPr>
            <a:spLocks/>
          </p:cNvSpPr>
          <p:nvPr/>
        </p:nvSpPr>
        <p:spPr bwMode="auto">
          <a:xfrm>
            <a:off x="7028780" y="1967880"/>
            <a:ext cx="33374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n</a:t>
            </a:r>
          </a:p>
        </p:txBody>
      </p:sp>
      <p:sp>
        <p:nvSpPr>
          <p:cNvPr id="14356" name="AutoShape 20"/>
          <p:cNvSpPr>
            <a:spLocks/>
          </p:cNvSpPr>
          <p:nvPr/>
        </p:nvSpPr>
        <p:spPr bwMode="auto">
          <a:xfrm>
            <a:off x="746745" y="4964906"/>
            <a:ext cx="5893594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>
                <a:solidFill>
                  <a:srgbClr val="BA120A"/>
                </a:solidFill>
              </a:rPr>
              <a:t>There are exponential number of options</a:t>
            </a:r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0" grpId="0" autoUpdateAnimBg="0"/>
      <p:bldP spid="14351" grpId="0" autoUpdateAnimBg="0"/>
      <p:bldP spid="1435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Zhao - </a:t>
            </a:r>
            <a:r>
              <a:rPr lang="en-US" dirty="0" err="1" smtClean="0"/>
              <a:t>Homomorphic</a:t>
            </a:r>
            <a:r>
              <a:rPr lang="en-US" dirty="0" smtClean="0"/>
              <a:t> signature</a:t>
            </a:r>
            <a:endParaRPr lang="en-US" dirty="0"/>
          </a:p>
        </p:txBody>
      </p:sp>
      <p:graphicFrame>
        <p:nvGraphicFramePr>
          <p:cNvPr id="15362" name="Group 2"/>
          <p:cNvGraphicFramePr>
            <a:graphicFrameLocks noGrp="1"/>
          </p:cNvGraphicFramePr>
          <p:nvPr/>
        </p:nvGraphicFramePr>
        <p:xfrm>
          <a:off x="736699" y="1706687"/>
          <a:ext cx="8242100" cy="385093"/>
        </p:xfrm>
        <a:graphic>
          <a:graphicData uri="http://schemas.openxmlformats.org/drawingml/2006/table">
            <a:tbl>
              <a:tblPr/>
              <a:tblGrid>
                <a:gridCol w="2060525"/>
                <a:gridCol w="2060525"/>
                <a:gridCol w="2060525"/>
                <a:gridCol w="2060525"/>
              </a:tblGrid>
              <a:tr h="385093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80" name="Group 20"/>
          <p:cNvGraphicFramePr>
            <a:graphicFrameLocks noGrp="1"/>
          </p:cNvGraphicFramePr>
          <p:nvPr/>
        </p:nvGraphicFramePr>
        <p:xfrm>
          <a:off x="4026173" y="2682255"/>
          <a:ext cx="2863081" cy="2544960"/>
        </p:xfrm>
        <a:graphic>
          <a:graphicData uri="http://schemas.openxmlformats.org/drawingml/2006/table">
            <a:tbl>
              <a:tblPr/>
              <a:tblGrid>
                <a:gridCol w="2863081"/>
              </a:tblGrid>
              <a:tr h="63624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624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624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624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98" name="Group 38"/>
          <p:cNvGraphicFramePr>
            <a:graphicFrameLocks noGrp="1"/>
          </p:cNvGraphicFramePr>
          <p:nvPr/>
        </p:nvGraphicFramePr>
        <p:xfrm>
          <a:off x="1736824" y="2682255"/>
          <a:ext cx="2156520" cy="2544960"/>
        </p:xfrm>
        <a:graphic>
          <a:graphicData uri="http://schemas.openxmlformats.org/drawingml/2006/table">
            <a:tbl>
              <a:tblPr/>
              <a:tblGrid>
                <a:gridCol w="539130"/>
                <a:gridCol w="539130"/>
                <a:gridCol w="539130"/>
                <a:gridCol w="539130"/>
              </a:tblGrid>
              <a:tr h="63624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624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624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63624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5455" name="AutoShape 95"/>
          <p:cNvSpPr>
            <a:spLocks/>
          </p:cNvSpPr>
          <p:nvPr/>
        </p:nvSpPr>
        <p:spPr bwMode="auto">
          <a:xfrm>
            <a:off x="634008" y="3454673"/>
            <a:ext cx="969988" cy="61614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sz="3500" dirty="0"/>
              <a:t>M=</a:t>
            </a:r>
            <a:endParaRPr lang="en-US" dirty="0"/>
          </a:p>
        </p:txBody>
      </p:sp>
      <p:sp>
        <p:nvSpPr>
          <p:cNvPr id="15456" name="AutoShape 96"/>
          <p:cNvSpPr>
            <a:spLocks/>
          </p:cNvSpPr>
          <p:nvPr/>
        </p:nvSpPr>
        <p:spPr bwMode="auto">
          <a:xfrm>
            <a:off x="1582787" y="5405810"/>
            <a:ext cx="475394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We can find a vector </a:t>
            </a:r>
            <a:r>
              <a:rPr lang="en-US">
                <a:solidFill>
                  <a:srgbClr val="1B8518"/>
                </a:solidFill>
              </a:rPr>
              <a:t>u</a:t>
            </a:r>
            <a:r>
              <a:rPr lang="en-US"/>
              <a:t> s.t. </a:t>
            </a:r>
            <a:r>
              <a:rPr lang="en-US">
                <a:solidFill>
                  <a:srgbClr val="1B8518"/>
                </a:solidFill>
              </a:rPr>
              <a:t>Mu=0</a:t>
            </a:r>
            <a:endParaRPr lang="en-US"/>
          </a:p>
        </p:txBody>
      </p:sp>
      <p:sp>
        <p:nvSpPr>
          <p:cNvPr id="15457" name="AutoShape 97"/>
          <p:cNvSpPr>
            <a:spLocks/>
          </p:cNvSpPr>
          <p:nvPr/>
        </p:nvSpPr>
        <p:spPr bwMode="auto">
          <a:xfrm>
            <a:off x="930920" y="5818808"/>
            <a:ext cx="6065490" cy="839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A correct packet v will be orthogonal to u</a:t>
            </a:r>
          </a:p>
          <a:p>
            <a:r>
              <a:rPr lang="en-US">
                <a:solidFill>
                  <a:srgbClr val="095CC4"/>
                </a:solidFill>
              </a:rPr>
              <a:t>&lt;v,u&gt;=0</a:t>
            </a:r>
            <a:endParaRPr lang="en-US"/>
          </a:p>
        </p:txBody>
      </p:sp>
      <p:pic>
        <p:nvPicPr>
          <p:cNvPr id="15458" name="Picture 98" descr="Inserted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7665" y="5405810"/>
            <a:ext cx="2133079" cy="15102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55" grpId="0" autoUpdateAnimBg="0"/>
      <p:bldP spid="15456" grpId="0" autoUpdateAnimBg="0"/>
      <p:bldP spid="15457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Zhao - </a:t>
            </a:r>
            <a:r>
              <a:rPr lang="en-US" dirty="0" err="1" smtClean="0"/>
              <a:t>Homomorphic</a:t>
            </a:r>
            <a:r>
              <a:rPr lang="en-US" dirty="0" smtClean="0"/>
              <a:t> signature</a:t>
            </a:r>
            <a:endParaRPr lang="en-US" dirty="0"/>
          </a:p>
        </p:txBody>
      </p:sp>
      <p:sp>
        <p:nvSpPr>
          <p:cNvPr id="16386" name="AutoShape 2"/>
          <p:cNvSpPr>
            <a:spLocks/>
          </p:cNvSpPr>
          <p:nvPr/>
        </p:nvSpPr>
        <p:spPr bwMode="auto">
          <a:xfrm>
            <a:off x="580430" y="1634133"/>
            <a:ext cx="475394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We can find a vector u s.t. Mu=0</a:t>
            </a:r>
          </a:p>
        </p:txBody>
      </p:sp>
      <p:sp>
        <p:nvSpPr>
          <p:cNvPr id="16387" name="AutoShape 3"/>
          <p:cNvSpPr>
            <a:spLocks/>
          </p:cNvSpPr>
          <p:nvPr/>
        </p:nvSpPr>
        <p:spPr bwMode="auto">
          <a:xfrm>
            <a:off x="587127" y="2216795"/>
            <a:ext cx="6065490" cy="839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l"/>
            <a:r>
              <a:rPr lang="en-US"/>
              <a:t>A correct packet v will be orthogonal to u</a:t>
            </a:r>
          </a:p>
          <a:p>
            <a:pPr algn="l"/>
            <a:r>
              <a:rPr lang="en-US">
                <a:solidFill>
                  <a:srgbClr val="095CC4"/>
                </a:solidFill>
              </a:rPr>
              <a:t>&lt;v,u&gt;=0</a:t>
            </a:r>
            <a:endParaRPr lang="en-US"/>
          </a:p>
        </p:txBody>
      </p:sp>
      <p:sp>
        <p:nvSpPr>
          <p:cNvPr id="16388" name="AutoShape 4"/>
          <p:cNvSpPr>
            <a:spLocks/>
          </p:cNvSpPr>
          <p:nvPr/>
        </p:nvSpPr>
        <p:spPr bwMode="auto">
          <a:xfrm>
            <a:off x="604987" y="3182318"/>
            <a:ext cx="5548685" cy="839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l"/>
            <a:r>
              <a:rPr lang="en-US"/>
              <a:t>But if Eve know u then she can find v </a:t>
            </a:r>
          </a:p>
          <a:p>
            <a:pPr algn="l"/>
            <a:r>
              <a:rPr lang="en-US"/>
              <a:t>which is orthogonal to u.</a:t>
            </a:r>
          </a:p>
        </p:txBody>
      </p:sp>
      <p:sp>
        <p:nvSpPr>
          <p:cNvPr id="16389" name="AutoShape 5"/>
          <p:cNvSpPr>
            <a:spLocks/>
          </p:cNvSpPr>
          <p:nvPr/>
        </p:nvSpPr>
        <p:spPr bwMode="auto">
          <a:xfrm>
            <a:off x="604987" y="4148956"/>
            <a:ext cx="6590109" cy="839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l"/>
            <a:r>
              <a:rPr lang="en-US">
                <a:solidFill>
                  <a:srgbClr val="095CC4"/>
                </a:solidFill>
              </a:rPr>
              <a:t>Solution</a:t>
            </a:r>
            <a:r>
              <a:rPr lang="en-US"/>
              <a:t>:</a:t>
            </a:r>
          </a:p>
          <a:p>
            <a:pPr algn="l"/>
            <a:r>
              <a:rPr lang="en-US"/>
              <a:t>Instead of sending u to everyone send vector</a:t>
            </a:r>
          </a:p>
        </p:txBody>
      </p:sp>
      <p:pic>
        <p:nvPicPr>
          <p:cNvPr id="16390" name="Picture 6" descr="image1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97" y="4952628"/>
            <a:ext cx="3849812" cy="647402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6392" name="Picture 8" descr="InsertedIm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7665" y="5405810"/>
            <a:ext cx="2133079" cy="15102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  <p:bldP spid="1638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motivation</a:t>
            </a:r>
          </a:p>
        </p:txBody>
      </p:sp>
      <p:pic>
        <p:nvPicPr>
          <p:cNvPr id="9" name="Picture 8" descr="Lots-of-m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343400"/>
            <a:ext cx="3352800" cy="2514600"/>
          </a:xfrm>
          <a:prstGeom prst="rect">
            <a:avLst/>
          </a:prstGeom>
        </p:spPr>
      </p:pic>
      <p:pic>
        <p:nvPicPr>
          <p:cNvPr id="4" name="Picture 3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905000"/>
            <a:ext cx="1823565" cy="901460"/>
          </a:xfrm>
          <a:prstGeom prst="rect">
            <a:avLst/>
          </a:prstGeom>
        </p:spPr>
      </p:pic>
      <p:pic>
        <p:nvPicPr>
          <p:cNvPr id="5" name="Picture 4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2743200"/>
            <a:ext cx="1823565" cy="901460"/>
          </a:xfrm>
          <a:prstGeom prst="rect">
            <a:avLst/>
          </a:prstGeom>
        </p:spPr>
      </p:pic>
      <p:pic>
        <p:nvPicPr>
          <p:cNvPr id="6" name="Picture 5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581400"/>
            <a:ext cx="1823565" cy="901460"/>
          </a:xfrm>
          <a:prstGeom prst="rect">
            <a:avLst/>
          </a:prstGeom>
        </p:spPr>
      </p:pic>
      <p:pic>
        <p:nvPicPr>
          <p:cNvPr id="7" name="Picture 6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19600"/>
            <a:ext cx="1823565" cy="901460"/>
          </a:xfrm>
          <a:prstGeom prst="rect">
            <a:avLst/>
          </a:prstGeom>
        </p:spPr>
      </p:pic>
      <p:pic>
        <p:nvPicPr>
          <p:cNvPr id="8" name="Picture 7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1235" y="1905000"/>
            <a:ext cx="1823565" cy="901460"/>
          </a:xfrm>
          <a:prstGeom prst="rect">
            <a:avLst/>
          </a:prstGeom>
        </p:spPr>
      </p:pic>
      <p:pic>
        <p:nvPicPr>
          <p:cNvPr id="10" name="Picture 9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1235" y="2743200"/>
            <a:ext cx="1823565" cy="901460"/>
          </a:xfrm>
          <a:prstGeom prst="rect">
            <a:avLst/>
          </a:prstGeom>
        </p:spPr>
      </p:pic>
      <p:pic>
        <p:nvPicPr>
          <p:cNvPr id="11" name="Picture 10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1235" y="3581400"/>
            <a:ext cx="1823565" cy="901460"/>
          </a:xfrm>
          <a:prstGeom prst="rect">
            <a:avLst/>
          </a:prstGeom>
        </p:spPr>
      </p:pic>
      <p:pic>
        <p:nvPicPr>
          <p:cNvPr id="12" name="Picture 11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1235" y="4419600"/>
            <a:ext cx="1823565" cy="901460"/>
          </a:xfrm>
          <a:prstGeom prst="rect">
            <a:avLst/>
          </a:prstGeom>
        </p:spPr>
      </p:pic>
      <p:pic>
        <p:nvPicPr>
          <p:cNvPr id="13" name="Picture 12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1905000"/>
            <a:ext cx="1823565" cy="901460"/>
          </a:xfrm>
          <a:prstGeom prst="rect">
            <a:avLst/>
          </a:prstGeom>
        </p:spPr>
      </p:pic>
      <p:pic>
        <p:nvPicPr>
          <p:cNvPr id="14" name="Picture 13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1000" y="2743200"/>
            <a:ext cx="1823565" cy="901460"/>
          </a:xfrm>
          <a:prstGeom prst="rect">
            <a:avLst/>
          </a:prstGeom>
        </p:spPr>
      </p:pic>
      <p:pic>
        <p:nvPicPr>
          <p:cNvPr id="15" name="Picture 14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235" y="1905000"/>
            <a:ext cx="1823565" cy="901460"/>
          </a:xfrm>
          <a:prstGeom prst="rect">
            <a:avLst/>
          </a:prstGeom>
        </p:spPr>
      </p:pic>
      <p:pic>
        <p:nvPicPr>
          <p:cNvPr id="16" name="Picture 15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235" y="2743200"/>
            <a:ext cx="1823565" cy="901460"/>
          </a:xfrm>
          <a:prstGeom prst="rect">
            <a:avLst/>
          </a:prstGeom>
        </p:spPr>
      </p:pic>
      <p:pic>
        <p:nvPicPr>
          <p:cNvPr id="17" name="Picture 16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5334000"/>
            <a:ext cx="1823565" cy="901460"/>
          </a:xfrm>
          <a:prstGeom prst="rect">
            <a:avLst/>
          </a:prstGeom>
        </p:spPr>
      </p:pic>
      <p:pic>
        <p:nvPicPr>
          <p:cNvPr id="18" name="Picture 17" descr="Envelop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1235" y="5334000"/>
            <a:ext cx="1823565" cy="901460"/>
          </a:xfrm>
          <a:prstGeom prst="rect">
            <a:avLst/>
          </a:prstGeom>
        </p:spPr>
      </p:pic>
      <p:pic>
        <p:nvPicPr>
          <p:cNvPr id="19" name="Picture 18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733800"/>
            <a:ext cx="788670" cy="651371"/>
          </a:xfrm>
          <a:prstGeom prst="rect">
            <a:avLst/>
          </a:prstGeom>
        </p:spPr>
      </p:pic>
      <p:pic>
        <p:nvPicPr>
          <p:cNvPr id="20" name="Picture 19" descr="downlo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2895600"/>
            <a:ext cx="788670" cy="65137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45183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Zhao - </a:t>
            </a:r>
            <a:r>
              <a:rPr lang="en-US" dirty="0" err="1" smtClean="0"/>
              <a:t>Homomorphic</a:t>
            </a:r>
            <a:r>
              <a:rPr lang="en-US" dirty="0" smtClean="0"/>
              <a:t> signature</a:t>
            </a:r>
            <a:endParaRPr lang="en-US" dirty="0"/>
          </a:p>
        </p:txBody>
      </p:sp>
      <p:pic>
        <p:nvPicPr>
          <p:cNvPr id="17410" name="Picture 2" descr="image1.pd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180" y="1693293"/>
            <a:ext cx="3849811" cy="64851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pic>
        <p:nvPicPr>
          <p:cNvPr id="17411" name="Picture 3" descr="imag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235896"/>
            <a:ext cx="5792019" cy="1438796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17412" name="AutoShape 4"/>
          <p:cNvSpPr>
            <a:spLocks/>
          </p:cNvSpPr>
          <p:nvPr/>
        </p:nvSpPr>
        <p:spPr bwMode="auto">
          <a:xfrm>
            <a:off x="0" y="2629793"/>
            <a:ext cx="881918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Given v which is a linear combination of the files packets</a:t>
            </a:r>
          </a:p>
        </p:txBody>
      </p:sp>
      <p:sp>
        <p:nvSpPr>
          <p:cNvPr id="17413" name="AutoShape 5"/>
          <p:cNvSpPr>
            <a:spLocks/>
          </p:cNvSpPr>
          <p:nvPr/>
        </p:nvSpPr>
        <p:spPr bwMode="auto">
          <a:xfrm>
            <a:off x="416347" y="4634508"/>
            <a:ext cx="4970487" cy="1223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l"/>
            <a:r>
              <a:rPr lang="en-US">
                <a:solidFill>
                  <a:srgbClr val="AE470D"/>
                </a:solidFill>
              </a:rPr>
              <a:t>It require n+m power operations.</a:t>
            </a:r>
          </a:p>
          <a:p>
            <a:pPr algn="l"/>
            <a:r>
              <a:rPr lang="en-US">
                <a:solidFill>
                  <a:srgbClr val="AE470D"/>
                </a:solidFill>
              </a:rPr>
              <a:t>In practice it take more time then </a:t>
            </a:r>
          </a:p>
          <a:p>
            <a:pPr algn="l"/>
            <a:r>
              <a:rPr lang="en-US">
                <a:solidFill>
                  <a:srgbClr val="AE470D"/>
                </a:solidFill>
              </a:rPr>
              <a:t>downloading</a:t>
            </a:r>
            <a:endParaRPr lang="en-US"/>
          </a:p>
        </p:txBody>
      </p:sp>
      <p:pic>
        <p:nvPicPr>
          <p:cNvPr id="17414" name="Picture 6" descr="InsertedIma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7665" y="5405810"/>
            <a:ext cx="2133079" cy="1510233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Selective </a:t>
            </a:r>
            <a:r>
              <a:rPr lang="en-US" dirty="0" smtClean="0"/>
              <a:t>verification [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W12]</a:t>
            </a:r>
            <a:endParaRPr lang="en-US" dirty="0"/>
          </a:p>
        </p:txBody>
      </p:sp>
      <p:sp>
        <p:nvSpPr>
          <p:cNvPr id="18434" name="AutoShape 2"/>
          <p:cNvSpPr>
            <a:spLocks/>
          </p:cNvSpPr>
          <p:nvPr/>
        </p:nvSpPr>
        <p:spPr bwMode="auto">
          <a:xfrm>
            <a:off x="3505200" y="3475881"/>
            <a:ext cx="68646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err="1"/>
              <a:t>S'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18435" name="AutoShape 3"/>
          <p:cNvSpPr>
            <a:spLocks/>
          </p:cNvSpPr>
          <p:nvPr/>
        </p:nvSpPr>
        <p:spPr bwMode="auto">
          <a:xfrm>
            <a:off x="2824013" y="2238003"/>
            <a:ext cx="3643313" cy="5357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8436" name="AutoShape 4"/>
          <p:cNvSpPr>
            <a:spLocks/>
          </p:cNvSpPr>
          <p:nvPr/>
        </p:nvSpPr>
        <p:spPr bwMode="auto">
          <a:xfrm>
            <a:off x="1514699" y="2278187"/>
            <a:ext cx="111844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err="1"/>
              <a:t>Packet</a:t>
            </a:r>
            <a:r>
              <a:rPr lang="en-US" sz="2000" baseline="-25000" dirty="0" err="1"/>
              <a:t>i</a:t>
            </a:r>
            <a:endParaRPr lang="en-US" baseline="-25000" dirty="0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V="1">
            <a:off x="4692551" y="2278187"/>
            <a:ext cx="0" cy="455414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V="1">
            <a:off x="3698007" y="2831828"/>
            <a:ext cx="0" cy="58601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5536406" y="2831828"/>
            <a:ext cx="0" cy="58601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440" name="AutoShape 8"/>
          <p:cNvSpPr>
            <a:spLocks/>
          </p:cNvSpPr>
          <p:nvPr/>
        </p:nvSpPr>
        <p:spPr bwMode="auto">
          <a:xfrm>
            <a:off x="5409531" y="3475881"/>
            <a:ext cx="68646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err="1"/>
              <a:t>S''</a:t>
            </a:r>
            <a:r>
              <a:rPr lang="en-US" baseline="-25000" dirty="0" err="1"/>
              <a:t>i</a:t>
            </a:r>
            <a:endParaRPr lang="en-US" baseline="-25000" dirty="0"/>
          </a:p>
        </p:txBody>
      </p:sp>
      <p:sp>
        <p:nvSpPr>
          <p:cNvPr id="18441" name="AutoShape 9"/>
          <p:cNvSpPr>
            <a:spLocks/>
          </p:cNvSpPr>
          <p:nvPr/>
        </p:nvSpPr>
        <p:spPr bwMode="auto">
          <a:xfrm>
            <a:off x="1462237" y="4276204"/>
            <a:ext cx="6311057" cy="83939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If we have both signatures we can choose </a:t>
            </a:r>
          </a:p>
          <a:p>
            <a:r>
              <a:rPr lang="en-US"/>
              <a:t>randomly which to check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10505"/>
                </a:solidFill>
              </a:rPr>
              <a:t>Problem</a:t>
            </a:r>
            <a:endParaRPr lang="en-US" dirty="0"/>
          </a:p>
        </p:txBody>
      </p:sp>
      <p:sp>
        <p:nvSpPr>
          <p:cNvPr id="19458" name="AutoShape 2"/>
          <p:cNvSpPr>
            <a:spLocks/>
          </p:cNvSpPr>
          <p:nvPr/>
        </p:nvSpPr>
        <p:spPr bwMode="auto">
          <a:xfrm>
            <a:off x="798091" y="1783705"/>
            <a:ext cx="416569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Eve can combine signatures</a:t>
            </a:r>
          </a:p>
        </p:txBody>
      </p:sp>
      <p:sp>
        <p:nvSpPr>
          <p:cNvPr id="19459" name="AutoShape 3" descr="tile_paper_medgray.png"/>
          <p:cNvSpPr>
            <a:spLocks/>
          </p:cNvSpPr>
          <p:nvPr/>
        </p:nvSpPr>
        <p:spPr bwMode="auto">
          <a:xfrm>
            <a:off x="2750344" y="2586261"/>
            <a:ext cx="3643313" cy="5357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>
            <a:noFill/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4617765" y="2626445"/>
            <a:ext cx="0" cy="455414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1" name="AutoShape 5"/>
          <p:cNvSpPr>
            <a:spLocks/>
          </p:cNvSpPr>
          <p:nvPr/>
        </p:nvSpPr>
        <p:spPr bwMode="auto">
          <a:xfrm>
            <a:off x="2750344" y="3469184"/>
            <a:ext cx="3643313" cy="5357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120A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4621113" y="3509367"/>
            <a:ext cx="0" cy="455414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1971229" y="4299645"/>
            <a:ext cx="5200427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9464" name="AutoShape 8"/>
          <p:cNvSpPr>
            <a:spLocks/>
          </p:cNvSpPr>
          <p:nvPr/>
        </p:nvSpPr>
        <p:spPr bwMode="auto">
          <a:xfrm>
            <a:off x="4586512" y="4594324"/>
            <a:ext cx="1840631" cy="5357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A120A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9465" name="AutoShape 9" descr="tile_paper_medgray.jpg"/>
          <p:cNvSpPr>
            <a:spLocks/>
          </p:cNvSpPr>
          <p:nvPr/>
        </p:nvSpPr>
        <p:spPr bwMode="auto">
          <a:xfrm>
            <a:off x="2709045" y="4594324"/>
            <a:ext cx="1840631" cy="5357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>
            <a:noFill/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</a:t>
            </a:r>
          </a:p>
        </p:txBody>
      </p:sp>
      <p:sp>
        <p:nvSpPr>
          <p:cNvPr id="20482" name="AutoShape 2"/>
          <p:cNvSpPr>
            <a:spLocks/>
          </p:cNvSpPr>
          <p:nvPr/>
        </p:nvSpPr>
        <p:spPr bwMode="auto">
          <a:xfrm>
            <a:off x="347142" y="1733476"/>
            <a:ext cx="5017368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Use a linear error correcting code.</a:t>
            </a:r>
          </a:p>
        </p:txBody>
      </p:sp>
      <p:sp>
        <p:nvSpPr>
          <p:cNvPr id="20558" name="Line 78"/>
          <p:cNvSpPr>
            <a:spLocks noChangeShapeType="1"/>
          </p:cNvSpPr>
          <p:nvPr/>
        </p:nvSpPr>
        <p:spPr bwMode="auto">
          <a:xfrm>
            <a:off x="2971800" y="3810000"/>
            <a:ext cx="708794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graphicFrame>
        <p:nvGraphicFramePr>
          <p:cNvPr id="20559" name="Group 79"/>
          <p:cNvGraphicFramePr>
            <a:graphicFrameLocks noGrp="1"/>
          </p:cNvGraphicFramePr>
          <p:nvPr/>
        </p:nvGraphicFramePr>
        <p:xfrm>
          <a:off x="3886196" y="2819400"/>
          <a:ext cx="5029204" cy="1761380"/>
        </p:xfrm>
        <a:graphic>
          <a:graphicData uri="http://schemas.openxmlformats.org/drawingml/2006/table">
            <a:tbl>
              <a:tblPr/>
              <a:tblGrid>
                <a:gridCol w="628650"/>
                <a:gridCol w="628651"/>
                <a:gridCol w="628650"/>
                <a:gridCol w="628651"/>
                <a:gridCol w="628650"/>
                <a:gridCol w="628651"/>
                <a:gridCol w="628650"/>
                <a:gridCol w="628651"/>
              </a:tblGrid>
              <a:tr h="4403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03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03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03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0668" name="AutoShape 188"/>
          <p:cNvSpPr>
            <a:spLocks/>
          </p:cNvSpPr>
          <p:nvPr/>
        </p:nvSpPr>
        <p:spPr bwMode="auto">
          <a:xfrm>
            <a:off x="152400" y="5300588"/>
            <a:ext cx="2743200" cy="338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0669" name="Line 189"/>
          <p:cNvSpPr>
            <a:spLocks noChangeShapeType="1"/>
          </p:cNvSpPr>
          <p:nvPr/>
        </p:nvSpPr>
        <p:spPr bwMode="auto">
          <a:xfrm>
            <a:off x="3002608" y="5455741"/>
            <a:ext cx="641822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2" name="Group 190"/>
          <p:cNvGrpSpPr>
            <a:grpSpLocks/>
          </p:cNvGrpSpPr>
          <p:nvPr/>
        </p:nvGrpSpPr>
        <p:grpSpPr bwMode="auto">
          <a:xfrm>
            <a:off x="3867672" y="5286077"/>
            <a:ext cx="5198194" cy="339328"/>
            <a:chOff x="0" y="0"/>
            <a:chExt cx="583" cy="38"/>
          </a:xfrm>
        </p:grpSpPr>
        <p:sp>
          <p:nvSpPr>
            <p:cNvPr id="20671" name="AutoShape 191" descr="tile_paper_medgray.jpg"/>
            <p:cNvSpPr>
              <a:spLocks/>
            </p:cNvSpPr>
            <p:nvPr/>
          </p:nvSpPr>
          <p:spPr bwMode="auto">
            <a:xfrm>
              <a:off x="0" y="0"/>
              <a:ext cx="583" cy="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127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 lang="en-US" sz="1700" dirty="0">
                <a:solidFill>
                  <a:srgbClr val="FFFFFF"/>
                </a:solidFill>
              </a:endParaRPr>
            </a:p>
          </p:txBody>
        </p:sp>
        <p:sp>
          <p:nvSpPr>
            <p:cNvPr id="20672" name="Line 192"/>
            <p:cNvSpPr>
              <a:spLocks noChangeShapeType="1"/>
            </p:cNvSpPr>
            <p:nvPr/>
          </p:nvSpPr>
          <p:spPr bwMode="auto">
            <a:xfrm>
              <a:off x="78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73" name="Line 193"/>
            <p:cNvSpPr>
              <a:spLocks noChangeShapeType="1"/>
            </p:cNvSpPr>
            <p:nvPr/>
          </p:nvSpPr>
          <p:spPr bwMode="auto">
            <a:xfrm>
              <a:off x="145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74" name="Line 194"/>
            <p:cNvSpPr>
              <a:spLocks noChangeShapeType="1"/>
            </p:cNvSpPr>
            <p:nvPr/>
          </p:nvSpPr>
          <p:spPr bwMode="auto">
            <a:xfrm>
              <a:off x="213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75" name="Line 195"/>
            <p:cNvSpPr>
              <a:spLocks noChangeShapeType="1"/>
            </p:cNvSpPr>
            <p:nvPr/>
          </p:nvSpPr>
          <p:spPr bwMode="auto">
            <a:xfrm flipV="1">
              <a:off x="506" y="5"/>
              <a:ext cx="1" cy="2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8" name="Group 20"/>
          <p:cNvGraphicFramePr>
            <a:graphicFrameLocks noGrp="1"/>
          </p:cNvGraphicFramePr>
          <p:nvPr/>
        </p:nvGraphicFramePr>
        <p:xfrm>
          <a:off x="1371600" y="2819400"/>
          <a:ext cx="1524000" cy="17526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Group 38"/>
          <p:cNvGraphicFramePr>
            <a:graphicFrameLocks noGrp="1"/>
          </p:cNvGraphicFramePr>
          <p:nvPr/>
        </p:nvGraphicFramePr>
        <p:xfrm>
          <a:off x="76200" y="2819400"/>
          <a:ext cx="1147900" cy="1752600"/>
        </p:xfrm>
        <a:graphic>
          <a:graphicData uri="http://schemas.openxmlformats.org/drawingml/2006/table">
            <a:tbl>
              <a:tblPr/>
              <a:tblGrid>
                <a:gridCol w="286975"/>
                <a:gridCol w="286975"/>
                <a:gridCol w="286975"/>
                <a:gridCol w="286975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66882" y="6248400"/>
            <a:ext cx="4119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perform Zhao signature on each block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H="1" flipV="1">
            <a:off x="4267200" y="5638800"/>
            <a:ext cx="75954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0"/>
          </p:cNvCxnSpPr>
          <p:nvPr/>
        </p:nvCxnSpPr>
        <p:spPr>
          <a:xfrm flipH="1" flipV="1">
            <a:off x="4876800" y="5638800"/>
            <a:ext cx="149941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0" idx="0"/>
          </p:cNvCxnSpPr>
          <p:nvPr/>
        </p:nvCxnSpPr>
        <p:spPr>
          <a:xfrm flipV="1">
            <a:off x="5026741" y="5638800"/>
            <a:ext cx="3660059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8" grpId="0" animBg="1"/>
      <p:bldP spid="20668" grpId="0" animBg="1" autoUpdateAnimBg="0"/>
      <p:bldP spid="20669" grpId="0" animBg="1"/>
      <p:bldP spid="2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21691" name="AutoShape 187"/>
          <p:cNvSpPr>
            <a:spLocks/>
          </p:cNvSpPr>
          <p:nvPr/>
        </p:nvSpPr>
        <p:spPr bwMode="auto">
          <a:xfrm>
            <a:off x="152400" y="3395514"/>
            <a:ext cx="2728541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1692" name="Line 188"/>
          <p:cNvSpPr>
            <a:spLocks noChangeShapeType="1"/>
          </p:cNvSpPr>
          <p:nvPr/>
        </p:nvSpPr>
        <p:spPr bwMode="auto">
          <a:xfrm>
            <a:off x="3002608" y="3551783"/>
            <a:ext cx="641822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2" name="Group 189"/>
          <p:cNvGrpSpPr>
            <a:grpSpLocks/>
          </p:cNvGrpSpPr>
          <p:nvPr/>
        </p:nvGrpSpPr>
        <p:grpSpPr bwMode="auto">
          <a:xfrm>
            <a:off x="3867672" y="3382119"/>
            <a:ext cx="5198194" cy="339328"/>
            <a:chOff x="0" y="0"/>
            <a:chExt cx="583" cy="38"/>
          </a:xfrm>
        </p:grpSpPr>
        <p:sp>
          <p:nvSpPr>
            <p:cNvPr id="21694" name="AutoShape 190" descr="tile_paper_medgray.jpg"/>
            <p:cNvSpPr>
              <a:spLocks/>
            </p:cNvSpPr>
            <p:nvPr/>
          </p:nvSpPr>
          <p:spPr bwMode="auto">
            <a:xfrm>
              <a:off x="0" y="0"/>
              <a:ext cx="583" cy="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127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 lang="en-US" sz="1700" dirty="0">
                <a:solidFill>
                  <a:srgbClr val="FFFFFF"/>
                </a:solidFill>
              </a:endParaRPr>
            </a:p>
          </p:txBody>
        </p:sp>
        <p:sp>
          <p:nvSpPr>
            <p:cNvPr id="21695" name="Line 191"/>
            <p:cNvSpPr>
              <a:spLocks noChangeShapeType="1"/>
            </p:cNvSpPr>
            <p:nvPr/>
          </p:nvSpPr>
          <p:spPr bwMode="auto">
            <a:xfrm>
              <a:off x="78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96" name="Line 192"/>
            <p:cNvSpPr>
              <a:spLocks noChangeShapeType="1"/>
            </p:cNvSpPr>
            <p:nvPr/>
          </p:nvSpPr>
          <p:spPr bwMode="auto">
            <a:xfrm>
              <a:off x="145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97" name="Line 193"/>
            <p:cNvSpPr>
              <a:spLocks noChangeShapeType="1"/>
            </p:cNvSpPr>
            <p:nvPr/>
          </p:nvSpPr>
          <p:spPr bwMode="auto">
            <a:xfrm>
              <a:off x="213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98" name="Line 194"/>
            <p:cNvSpPr>
              <a:spLocks noChangeShapeType="1"/>
            </p:cNvSpPr>
            <p:nvPr/>
          </p:nvSpPr>
          <p:spPr bwMode="auto">
            <a:xfrm flipV="1">
              <a:off x="506" y="5"/>
              <a:ext cx="1" cy="2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00" name="Line 196"/>
          <p:cNvSpPr>
            <a:spLocks noChangeShapeType="1"/>
          </p:cNvSpPr>
          <p:nvPr/>
        </p:nvSpPr>
        <p:spPr bwMode="auto">
          <a:xfrm>
            <a:off x="0" y="3239244"/>
            <a:ext cx="9142884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717" name="Line 213"/>
          <p:cNvSpPr>
            <a:spLocks noChangeShapeType="1"/>
          </p:cNvSpPr>
          <p:nvPr/>
        </p:nvSpPr>
        <p:spPr bwMode="auto">
          <a:xfrm>
            <a:off x="4122167" y="4499446"/>
            <a:ext cx="0" cy="963290"/>
          </a:xfrm>
          <a:prstGeom prst="line">
            <a:avLst/>
          </a:prstGeom>
          <a:noFill/>
          <a:ln w="13970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1718" name="AutoShape 214"/>
          <p:cNvSpPr>
            <a:spLocks/>
          </p:cNvSpPr>
          <p:nvPr/>
        </p:nvSpPr>
        <p:spPr bwMode="auto">
          <a:xfrm>
            <a:off x="2615282" y="6058793"/>
            <a:ext cx="4318917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err="1"/>
              <a:t>q^n</a:t>
            </a:r>
            <a:r>
              <a:rPr lang="en-US" dirty="0"/>
              <a:t> </a:t>
            </a:r>
            <a:r>
              <a:rPr lang="en-US" dirty="0" smtClean="0"/>
              <a:t>– True combinations</a:t>
            </a:r>
            <a:endParaRPr lang="en-US" dirty="0"/>
          </a:p>
        </p:txBody>
      </p:sp>
      <p:sp>
        <p:nvSpPr>
          <p:cNvPr id="35" name="Line 78"/>
          <p:cNvSpPr>
            <a:spLocks noChangeShapeType="1"/>
          </p:cNvSpPr>
          <p:nvPr/>
        </p:nvSpPr>
        <p:spPr bwMode="auto">
          <a:xfrm>
            <a:off x="2971800" y="2277220"/>
            <a:ext cx="708794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graphicFrame>
        <p:nvGraphicFramePr>
          <p:cNvPr id="36" name="Group 79"/>
          <p:cNvGraphicFramePr>
            <a:graphicFrameLocks noGrp="1"/>
          </p:cNvGraphicFramePr>
          <p:nvPr/>
        </p:nvGraphicFramePr>
        <p:xfrm>
          <a:off x="3886196" y="1286620"/>
          <a:ext cx="5029204" cy="1761380"/>
        </p:xfrm>
        <a:graphic>
          <a:graphicData uri="http://schemas.openxmlformats.org/drawingml/2006/table">
            <a:tbl>
              <a:tblPr/>
              <a:tblGrid>
                <a:gridCol w="628650"/>
                <a:gridCol w="628651"/>
                <a:gridCol w="628650"/>
                <a:gridCol w="628651"/>
                <a:gridCol w="628650"/>
                <a:gridCol w="628651"/>
                <a:gridCol w="628650"/>
                <a:gridCol w="628651"/>
              </a:tblGrid>
              <a:tr h="4403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03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03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40345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7" name="Group 20"/>
          <p:cNvGraphicFramePr>
            <a:graphicFrameLocks noGrp="1"/>
          </p:cNvGraphicFramePr>
          <p:nvPr/>
        </p:nvGraphicFramePr>
        <p:xfrm>
          <a:off x="1371600" y="1286620"/>
          <a:ext cx="1524000" cy="1752600"/>
        </p:xfrm>
        <a:graphic>
          <a:graphicData uri="http://schemas.openxmlformats.org/drawingml/2006/table">
            <a:tbl>
              <a:tblPr/>
              <a:tblGrid>
                <a:gridCol w="15240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2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8" name="Group 38"/>
          <p:cNvGraphicFramePr>
            <a:graphicFrameLocks noGrp="1"/>
          </p:cNvGraphicFramePr>
          <p:nvPr/>
        </p:nvGraphicFramePr>
        <p:xfrm>
          <a:off x="76200" y="1286620"/>
          <a:ext cx="1147900" cy="1752600"/>
        </p:xfrm>
        <a:graphic>
          <a:graphicData uri="http://schemas.openxmlformats.org/drawingml/2006/table">
            <a:tbl>
              <a:tblPr/>
              <a:tblGrid>
                <a:gridCol w="286975"/>
                <a:gridCol w="286975"/>
                <a:gridCol w="286975"/>
                <a:gridCol w="286975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0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...</a:t>
                      </a: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0" rtl="0" eaLnBrk="1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elvetica Light" charset="0"/>
                          <a:ea typeface="Helvetica Light" charset="0"/>
                          <a:cs typeface="Helvetica Light" charset="0"/>
                          <a:sym typeface="Helvetica Light" charset="0"/>
                        </a:rPr>
                        <a:t>1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 Light" charset="0"/>
                        <a:ea typeface="Helvetica Light" charset="0"/>
                        <a:cs typeface="Helvetica Light" charset="0"/>
                        <a:sym typeface="Helvetica Light" charset="0"/>
                      </a:endParaRPr>
                    </a:p>
                  </a:txBody>
                  <a:tcPr marL="44648" marR="44648" marT="44648" marB="4464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55" name="AutoShape 187"/>
          <p:cNvSpPr>
            <a:spLocks/>
          </p:cNvSpPr>
          <p:nvPr/>
        </p:nvSpPr>
        <p:spPr bwMode="auto">
          <a:xfrm>
            <a:off x="152400" y="3899595"/>
            <a:ext cx="2737842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56" name="Line 188"/>
          <p:cNvSpPr>
            <a:spLocks noChangeShapeType="1"/>
          </p:cNvSpPr>
          <p:nvPr/>
        </p:nvSpPr>
        <p:spPr bwMode="auto">
          <a:xfrm>
            <a:off x="3011909" y="4055864"/>
            <a:ext cx="641822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57" name="Group 189"/>
          <p:cNvGrpSpPr>
            <a:grpSpLocks/>
          </p:cNvGrpSpPr>
          <p:nvPr/>
        </p:nvGrpSpPr>
        <p:grpSpPr bwMode="auto">
          <a:xfrm>
            <a:off x="3876973" y="3886200"/>
            <a:ext cx="5198194" cy="339328"/>
            <a:chOff x="0" y="0"/>
            <a:chExt cx="583" cy="38"/>
          </a:xfrm>
        </p:grpSpPr>
        <p:sp>
          <p:nvSpPr>
            <p:cNvPr id="58" name="AutoShape 190" descr="tile_paper_medgray.jpg"/>
            <p:cNvSpPr>
              <a:spLocks/>
            </p:cNvSpPr>
            <p:nvPr/>
          </p:nvSpPr>
          <p:spPr bwMode="auto">
            <a:xfrm>
              <a:off x="0" y="0"/>
              <a:ext cx="583" cy="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127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 lang="en-US" sz="1700" dirty="0">
                <a:solidFill>
                  <a:srgbClr val="FFFFFF"/>
                </a:solidFill>
              </a:endParaRPr>
            </a:p>
          </p:txBody>
        </p:sp>
        <p:sp>
          <p:nvSpPr>
            <p:cNvPr id="59" name="Line 191"/>
            <p:cNvSpPr>
              <a:spLocks noChangeShapeType="1"/>
            </p:cNvSpPr>
            <p:nvPr/>
          </p:nvSpPr>
          <p:spPr bwMode="auto">
            <a:xfrm>
              <a:off x="78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92"/>
            <p:cNvSpPr>
              <a:spLocks noChangeShapeType="1"/>
            </p:cNvSpPr>
            <p:nvPr/>
          </p:nvSpPr>
          <p:spPr bwMode="auto">
            <a:xfrm>
              <a:off x="145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193"/>
            <p:cNvSpPr>
              <a:spLocks noChangeShapeType="1"/>
            </p:cNvSpPr>
            <p:nvPr/>
          </p:nvSpPr>
          <p:spPr bwMode="auto">
            <a:xfrm>
              <a:off x="213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194"/>
            <p:cNvSpPr>
              <a:spLocks noChangeShapeType="1"/>
            </p:cNvSpPr>
            <p:nvPr/>
          </p:nvSpPr>
          <p:spPr bwMode="auto">
            <a:xfrm flipV="1">
              <a:off x="506" y="5"/>
              <a:ext cx="1" cy="2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AutoShape 187"/>
          <p:cNvSpPr>
            <a:spLocks/>
          </p:cNvSpPr>
          <p:nvPr/>
        </p:nvSpPr>
        <p:spPr bwMode="auto">
          <a:xfrm>
            <a:off x="152400" y="5528072"/>
            <a:ext cx="2737842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64" name="Line 188"/>
          <p:cNvSpPr>
            <a:spLocks noChangeShapeType="1"/>
          </p:cNvSpPr>
          <p:nvPr/>
        </p:nvSpPr>
        <p:spPr bwMode="auto">
          <a:xfrm>
            <a:off x="3011909" y="5684341"/>
            <a:ext cx="641822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grpSp>
        <p:nvGrpSpPr>
          <p:cNvPr id="65" name="Group 189"/>
          <p:cNvGrpSpPr>
            <a:grpSpLocks/>
          </p:cNvGrpSpPr>
          <p:nvPr/>
        </p:nvGrpSpPr>
        <p:grpSpPr bwMode="auto">
          <a:xfrm>
            <a:off x="3876973" y="5514677"/>
            <a:ext cx="5198194" cy="339328"/>
            <a:chOff x="0" y="0"/>
            <a:chExt cx="583" cy="38"/>
          </a:xfrm>
        </p:grpSpPr>
        <p:sp>
          <p:nvSpPr>
            <p:cNvPr id="66" name="AutoShape 190" descr="tile_paper_medgray.jpg"/>
            <p:cNvSpPr>
              <a:spLocks/>
            </p:cNvSpPr>
            <p:nvPr/>
          </p:nvSpPr>
          <p:spPr bwMode="auto">
            <a:xfrm>
              <a:off x="0" y="0"/>
              <a:ext cx="583" cy="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12700" cap="flat" cmpd="sng">
              <a:noFill/>
              <a:prstDash val="solid"/>
              <a:miter lim="0"/>
              <a:headEnd/>
              <a:tailEnd/>
            </a:ln>
            <a:effectLst>
              <a:outerShdw dist="12700" algn="ctr" rotWithShape="0">
                <a:srgbClr val="000000">
                  <a:alpha val="50000"/>
                </a:srgbClr>
              </a:outerShdw>
            </a:effectLst>
          </p:spPr>
          <p:txBody>
            <a:bodyPr lIns="50800" tIns="50800" rIns="50800" bIns="50800" anchor="ctr"/>
            <a:lstStyle/>
            <a:p>
              <a:endParaRPr lang="en-US" sz="1700" dirty="0">
                <a:solidFill>
                  <a:srgbClr val="FFFFFF"/>
                </a:solidFill>
              </a:endParaRPr>
            </a:p>
          </p:txBody>
        </p:sp>
        <p:sp>
          <p:nvSpPr>
            <p:cNvPr id="67" name="Line 191"/>
            <p:cNvSpPr>
              <a:spLocks noChangeShapeType="1"/>
            </p:cNvSpPr>
            <p:nvPr/>
          </p:nvSpPr>
          <p:spPr bwMode="auto">
            <a:xfrm>
              <a:off x="78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192"/>
            <p:cNvSpPr>
              <a:spLocks noChangeShapeType="1"/>
            </p:cNvSpPr>
            <p:nvPr/>
          </p:nvSpPr>
          <p:spPr bwMode="auto">
            <a:xfrm>
              <a:off x="145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193"/>
            <p:cNvSpPr>
              <a:spLocks noChangeShapeType="1"/>
            </p:cNvSpPr>
            <p:nvPr/>
          </p:nvSpPr>
          <p:spPr bwMode="auto">
            <a:xfrm>
              <a:off x="213" y="5"/>
              <a:ext cx="1" cy="31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194"/>
            <p:cNvSpPr>
              <a:spLocks noChangeShapeType="1"/>
            </p:cNvSpPr>
            <p:nvPr/>
          </p:nvSpPr>
          <p:spPr bwMode="auto">
            <a:xfrm flipV="1">
              <a:off x="506" y="5"/>
              <a:ext cx="1" cy="28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4953000" y="6096000"/>
            <a:ext cx="230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=defective (for our GT)</a:t>
            </a:r>
            <a:endParaRPr lang="en-US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Analysis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0" y="4287367"/>
            <a:ext cx="9142884" cy="0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32" name="AutoShape 4"/>
          <p:cNvSpPr>
            <a:spLocks/>
          </p:cNvSpPr>
          <p:nvPr/>
        </p:nvSpPr>
        <p:spPr bwMode="auto">
          <a:xfrm>
            <a:off x="299145" y="1427634"/>
            <a:ext cx="2509242" cy="338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930054" y="1582787"/>
            <a:ext cx="641821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34" name="AutoShape 6"/>
          <p:cNvSpPr>
            <a:spLocks/>
          </p:cNvSpPr>
          <p:nvPr/>
        </p:nvSpPr>
        <p:spPr bwMode="auto">
          <a:xfrm>
            <a:off x="3795117" y="1414239"/>
            <a:ext cx="5198195" cy="338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2CC20"/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>
            <a:off x="4498330" y="1460004"/>
            <a:ext cx="0" cy="27347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098852" y="1460004"/>
            <a:ext cx="0" cy="27347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5699373" y="1462237"/>
            <a:ext cx="0" cy="27012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V="1">
            <a:off x="8321353" y="1460004"/>
            <a:ext cx="0" cy="24668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39" name="AutoShape 11"/>
          <p:cNvSpPr>
            <a:spLocks/>
          </p:cNvSpPr>
          <p:nvPr/>
        </p:nvSpPr>
        <p:spPr bwMode="auto">
          <a:xfrm>
            <a:off x="275704" y="2056061"/>
            <a:ext cx="2508126" cy="338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2901033" y="2207865"/>
            <a:ext cx="641821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41" name="AutoShape 13"/>
          <p:cNvSpPr>
            <a:spLocks/>
          </p:cNvSpPr>
          <p:nvPr/>
        </p:nvSpPr>
        <p:spPr bwMode="auto">
          <a:xfrm>
            <a:off x="3767212" y="2038202"/>
            <a:ext cx="5197078" cy="3382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7D15"/>
          </a:solidFill>
          <a:ln w="12700" cap="flat" cmpd="sng">
            <a:noFill/>
            <a:prstDash val="solid"/>
            <a:miter lim="0"/>
            <a:headEnd/>
            <a:tailEnd/>
          </a:ln>
          <a:effectLst>
            <a:outerShdw dist="127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4470425" y="2083967"/>
            <a:ext cx="0" cy="27347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070947" y="2083967"/>
            <a:ext cx="0" cy="27347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5670352" y="2086199"/>
            <a:ext cx="0" cy="27012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V="1">
            <a:off x="8293447" y="2083967"/>
            <a:ext cx="0" cy="24668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927225" y="3817441"/>
            <a:ext cx="641822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47" name="AutoShape 19"/>
          <p:cNvSpPr>
            <a:spLocks/>
          </p:cNvSpPr>
          <p:nvPr/>
        </p:nvSpPr>
        <p:spPr bwMode="auto">
          <a:xfrm>
            <a:off x="290735" y="3665637"/>
            <a:ext cx="2511475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48" name="AutoShape 20"/>
          <p:cNvSpPr>
            <a:spLocks/>
          </p:cNvSpPr>
          <p:nvPr/>
        </p:nvSpPr>
        <p:spPr bwMode="auto">
          <a:xfrm>
            <a:off x="3793405" y="3647777"/>
            <a:ext cx="5198195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7444A2"/>
              </a:gs>
              <a:gs pos="100000">
                <a:srgbClr val="62298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49" name="Line 21"/>
          <p:cNvSpPr>
            <a:spLocks noChangeShapeType="1"/>
          </p:cNvSpPr>
          <p:nvPr/>
        </p:nvSpPr>
        <p:spPr bwMode="auto">
          <a:xfrm>
            <a:off x="4496618" y="3694658"/>
            <a:ext cx="0" cy="27347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50" name="Line 22"/>
          <p:cNvSpPr>
            <a:spLocks noChangeShapeType="1"/>
          </p:cNvSpPr>
          <p:nvPr/>
        </p:nvSpPr>
        <p:spPr bwMode="auto">
          <a:xfrm>
            <a:off x="5097139" y="3694658"/>
            <a:ext cx="0" cy="27347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5697661" y="3695775"/>
            <a:ext cx="0" cy="27012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 flipV="1">
            <a:off x="8319640" y="3694658"/>
            <a:ext cx="0" cy="24668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049613" y="2531567"/>
            <a:ext cx="0" cy="963290"/>
          </a:xfrm>
          <a:prstGeom prst="line">
            <a:avLst/>
          </a:prstGeom>
          <a:noFill/>
          <a:ln w="139700" cap="rnd" cmpd="sng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2916063" y="4740548"/>
            <a:ext cx="641822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55" name="AutoShape 27"/>
          <p:cNvSpPr>
            <a:spLocks/>
          </p:cNvSpPr>
          <p:nvPr/>
        </p:nvSpPr>
        <p:spPr bwMode="auto">
          <a:xfrm>
            <a:off x="279573" y="4588744"/>
            <a:ext cx="2511475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56" name="AutoShape 28"/>
          <p:cNvSpPr>
            <a:spLocks/>
          </p:cNvSpPr>
          <p:nvPr/>
        </p:nvSpPr>
        <p:spPr bwMode="auto">
          <a:xfrm>
            <a:off x="3782243" y="4570884"/>
            <a:ext cx="5198195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>
            <a:off x="4485456" y="4616649"/>
            <a:ext cx="0" cy="274588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>
            <a:off x="5085977" y="4616649"/>
            <a:ext cx="0" cy="274588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59" name="Line 31"/>
          <p:cNvSpPr>
            <a:spLocks noChangeShapeType="1"/>
          </p:cNvSpPr>
          <p:nvPr/>
        </p:nvSpPr>
        <p:spPr bwMode="auto">
          <a:xfrm>
            <a:off x="5686499" y="4618881"/>
            <a:ext cx="0" cy="27012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60" name="Line 32"/>
          <p:cNvSpPr>
            <a:spLocks noChangeShapeType="1"/>
          </p:cNvSpPr>
          <p:nvPr/>
        </p:nvSpPr>
        <p:spPr bwMode="auto">
          <a:xfrm flipV="1">
            <a:off x="8308478" y="4616648"/>
            <a:ext cx="0" cy="24668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22561" name="AutoShape 33"/>
          <p:cNvSpPr>
            <a:spLocks/>
          </p:cNvSpPr>
          <p:nvPr/>
        </p:nvSpPr>
        <p:spPr bwMode="auto">
          <a:xfrm>
            <a:off x="3879354" y="4575349"/>
            <a:ext cx="606102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62" name="AutoShape 34"/>
          <p:cNvSpPr>
            <a:spLocks/>
          </p:cNvSpPr>
          <p:nvPr/>
        </p:nvSpPr>
        <p:spPr bwMode="auto">
          <a:xfrm>
            <a:off x="4400624" y="4588744"/>
            <a:ext cx="606103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7D15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63" name="AutoShape 35"/>
          <p:cNvSpPr>
            <a:spLocks/>
          </p:cNvSpPr>
          <p:nvPr/>
        </p:nvSpPr>
        <p:spPr bwMode="auto">
          <a:xfrm>
            <a:off x="8385497" y="4570884"/>
            <a:ext cx="606103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7444A2"/>
              </a:gs>
              <a:gs pos="100000">
                <a:srgbClr val="62298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64" name="AutoShape 36"/>
          <p:cNvSpPr>
            <a:spLocks/>
          </p:cNvSpPr>
          <p:nvPr/>
        </p:nvSpPr>
        <p:spPr bwMode="auto">
          <a:xfrm>
            <a:off x="5016772" y="4570884"/>
            <a:ext cx="3359795" cy="366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22565" name="AutoShape 37"/>
          <p:cNvSpPr>
            <a:spLocks/>
          </p:cNvSpPr>
          <p:nvPr/>
        </p:nvSpPr>
        <p:spPr bwMode="auto">
          <a:xfrm>
            <a:off x="2470174" y="5175871"/>
            <a:ext cx="469262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Pr[one block pass the test]&lt;</a:t>
            </a:r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r>
              <a:rPr lang="en-US" dirty="0" smtClean="0"/>
              <a:t>/</a:t>
            </a:r>
            <a:r>
              <a:rPr lang="en-US" dirty="0" err="1" smtClean="0"/>
              <a:t>q</a:t>
            </a:r>
            <a:r>
              <a:rPr lang="en-US" baseline="30000" dirty="0" err="1" smtClean="0"/>
              <a:t>dn</a:t>
            </a:r>
            <a:r>
              <a:rPr lang="en-US" dirty="0" smtClean="0"/>
              <a:t>=q</a:t>
            </a:r>
            <a:r>
              <a:rPr lang="en-US" baseline="30000" dirty="0" smtClean="0"/>
              <a:t>-(</a:t>
            </a:r>
            <a:r>
              <a:rPr lang="en-US" baseline="30000" dirty="0"/>
              <a:t>d-1)n</a:t>
            </a:r>
          </a:p>
        </p:txBody>
      </p:sp>
      <p:sp>
        <p:nvSpPr>
          <p:cNvPr id="22566" name="AutoShape 38"/>
          <p:cNvSpPr>
            <a:spLocks/>
          </p:cNvSpPr>
          <p:nvPr/>
        </p:nvSpPr>
        <p:spPr bwMode="auto">
          <a:xfrm>
            <a:off x="2514600" y="5791200"/>
            <a:ext cx="3733800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Pr[r/2 out of r pass the test]&lt; 2</a:t>
            </a:r>
            <a:r>
              <a:rPr lang="en-US" baseline="30000" dirty="0" smtClean="0"/>
              <a:t>r</a:t>
            </a:r>
            <a:r>
              <a:rPr lang="en-US" dirty="0" smtClean="0"/>
              <a:t>q</a:t>
            </a:r>
            <a:r>
              <a:rPr lang="en-US" baseline="30000" dirty="0" smtClean="0"/>
              <a:t>-</a:t>
            </a:r>
            <a:r>
              <a:rPr lang="en-US" baseline="30000" dirty="0"/>
              <a:t>(</a:t>
            </a:r>
            <a:r>
              <a:rPr lang="en-US" baseline="30000" dirty="0" smtClean="0"/>
              <a:t>d-1)r/2</a:t>
            </a:r>
            <a:endParaRPr lang="en-US" baseline="30000" dirty="0"/>
          </a:p>
        </p:txBody>
      </p:sp>
      <p:sp>
        <p:nvSpPr>
          <p:cNvPr id="22567" name="AutoShape 39"/>
          <p:cNvSpPr>
            <a:spLocks/>
          </p:cNvSpPr>
          <p:nvPr/>
        </p:nvSpPr>
        <p:spPr bwMode="auto">
          <a:xfrm>
            <a:off x="4268391" y="2350740"/>
            <a:ext cx="60610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dn</a:t>
            </a:r>
          </a:p>
        </p:txBody>
      </p:sp>
      <p:sp>
        <p:nvSpPr>
          <p:cNvPr id="22568" name="AutoShape 40"/>
          <p:cNvSpPr>
            <a:spLocks/>
          </p:cNvSpPr>
          <p:nvPr/>
        </p:nvSpPr>
        <p:spPr bwMode="auto">
          <a:xfrm>
            <a:off x="2360787" y="2350740"/>
            <a:ext cx="738932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n+m</a:t>
            </a:r>
          </a:p>
        </p:txBody>
      </p:sp>
      <p:sp>
        <p:nvSpPr>
          <p:cNvPr id="22569" name="AutoShape 41"/>
          <p:cNvSpPr>
            <a:spLocks/>
          </p:cNvSpPr>
          <p:nvPr/>
        </p:nvSpPr>
        <p:spPr bwMode="auto">
          <a:xfrm>
            <a:off x="8448080" y="1371600"/>
            <a:ext cx="848320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r</a:t>
            </a:r>
          </a:p>
        </p:txBody>
      </p:sp>
      <p:sp>
        <p:nvSpPr>
          <p:cNvPr id="22570" name="AutoShape 42"/>
          <p:cNvSpPr>
            <a:spLocks/>
          </p:cNvSpPr>
          <p:nvPr/>
        </p:nvSpPr>
        <p:spPr bwMode="auto">
          <a:xfrm>
            <a:off x="3962400" y="1371600"/>
            <a:ext cx="1066800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1  </a:t>
            </a:r>
            <a:r>
              <a:rPr lang="en-US" dirty="0" smtClean="0"/>
              <a:t>        </a:t>
            </a:r>
            <a:r>
              <a:rPr lang="en-US" dirty="0"/>
              <a:t>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9201280" presetClass="entr" presetSubtype="1323304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9201280" presetClass="entr" presetSubtype="13233088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9201280" presetClass="entr" presetSubtype="1323312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9201280" presetClass="entr" presetSubtype="1323316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1" grpId="0" animBg="1" autoUpdateAnimBg="0"/>
      <p:bldP spid="22562" grpId="0" animBg="1" autoUpdateAnimBg="0"/>
      <p:bldP spid="22563" grpId="0" animBg="1" autoUpdateAnimBg="0"/>
      <p:bldP spid="22564" grpId="0" animBg="1" autoUpdateAnimBg="0"/>
      <p:bldP spid="22565" grpId="0" autoUpdateAnimBg="0"/>
      <p:bldP spid="2256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470425" y="2083967"/>
            <a:ext cx="0" cy="27347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070947" y="2083967"/>
            <a:ext cx="0" cy="273471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5670352" y="2086199"/>
            <a:ext cx="0" cy="270123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8293447" y="2083967"/>
            <a:ext cx="0" cy="246682"/>
          </a:xfrm>
          <a:prstGeom prst="line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3771677" y="2051596"/>
            <a:ext cx="5198194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9" name="AutoShape 8"/>
          <p:cNvSpPr>
            <a:spLocks/>
          </p:cNvSpPr>
          <p:nvPr/>
        </p:nvSpPr>
        <p:spPr bwMode="auto">
          <a:xfrm>
            <a:off x="4390058" y="2051596"/>
            <a:ext cx="623962" cy="31253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E7D15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851919" y="2207865"/>
            <a:ext cx="641821" cy="0"/>
          </a:xfrm>
          <a:prstGeom prst="line">
            <a:avLst/>
          </a:prstGeom>
          <a:noFill/>
          <a:ln w="88900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1" name="AutoShape 10"/>
          <p:cNvSpPr>
            <a:spLocks/>
          </p:cNvSpPr>
          <p:nvPr/>
        </p:nvSpPr>
        <p:spPr bwMode="auto">
          <a:xfrm>
            <a:off x="215429" y="2056061"/>
            <a:ext cx="2511475" cy="3393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F63111"/>
              </a:gs>
              <a:gs pos="100000">
                <a:srgbClr val="BA120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2" name="AutoShape 11"/>
          <p:cNvSpPr>
            <a:spLocks/>
          </p:cNvSpPr>
          <p:nvPr/>
        </p:nvSpPr>
        <p:spPr bwMode="auto">
          <a:xfrm>
            <a:off x="3815209" y="2042666"/>
            <a:ext cx="606103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C00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3" name="AutoShape 12"/>
          <p:cNvSpPr>
            <a:spLocks/>
          </p:cNvSpPr>
          <p:nvPr/>
        </p:nvSpPr>
        <p:spPr bwMode="auto">
          <a:xfrm>
            <a:off x="8321353" y="2038201"/>
            <a:ext cx="606102" cy="33039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rgbClr val="7444A2"/>
              </a:gs>
              <a:gs pos="100000">
                <a:srgbClr val="62298A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4" name="AutoShape 13"/>
          <p:cNvSpPr>
            <a:spLocks/>
          </p:cNvSpPr>
          <p:nvPr/>
        </p:nvSpPr>
        <p:spPr bwMode="auto">
          <a:xfrm>
            <a:off x="4952629" y="2038201"/>
            <a:ext cx="3359795" cy="366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95CC4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en-US" sz="1700" dirty="0">
              <a:solidFill>
                <a:srgbClr val="FFFFFF"/>
              </a:solidFill>
            </a:endParaRPr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>
            <a:off x="4268391" y="2350740"/>
            <a:ext cx="606103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err="1"/>
              <a:t>dn</a:t>
            </a:r>
            <a:endParaRPr lang="en-US" dirty="0"/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>
            <a:off x="2360787" y="2350740"/>
            <a:ext cx="738932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n+m</a:t>
            </a:r>
          </a:p>
        </p:txBody>
      </p:sp>
      <p:sp>
        <p:nvSpPr>
          <p:cNvPr id="17" name="AutoShape 18"/>
          <p:cNvSpPr>
            <a:spLocks/>
          </p:cNvSpPr>
          <p:nvPr/>
        </p:nvSpPr>
        <p:spPr bwMode="auto">
          <a:xfrm>
            <a:off x="8310191" y="1938859"/>
            <a:ext cx="848320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/>
              <a:t>r</a:t>
            </a:r>
          </a:p>
        </p:txBody>
      </p:sp>
      <p:sp>
        <p:nvSpPr>
          <p:cNvPr id="18" name="AutoShape 19"/>
          <p:cNvSpPr>
            <a:spLocks/>
          </p:cNvSpPr>
          <p:nvPr/>
        </p:nvSpPr>
        <p:spPr bwMode="auto">
          <a:xfrm>
            <a:off x="4001617" y="1958951"/>
            <a:ext cx="875109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/>
              <a:t>1   </a:t>
            </a:r>
            <a:r>
              <a:rPr lang="en-US" dirty="0" smtClean="0"/>
              <a:t>    2</a:t>
            </a:r>
            <a:endParaRPr lang="en-US" dirty="0"/>
          </a:p>
        </p:txBody>
      </p:sp>
      <p:sp>
        <p:nvSpPr>
          <p:cNvPr id="19" name="AutoShape 20"/>
          <p:cNvSpPr>
            <a:spLocks/>
          </p:cNvSpPr>
          <p:nvPr/>
        </p:nvSpPr>
        <p:spPr bwMode="auto">
          <a:xfrm>
            <a:off x="761256" y="4142259"/>
            <a:ext cx="7237512" cy="122336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pPr algn="l"/>
            <a:r>
              <a:rPr lang="en-US" dirty="0"/>
              <a:t>Using union bound: </a:t>
            </a:r>
          </a:p>
          <a:p>
            <a:r>
              <a:rPr lang="en-US" dirty="0"/>
              <a:t>the probability that a bad packet exist is bounded by </a:t>
            </a:r>
            <a:r>
              <a:rPr lang="en-US" dirty="0" smtClean="0"/>
              <a:t>q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n+m</a:t>
            </a:r>
            <a:r>
              <a:rPr lang="en-US" baseline="30000" dirty="0" smtClean="0"/>
              <a:t>)+r/log q-(d-1)nr</a:t>
            </a:r>
            <a:r>
              <a:rPr lang="en-US" dirty="0" smtClean="0"/>
              <a:t> </a:t>
            </a:r>
          </a:p>
        </p:txBody>
      </p:sp>
      <p:sp>
        <p:nvSpPr>
          <p:cNvPr id="20" name="AutoShape 37"/>
          <p:cNvSpPr>
            <a:spLocks/>
          </p:cNvSpPr>
          <p:nvPr/>
        </p:nvSpPr>
        <p:spPr bwMode="auto">
          <a:xfrm>
            <a:off x="2470174" y="2967857"/>
            <a:ext cx="4692625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Pr[one block pass the test]&lt;</a:t>
            </a:r>
            <a:r>
              <a:rPr lang="en-US" dirty="0" err="1" smtClean="0"/>
              <a:t>q</a:t>
            </a:r>
            <a:r>
              <a:rPr lang="en-US" baseline="30000" dirty="0" err="1" smtClean="0"/>
              <a:t>n</a:t>
            </a:r>
            <a:r>
              <a:rPr lang="en-US" dirty="0" smtClean="0"/>
              <a:t>/</a:t>
            </a:r>
            <a:r>
              <a:rPr lang="en-US" dirty="0" err="1" smtClean="0"/>
              <a:t>q</a:t>
            </a:r>
            <a:r>
              <a:rPr lang="en-US" baseline="30000" dirty="0" err="1" smtClean="0"/>
              <a:t>dn</a:t>
            </a:r>
            <a:r>
              <a:rPr lang="en-US" dirty="0" smtClean="0"/>
              <a:t>=q</a:t>
            </a:r>
            <a:r>
              <a:rPr lang="en-US" baseline="30000" dirty="0" smtClean="0"/>
              <a:t>-(</a:t>
            </a:r>
            <a:r>
              <a:rPr lang="en-US" baseline="30000" dirty="0"/>
              <a:t>d-1)n</a:t>
            </a:r>
          </a:p>
        </p:txBody>
      </p:sp>
      <p:sp>
        <p:nvSpPr>
          <p:cNvPr id="21" name="AutoShape 38"/>
          <p:cNvSpPr>
            <a:spLocks/>
          </p:cNvSpPr>
          <p:nvPr/>
        </p:nvSpPr>
        <p:spPr bwMode="auto">
          <a:xfrm>
            <a:off x="2514600" y="3583186"/>
            <a:ext cx="3733800" cy="4554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en-US" dirty="0" smtClean="0"/>
              <a:t>Pr[r/2 out of r pass the test]&lt; 2</a:t>
            </a:r>
            <a:r>
              <a:rPr lang="en-US" baseline="30000" dirty="0" smtClean="0"/>
              <a:t>r</a:t>
            </a:r>
            <a:r>
              <a:rPr lang="en-US" dirty="0" smtClean="0"/>
              <a:t>q</a:t>
            </a:r>
            <a:r>
              <a:rPr lang="en-US" baseline="30000" dirty="0" smtClean="0"/>
              <a:t>-</a:t>
            </a:r>
            <a:r>
              <a:rPr lang="en-US" baseline="30000" dirty="0"/>
              <a:t>(</a:t>
            </a:r>
            <a:r>
              <a:rPr lang="en-US" baseline="30000" dirty="0" smtClean="0"/>
              <a:t>d-1)r/2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1600200" y="5791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practice we improve Zhao signature by a factor of 60.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utoUpdateAnimBg="0"/>
      <p:bldP spid="2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testing/Compressive sensing is very effective tool.</a:t>
            </a:r>
          </a:p>
          <a:p>
            <a:r>
              <a:rPr lang="en-US" dirty="0" smtClean="0"/>
              <a:t>We improved both construction and achieved </a:t>
            </a:r>
            <a:r>
              <a:rPr lang="en-US" dirty="0" err="1" smtClean="0"/>
              <a:t>sublinear</a:t>
            </a:r>
            <a:r>
              <a:rPr lang="en-US" dirty="0" smtClean="0"/>
              <a:t> decoding time.</a:t>
            </a:r>
          </a:p>
          <a:p>
            <a:r>
              <a:rPr lang="en-US" dirty="0" smtClean="0"/>
              <a:t>Surprising important applications.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Motivations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Syphilis, HIV [Dor43]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Mapping genomes [BLC91, BBK+95, TJP00]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Quality control in product testing [SG59]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Searching files in storage systems [KS64]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Sequential screening of experimental variables [Li62]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Efficient contention resolution algorithms for multiple access communication [KS64, Wol85]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Data compression [HL00]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Software testing [BG02, CDFP97]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DNA sequencing [PL94]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chemeClr val="accent2"/>
                </a:solidFill>
              </a:rPr>
              <a:t>Molecular biology [DH00, FKKM97, ND00, BBKT96]</a:t>
            </a:r>
            <a:endParaRPr lang="en-US" sz="200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5257800"/>
            <a:ext cx="2324100" cy="1257300"/>
          </a:xfrm>
          <a:prstGeom prst="rect">
            <a:avLst/>
          </a:prstGeom>
        </p:spPr>
      </p:pic>
      <p:pic>
        <p:nvPicPr>
          <p:cNvPr id="5" name="Picture 4" descr="dortestpi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5562600"/>
            <a:ext cx="754380" cy="731520"/>
          </a:xfrm>
          <a:prstGeom prst="rect">
            <a:avLst/>
          </a:prstGeom>
        </p:spPr>
      </p:pic>
      <p:pic>
        <p:nvPicPr>
          <p:cNvPr id="6" name="Picture 5" descr="dor-log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5638800"/>
            <a:ext cx="147828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590800"/>
            <a:ext cx="21336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group testing</a:t>
            </a:r>
            <a:endParaRPr lang="en-US" dirty="0"/>
          </a:p>
        </p:txBody>
      </p:sp>
      <p:pic>
        <p:nvPicPr>
          <p:cNvPr id="4" name="Picture 3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1752600"/>
            <a:ext cx="638629" cy="638629"/>
          </a:xfrm>
          <a:prstGeom prst="rect">
            <a:avLst/>
          </a:prstGeom>
        </p:spPr>
      </p:pic>
      <p:pic>
        <p:nvPicPr>
          <p:cNvPr id="5" name="Picture 4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638629" cy="638629"/>
          </a:xfrm>
          <a:prstGeom prst="rect">
            <a:avLst/>
          </a:prstGeom>
        </p:spPr>
      </p:pic>
      <p:pic>
        <p:nvPicPr>
          <p:cNvPr id="6" name="Picture 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752600"/>
            <a:ext cx="638629" cy="63862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38800" y="5657671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Number of sick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d ≤ 2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" name="Picture 19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1828800" y="1752600"/>
            <a:ext cx="638629" cy="638629"/>
          </a:xfrm>
          <a:prstGeom prst="rect">
            <a:avLst/>
          </a:prstGeom>
        </p:spPr>
      </p:pic>
      <p:pic>
        <p:nvPicPr>
          <p:cNvPr id="24" name="Picture 2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590800"/>
            <a:ext cx="2133600" cy="1219200"/>
          </a:xfrm>
          <a:prstGeom prst="rect">
            <a:avLst/>
          </a:prstGeom>
        </p:spPr>
      </p:pic>
      <p:pic>
        <p:nvPicPr>
          <p:cNvPr id="35" name="Picture 34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752600"/>
            <a:ext cx="638629" cy="638629"/>
          </a:xfrm>
          <a:prstGeom prst="rect">
            <a:avLst/>
          </a:prstGeom>
        </p:spPr>
      </p:pic>
      <p:pic>
        <p:nvPicPr>
          <p:cNvPr id="36" name="Picture 3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752600"/>
            <a:ext cx="638629" cy="638629"/>
          </a:xfrm>
          <a:prstGeom prst="rect">
            <a:avLst/>
          </a:prstGeom>
        </p:spPr>
      </p:pic>
      <p:pic>
        <p:nvPicPr>
          <p:cNvPr id="37" name="Picture 36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752600"/>
            <a:ext cx="638629" cy="638629"/>
          </a:xfrm>
          <a:prstGeom prst="rect">
            <a:avLst/>
          </a:prstGeom>
        </p:spPr>
      </p:pic>
      <p:pic>
        <p:nvPicPr>
          <p:cNvPr id="39" name="Picture 38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1752600"/>
            <a:ext cx="638629" cy="638629"/>
          </a:xfrm>
          <a:prstGeom prst="rect">
            <a:avLst/>
          </a:prstGeom>
        </p:spPr>
      </p:pic>
      <p:pic>
        <p:nvPicPr>
          <p:cNvPr id="40" name="Picture 39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1571" y="1752600"/>
            <a:ext cx="638629" cy="638629"/>
          </a:xfrm>
          <a:prstGeom prst="rect">
            <a:avLst/>
          </a:prstGeom>
        </p:spPr>
      </p:pic>
      <p:pic>
        <p:nvPicPr>
          <p:cNvPr id="41" name="Picture 40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752600"/>
            <a:ext cx="638629" cy="638629"/>
          </a:xfrm>
          <a:prstGeom prst="rect">
            <a:avLst/>
          </a:prstGeom>
        </p:spPr>
      </p:pic>
      <p:pic>
        <p:nvPicPr>
          <p:cNvPr id="42" name="Picture 41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3371" y="1752600"/>
            <a:ext cx="638629" cy="638629"/>
          </a:xfrm>
          <a:prstGeom prst="rect">
            <a:avLst/>
          </a:prstGeom>
        </p:spPr>
      </p:pic>
      <p:pic>
        <p:nvPicPr>
          <p:cNvPr id="43" name="Picture 42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752600"/>
            <a:ext cx="638629" cy="638629"/>
          </a:xfrm>
          <a:prstGeom prst="rect">
            <a:avLst/>
          </a:prstGeom>
        </p:spPr>
      </p:pic>
      <p:pic>
        <p:nvPicPr>
          <p:cNvPr id="44" name="Picture 43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2800" y="1752600"/>
            <a:ext cx="638629" cy="638629"/>
          </a:xfrm>
          <a:prstGeom prst="rect">
            <a:avLst/>
          </a:prstGeom>
        </p:spPr>
      </p:pic>
      <p:pic>
        <p:nvPicPr>
          <p:cNvPr id="45" name="Picture 44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5410200" y="1752600"/>
            <a:ext cx="638629" cy="638629"/>
          </a:xfrm>
          <a:prstGeom prst="rect">
            <a:avLst/>
          </a:prstGeom>
        </p:spPr>
      </p:pic>
      <p:pic>
        <p:nvPicPr>
          <p:cNvPr id="46" name="Picture 45" descr="15464802-character-mightily-to-welcome-soldiers-soldier-charac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0" y="1752600"/>
            <a:ext cx="638629" cy="638629"/>
          </a:xfrm>
          <a:prstGeom prst="rect">
            <a:avLst/>
          </a:prstGeom>
        </p:spPr>
      </p:pic>
      <p:pic>
        <p:nvPicPr>
          <p:cNvPr id="47" name="Picture 46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2590800"/>
            <a:ext cx="2133600" cy="1219200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438400" y="2438400"/>
            <a:ext cx="2286000" cy="17526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858000" y="2514600"/>
            <a:ext cx="2286000" cy="17526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2590800"/>
            <a:ext cx="2133600" cy="1219200"/>
          </a:xfrm>
          <a:prstGeom prst="rect">
            <a:avLst/>
          </a:prstGeom>
        </p:spPr>
      </p:pic>
      <p:pic>
        <p:nvPicPr>
          <p:cNvPr id="57" name="Picture 56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86200"/>
            <a:ext cx="1066800" cy="1219200"/>
          </a:xfrm>
          <a:prstGeom prst="rect">
            <a:avLst/>
          </a:prstGeom>
        </p:spPr>
      </p:pic>
      <p:pic>
        <p:nvPicPr>
          <p:cNvPr id="58" name="Picture 57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886200"/>
            <a:ext cx="1066800" cy="1219200"/>
          </a:xfrm>
          <a:prstGeom prst="rect">
            <a:avLst/>
          </a:prstGeom>
        </p:spPr>
      </p:pic>
      <p:pic>
        <p:nvPicPr>
          <p:cNvPr id="59" name="Picture 58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962400"/>
            <a:ext cx="1066800" cy="1219200"/>
          </a:xfrm>
          <a:prstGeom prst="rect">
            <a:avLst/>
          </a:prstGeom>
        </p:spPr>
      </p:pic>
      <p:pic>
        <p:nvPicPr>
          <p:cNvPr id="60" name="Picture 59" descr="TestTubeFu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1200" y="3962400"/>
            <a:ext cx="1066800" cy="1219200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0" y="3810000"/>
            <a:ext cx="1066800" cy="152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5791200" y="3810000"/>
            <a:ext cx="1066800" cy="152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TestTubeF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5334000"/>
            <a:ext cx="533400" cy="1219200"/>
          </a:xfrm>
          <a:prstGeom prst="rect">
            <a:avLst/>
          </a:prstGeom>
        </p:spPr>
      </p:pic>
      <p:pic>
        <p:nvPicPr>
          <p:cNvPr id="64" name="Picture 63" descr="TestTubeF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5334000"/>
            <a:ext cx="533400" cy="1219200"/>
          </a:xfrm>
          <a:prstGeom prst="rect">
            <a:avLst/>
          </a:prstGeom>
        </p:spPr>
      </p:pic>
      <p:pic>
        <p:nvPicPr>
          <p:cNvPr id="65" name="Picture 64" descr="TestTubeF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5334000"/>
            <a:ext cx="533400" cy="1219200"/>
          </a:xfrm>
          <a:prstGeom prst="rect">
            <a:avLst/>
          </a:prstGeom>
        </p:spPr>
      </p:pic>
      <p:pic>
        <p:nvPicPr>
          <p:cNvPr id="66" name="Picture 65" descr="TestTubeFul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5334000"/>
            <a:ext cx="533400" cy="1219200"/>
          </a:xfrm>
          <a:prstGeom prst="rect">
            <a:avLst/>
          </a:prstGeom>
        </p:spPr>
      </p:pic>
      <p:sp>
        <p:nvSpPr>
          <p:cNvPr id="67" name="Rectangle 66"/>
          <p:cNvSpPr/>
          <p:nvPr/>
        </p:nvSpPr>
        <p:spPr>
          <a:xfrm>
            <a:off x="457200" y="5334000"/>
            <a:ext cx="1066800" cy="152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038600" y="5334000"/>
            <a:ext cx="1066800" cy="1524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55" grpId="0" animBg="1"/>
      <p:bldP spid="56" grpId="0" animBg="1"/>
      <p:bldP spid="61" grpId="0" animBg="1"/>
      <p:bldP spid="62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Adaptive general case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6211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Number of </a:t>
            </a:r>
            <a:r>
              <a:rPr lang="en-US" sz="3600" dirty="0" err="1" smtClean="0">
                <a:solidFill>
                  <a:srgbClr val="FF0000"/>
                </a:solidFill>
              </a:rPr>
              <a:t>sick≤d</a:t>
            </a:r>
            <a:endParaRPr lang="en-US" sz="36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828800"/>
            <a:ext cx="8305800" cy="0"/>
          </a:xfrm>
          <a:prstGeom prst="line">
            <a:avLst/>
          </a:prstGeom>
          <a:ln w="193675" cap="rnd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1905000" cy="762000"/>
          </a:xfrm>
          <a:prstGeom prst="rect">
            <a:avLst/>
          </a:prstGeom>
        </p:spPr>
      </p:pic>
      <p:pic>
        <p:nvPicPr>
          <p:cNvPr id="13" name="Picture 1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2286000"/>
            <a:ext cx="1905000" cy="762000"/>
          </a:xfrm>
          <a:prstGeom prst="rect">
            <a:avLst/>
          </a:prstGeom>
        </p:spPr>
      </p:pic>
      <p:pic>
        <p:nvPicPr>
          <p:cNvPr id="14" name="Picture 1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286000"/>
            <a:ext cx="1905000" cy="7620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4267200" y="2743200"/>
            <a:ext cx="2362200" cy="0"/>
          </a:xfrm>
          <a:prstGeom prst="line">
            <a:avLst/>
          </a:prstGeom>
          <a:ln w="142875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4152900" y="-800100"/>
            <a:ext cx="685800" cy="8382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191000" y="3733800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2d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381000" y="1905000"/>
            <a:ext cx="1981200" cy="14478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81800" y="1981200"/>
            <a:ext cx="1981200" cy="1143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600200" y="41910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most d positive =&gt; There remain n/2</a:t>
            </a:r>
          </a:p>
          <a:p>
            <a:endParaRPr lang="en-US" sz="2400" dirty="0"/>
          </a:p>
        </p:txBody>
      </p:sp>
      <p:pic>
        <p:nvPicPr>
          <p:cNvPr id="23" name="Picture 22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5181600"/>
            <a:ext cx="914400" cy="762000"/>
          </a:xfrm>
          <a:prstGeom prst="rect">
            <a:avLst/>
          </a:prstGeom>
        </p:spPr>
      </p:pic>
      <p:pic>
        <p:nvPicPr>
          <p:cNvPr id="24" name="Picture 23" descr="TestTube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5181600"/>
            <a:ext cx="914400" cy="76200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4191000" y="5638800"/>
            <a:ext cx="2362200" cy="0"/>
          </a:xfrm>
          <a:prstGeom prst="line">
            <a:avLst/>
          </a:prstGeom>
          <a:ln w="142875" cap="rnd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667000" y="4520625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Run in recursion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8824682" y="198120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914400" y="6172200"/>
            <a:ext cx="2270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O(</a:t>
            </a:r>
            <a:r>
              <a:rPr lang="en-US" sz="3200" dirty="0" err="1" smtClean="0">
                <a:solidFill>
                  <a:srgbClr val="FF0000"/>
                </a:solidFill>
              </a:rPr>
              <a:t>dlog</a:t>
            </a:r>
            <a:r>
              <a:rPr lang="en-US" sz="3200" dirty="0" smtClean="0">
                <a:solidFill>
                  <a:srgbClr val="FF0000"/>
                </a:solidFill>
              </a:rPr>
              <a:t>(n/d))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/>
      <p:bldP spid="20" grpId="0" animBg="1"/>
      <p:bldP spid="21" grpId="0" animBg="1"/>
      <p:bldP spid="22" grpId="0"/>
      <p:bldP spid="28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4.3|19.3|1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|10.2|4.2|14.5|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14300</TotalTime>
  <Words>1880</Words>
  <Application>Microsoft Office PowerPoint</Application>
  <PresentationFormat>On-screen Show (4:3)</PresentationFormat>
  <Paragraphs>840</Paragraphs>
  <Slides>67</Slides>
  <Notes>16</Notes>
  <HiddenSlides>6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70" baseType="lpstr">
      <vt:lpstr>Office Theme</vt:lpstr>
      <vt:lpstr>משוואה</vt:lpstr>
      <vt:lpstr>Equation</vt:lpstr>
      <vt:lpstr>Group Testing and New Algorithmic Applications</vt:lpstr>
      <vt:lpstr>Slide 2</vt:lpstr>
      <vt:lpstr>Slide 3</vt:lpstr>
      <vt:lpstr>Group Testing Overview</vt:lpstr>
      <vt:lpstr>Group Testing Overview</vt:lpstr>
      <vt:lpstr>Another motivation</vt:lpstr>
      <vt:lpstr>More Motivations</vt:lpstr>
      <vt:lpstr>Adaptive group testing</vt:lpstr>
      <vt:lpstr>Adaptive general case</vt:lpstr>
      <vt:lpstr>Non adaptive group testing</vt:lpstr>
      <vt:lpstr>Non adaptive group testing</vt:lpstr>
      <vt:lpstr>Non adaptive group testing</vt:lpstr>
      <vt:lpstr>Non adaptive group testing</vt:lpstr>
      <vt:lpstr>Non adaptive group testing</vt:lpstr>
      <vt:lpstr>Non adaptive group testing</vt:lpstr>
      <vt:lpstr>2-Stage group testing</vt:lpstr>
      <vt:lpstr>2-Stage group testing</vt:lpstr>
      <vt:lpstr>Adaptive vs Non adaptive</vt:lpstr>
      <vt:lpstr>Adaptive vs Non adaptive</vt:lpstr>
      <vt:lpstr>Group testing for Pattern Matching</vt:lpstr>
      <vt:lpstr>Group testing for Pattern Matching</vt:lpstr>
      <vt:lpstr>Slide 22</vt:lpstr>
      <vt:lpstr>Slide 23</vt:lpstr>
      <vt:lpstr>Slide 24</vt:lpstr>
      <vt:lpstr>Slide 25</vt:lpstr>
      <vt:lpstr>Group testing for Pattern Matching</vt:lpstr>
      <vt:lpstr>Group testing for Pattern Matching</vt:lpstr>
      <vt:lpstr>Fast Decoding</vt:lpstr>
      <vt:lpstr>Fast Decoding</vt:lpstr>
      <vt:lpstr>Fast Decoding</vt:lpstr>
      <vt:lpstr>Faster Decoding</vt:lpstr>
      <vt:lpstr>Compressive Sensing</vt:lpstr>
      <vt:lpstr>Compressive Sensing</vt:lpstr>
      <vt:lpstr>Compressive Sensing</vt:lpstr>
      <vt:lpstr>Compressive Sensing</vt:lpstr>
      <vt:lpstr>Compressive Sensing Problem definition </vt:lpstr>
      <vt:lpstr>How Compressive Sensing help Massive Recommender Systems</vt:lpstr>
      <vt:lpstr>Fingerprint Based Approach</vt:lpstr>
      <vt:lpstr>Sampling Approach</vt:lpstr>
      <vt:lpstr>Minwise hashing approach</vt:lpstr>
      <vt:lpstr>Min wise hash function</vt:lpstr>
      <vt:lpstr>Min wise hash function</vt:lpstr>
      <vt:lpstr>Similarity</vt:lpstr>
      <vt:lpstr>Reducing sketching space [BP10]</vt:lpstr>
      <vt:lpstr>Reducing sketching space [BP10]</vt:lpstr>
      <vt:lpstr>Reducing sketching space even farther [BP10]</vt:lpstr>
      <vt:lpstr>Reducing sketching space even farther [BP10]</vt:lpstr>
      <vt:lpstr>Removing the min wise independent requirement [BP11]</vt:lpstr>
      <vt:lpstr>Removing the min wise independent requirement [BP11]</vt:lpstr>
      <vt:lpstr>File sharing</vt:lpstr>
      <vt:lpstr>File sharing</vt:lpstr>
      <vt:lpstr>File sharing</vt:lpstr>
      <vt:lpstr>Network coding</vt:lpstr>
      <vt:lpstr>Network coding</vt:lpstr>
      <vt:lpstr>Poison</vt:lpstr>
      <vt:lpstr>Signatures against poison  </vt:lpstr>
      <vt:lpstr>Signatures in network coding  </vt:lpstr>
      <vt:lpstr>Zhao - Homomorphic signature</vt:lpstr>
      <vt:lpstr>Zhao - Homomorphic signature</vt:lpstr>
      <vt:lpstr>Zhao - Homomorphic signature</vt:lpstr>
      <vt:lpstr>Selective verification [PW12]</vt:lpstr>
      <vt:lpstr>Problem</vt:lpstr>
      <vt:lpstr>Solution</vt:lpstr>
      <vt:lpstr>Analysis</vt:lpstr>
      <vt:lpstr>Analysis</vt:lpstr>
      <vt:lpstr>Analysis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Testing &amp;new Algorithmic Applications</dc:title>
  <dc:creator>porat</dc:creator>
  <cp:lastModifiedBy>Ely Porat</cp:lastModifiedBy>
  <cp:revision>390</cp:revision>
  <dcterms:created xsi:type="dcterms:W3CDTF">2013-04-18T13:20:40Z</dcterms:created>
  <dcterms:modified xsi:type="dcterms:W3CDTF">2014-05-28T08:53:40Z</dcterms:modified>
</cp:coreProperties>
</file>