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1518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A085-823A-E74E-A4A0-BD99946140EE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6AF-664A-D54B-B588-32D6FC6E9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8327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A085-823A-E74E-A4A0-BD99946140EE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6AF-664A-D54B-B588-32D6FC6E9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544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A085-823A-E74E-A4A0-BD99946140EE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6AF-664A-D54B-B588-32D6FC6E9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280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A085-823A-E74E-A4A0-BD99946140EE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6AF-664A-D54B-B588-32D6FC6E9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8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A085-823A-E74E-A4A0-BD99946140EE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6AF-664A-D54B-B588-32D6FC6E9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144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A085-823A-E74E-A4A0-BD99946140EE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6AF-664A-D54B-B588-32D6FC6E9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531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A085-823A-E74E-A4A0-BD99946140EE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6AF-664A-D54B-B588-32D6FC6E9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232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A085-823A-E74E-A4A0-BD99946140EE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6AF-664A-D54B-B588-32D6FC6E9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2053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A085-823A-E74E-A4A0-BD99946140EE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6AF-664A-D54B-B588-32D6FC6E9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28338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A085-823A-E74E-A4A0-BD99946140EE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6AF-664A-D54B-B588-32D6FC6E9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43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0A085-823A-E74E-A4A0-BD99946140EE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D56AF-664A-D54B-B588-32D6FC6E9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6947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C0A085-823A-E74E-A4A0-BD99946140EE}" type="datetimeFigureOut">
              <a:rPr lang="en-US" smtClean="0"/>
              <a:t>4/2/2017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D56AF-664A-D54B-B588-32D6FC6E93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105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arxiv.org/pdf/1206.5533v2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spreadsheets/d/1cyhiQKqpRg7lo94Z2bQhNH3EVU_1q1R4W0BtpN4blKw/edit?usp=shari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Outilne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Temporal feature construction</a:t>
            </a:r>
          </a:p>
          <a:p>
            <a:r>
              <a:rPr lang="en-US" sz="2400" dirty="0" smtClean="0"/>
              <a:t>Combining temporal and non temporal features in networks</a:t>
            </a:r>
          </a:p>
          <a:p>
            <a:r>
              <a:rPr lang="en-US" sz="2400" dirty="0" err="1" smtClean="0"/>
              <a:t>Hyperparameters</a:t>
            </a:r>
            <a:r>
              <a:rPr lang="en-US" sz="2400" dirty="0" smtClean="0"/>
              <a:t> in networks</a:t>
            </a:r>
          </a:p>
          <a:p>
            <a:r>
              <a:rPr lang="en-US" sz="2400" dirty="0" err="1" smtClean="0"/>
              <a:t>Hyperparameter</a:t>
            </a:r>
            <a:r>
              <a:rPr lang="en-US" sz="2400" dirty="0" smtClean="0"/>
              <a:t> optimization</a:t>
            </a:r>
          </a:p>
          <a:p>
            <a:r>
              <a:rPr lang="en-US" sz="2400" dirty="0" smtClean="0"/>
              <a:t>Homework: build and submit your first network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1688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Hyperparameters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Learning rate</a:t>
            </a:r>
          </a:p>
          <a:p>
            <a:pPr lvl="1"/>
            <a:r>
              <a:rPr lang="en-US" sz="2400" dirty="0" smtClean="0"/>
              <a:t>Constant, exponential, step decay</a:t>
            </a:r>
          </a:p>
          <a:p>
            <a:r>
              <a:rPr lang="en-US" sz="2800" dirty="0" smtClean="0"/>
              <a:t>Optimizers</a:t>
            </a:r>
          </a:p>
          <a:p>
            <a:pPr lvl="1"/>
            <a:r>
              <a:rPr lang="en-US" sz="2400" dirty="0" smtClean="0"/>
              <a:t>Momentum, Adam, </a:t>
            </a:r>
            <a:r>
              <a:rPr lang="en-US" sz="2400" dirty="0" err="1" smtClean="0"/>
              <a:t>Adagrad</a:t>
            </a:r>
            <a:endParaRPr lang="en-US" sz="2400" dirty="0" smtClean="0"/>
          </a:p>
          <a:p>
            <a:r>
              <a:rPr lang="en-US" sz="2800" dirty="0" smtClean="0"/>
              <a:t>Mini batch size</a:t>
            </a:r>
          </a:p>
          <a:p>
            <a:r>
              <a:rPr lang="en-US" sz="2800" dirty="0" smtClean="0"/>
              <a:t>Early stopping</a:t>
            </a:r>
          </a:p>
          <a:p>
            <a:r>
              <a:rPr lang="en-US" sz="2800" dirty="0" smtClean="0"/>
              <a:t>Network architecture</a:t>
            </a:r>
          </a:p>
          <a:p>
            <a:pPr lvl="1"/>
            <a:r>
              <a:rPr lang="en-US" sz="2400" dirty="0" smtClean="0"/>
              <a:t>Number of hidden units, structure, residual networks</a:t>
            </a:r>
          </a:p>
          <a:p>
            <a:r>
              <a:rPr lang="en-US" sz="2800" dirty="0" smtClean="0"/>
              <a:t>Regularization: L2, L1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71537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Hyperparameters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Activation functions (</a:t>
            </a:r>
            <a:r>
              <a:rPr lang="en-US" sz="2800" dirty="0" err="1" smtClean="0"/>
              <a:t>Relu</a:t>
            </a:r>
            <a:r>
              <a:rPr lang="en-US" sz="2800" dirty="0" smtClean="0"/>
              <a:t>, </a:t>
            </a:r>
            <a:r>
              <a:rPr lang="en-US" sz="2800" dirty="0" err="1" smtClean="0"/>
              <a:t>Tanh</a:t>
            </a:r>
            <a:r>
              <a:rPr lang="en-US" sz="2800" dirty="0" smtClean="0"/>
              <a:t>)</a:t>
            </a:r>
          </a:p>
          <a:p>
            <a:r>
              <a:rPr lang="en-US" sz="2800" dirty="0" smtClean="0"/>
              <a:t>Random seeds</a:t>
            </a:r>
          </a:p>
          <a:p>
            <a:r>
              <a:rPr lang="en-US" sz="2800" dirty="0" smtClean="0"/>
              <a:t>Model averaging</a:t>
            </a:r>
          </a:p>
          <a:p>
            <a:r>
              <a:rPr lang="en-US" sz="2800" dirty="0" smtClean="0"/>
              <a:t>Data preprocessing </a:t>
            </a:r>
          </a:p>
          <a:p>
            <a:pPr lvl="1"/>
            <a:r>
              <a:rPr lang="en-US" sz="2400" dirty="0" smtClean="0"/>
              <a:t>Element wise standardization, PCA, </a:t>
            </a:r>
            <a:r>
              <a:rPr lang="en-US" sz="2400" dirty="0" err="1" smtClean="0"/>
              <a:t>uniformization</a:t>
            </a:r>
            <a:r>
              <a:rPr lang="en-US" sz="2400" dirty="0" smtClean="0"/>
              <a:t>, log, square root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01893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Hyperparameter</a:t>
            </a:r>
            <a:r>
              <a:rPr lang="en-US" dirty="0" smtClean="0"/>
              <a:t> optimization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Grid search</a:t>
            </a:r>
          </a:p>
          <a:p>
            <a:r>
              <a:rPr lang="en-US" sz="2800" dirty="0" smtClean="0"/>
              <a:t>Random search</a:t>
            </a:r>
          </a:p>
          <a:p>
            <a:endParaRPr lang="en-US" sz="2800" dirty="0"/>
          </a:p>
          <a:p>
            <a:r>
              <a:rPr lang="en-US" sz="2800" dirty="0" smtClean="0"/>
              <a:t>Further reading:</a:t>
            </a:r>
          </a:p>
          <a:p>
            <a:pPr lvl="1"/>
            <a:r>
              <a:rPr lang="en-US" sz="2400" dirty="0">
                <a:hlinkClick r:id="rId2"/>
              </a:rPr>
              <a:t>https://arxiv.org/pdf/1206.5533v2.</a:t>
            </a:r>
            <a:r>
              <a:rPr lang="en-US" sz="2400" dirty="0" smtClean="0">
                <a:hlinkClick r:id="rId2"/>
              </a:rPr>
              <a:t>pdf</a:t>
            </a:r>
            <a:endParaRPr lang="en-US" sz="2400" dirty="0" smtClean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1628503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912"/>
            <a:ext cx="8229600" cy="5390147"/>
          </a:xfrm>
        </p:spPr>
        <p:txBody>
          <a:bodyPr>
            <a:normAutofit/>
          </a:bodyPr>
          <a:lstStyle/>
          <a:p>
            <a:r>
              <a:rPr lang="en-US" sz="2800" dirty="0" smtClean="0"/>
              <a:t>Next class – 30.4.16</a:t>
            </a:r>
          </a:p>
          <a:p>
            <a:r>
              <a:rPr lang="en-US" sz="2800" dirty="0" smtClean="0"/>
              <a:t>Home work : train a network and submit at least once</a:t>
            </a:r>
          </a:p>
          <a:p>
            <a:r>
              <a:rPr lang="en-US" sz="2800" dirty="0" smtClean="0"/>
              <a:t>Automatic tests </a:t>
            </a:r>
          </a:p>
          <a:p>
            <a:pPr lvl="1"/>
            <a:r>
              <a:rPr lang="en-US" sz="2400" dirty="0" smtClean="0"/>
              <a:t>Instructions</a:t>
            </a:r>
          </a:p>
          <a:p>
            <a:pPr lvl="1"/>
            <a:r>
              <a:rPr lang="en-US" sz="2400" dirty="0" smtClean="0"/>
              <a:t>Example in Predictor.py </a:t>
            </a:r>
          </a:p>
          <a:p>
            <a:r>
              <a:rPr lang="en-US" sz="2800" dirty="0" smtClean="0"/>
              <a:t>Problems tracking – update </a:t>
            </a:r>
            <a:r>
              <a:rPr lang="en-US" sz="2800" dirty="0" smtClean="0">
                <a:hlinkClick r:id="rId2"/>
              </a:rPr>
              <a:t>this</a:t>
            </a:r>
            <a:r>
              <a:rPr lang="en-US" sz="2800" dirty="0" smtClean="0"/>
              <a:t> file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Announcements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0768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127</Words>
  <Application>Microsoft Office PowerPoint</Application>
  <PresentationFormat>On-screen Show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Outilne</vt:lpstr>
      <vt:lpstr>Hyperparameters</vt:lpstr>
      <vt:lpstr>Hyperparameters</vt:lpstr>
      <vt:lpstr>Hyperparameter optimization</vt:lpstr>
      <vt:lpstr>Announcements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Outilne</dc:title>
  <dc:creator>Eran Segal</dc:creator>
  <cp:lastModifiedBy>Hadar Gorodissky</cp:lastModifiedBy>
  <cp:revision>8</cp:revision>
  <dcterms:created xsi:type="dcterms:W3CDTF">2017-03-31T10:46:00Z</dcterms:created>
  <dcterms:modified xsi:type="dcterms:W3CDTF">2017-04-02T11:01:23Z</dcterms:modified>
</cp:coreProperties>
</file>