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Shape 2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3" name="Shape 133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rIns="68575" wrap="square" tIns="68575"/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1400"/>
            </a:lvl2pPr>
            <a:lvl3pPr indent="0" lvl="2" rtl="0">
              <a:spcBef>
                <a:spcPts val="0"/>
              </a:spcBef>
              <a:buNone/>
              <a:defRPr sz="1400"/>
            </a:lvl3pPr>
            <a:lvl4pPr indent="0" lvl="3" rtl="0">
              <a:spcBef>
                <a:spcPts val="0"/>
              </a:spcBef>
              <a:buNone/>
              <a:defRPr sz="1400"/>
            </a:lvl4pPr>
            <a:lvl5pPr indent="0" lvl="4" rtl="0">
              <a:spcBef>
                <a:spcPts val="0"/>
              </a:spcBef>
              <a:buNone/>
              <a:defRPr sz="1400"/>
            </a:lvl5pPr>
            <a:lvl6pPr indent="0" lvl="5" rtl="0">
              <a:spcBef>
                <a:spcPts val="0"/>
              </a:spcBef>
              <a:buNone/>
              <a:defRPr sz="1400"/>
            </a:lvl6pPr>
            <a:lvl7pPr indent="0" lvl="6" rtl="0">
              <a:spcBef>
                <a:spcPts val="0"/>
              </a:spcBef>
              <a:buNone/>
              <a:defRPr sz="1400"/>
            </a:lvl7pPr>
            <a:lvl8pPr indent="0" lvl="7" rtl="0">
              <a:spcBef>
                <a:spcPts val="0"/>
              </a:spcBef>
              <a:buNone/>
              <a:defRPr sz="1400"/>
            </a:lvl8pPr>
            <a:lvl9pPr indent="0" lvl="8" rtl="0">
              <a:spcBef>
                <a:spcPts val="0"/>
              </a:spcBef>
              <a:buNone/>
              <a:defRPr sz="1400"/>
            </a:lvl9pPr>
          </a:lstStyle>
          <a:p/>
        </p:txBody>
      </p:sp>
      <p:sp>
        <p:nvSpPr>
          <p:cNvPr id="58" name="Shape 58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0" lvl="0" marL="0" marR="0" rtl="0" algn="ctr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ctr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ctr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ctr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ctr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ctr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ctr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ctr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ctr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iw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itle and Conten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628650" y="273843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1400"/>
            </a:lvl2pPr>
            <a:lvl3pPr indent="0" lvl="2" rtl="0">
              <a:spcBef>
                <a:spcPts val="0"/>
              </a:spcBef>
              <a:buNone/>
              <a:defRPr sz="1400"/>
            </a:lvl3pPr>
            <a:lvl4pPr indent="0" lvl="3" rtl="0">
              <a:spcBef>
                <a:spcPts val="0"/>
              </a:spcBef>
              <a:buNone/>
              <a:defRPr sz="1400"/>
            </a:lvl4pPr>
            <a:lvl5pPr indent="0" lvl="4" rtl="0">
              <a:spcBef>
                <a:spcPts val="0"/>
              </a:spcBef>
              <a:buNone/>
              <a:defRPr sz="1400"/>
            </a:lvl5pPr>
            <a:lvl6pPr indent="0" lvl="5" rtl="0">
              <a:spcBef>
                <a:spcPts val="0"/>
              </a:spcBef>
              <a:buNone/>
              <a:defRPr sz="1400"/>
            </a:lvl6pPr>
            <a:lvl7pPr indent="0" lvl="6" rtl="0">
              <a:spcBef>
                <a:spcPts val="0"/>
              </a:spcBef>
              <a:buNone/>
              <a:defRPr sz="1400"/>
            </a:lvl7pPr>
            <a:lvl8pPr indent="0" lvl="7" rtl="0">
              <a:spcBef>
                <a:spcPts val="0"/>
              </a:spcBef>
              <a:buNone/>
              <a:defRPr sz="1400"/>
            </a:lvl8pPr>
            <a:lvl9pPr indent="0" lvl="8" rtl="0">
              <a:spcBef>
                <a:spcPts val="0"/>
              </a:spcBef>
              <a:buNone/>
              <a:defRPr sz="1400"/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28650" y="1369218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-38100" lvl="0" marL="17780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3500" lvl="1" marL="520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863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8900" lvl="3" marL="1206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8900" lvl="4" marL="1549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8900" lvl="5" marL="1892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8900" lvl="6" marL="2235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8900" lvl="7" marL="25781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8900" lvl="8" marL="29210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iw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623887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1400"/>
            </a:lvl2pPr>
            <a:lvl3pPr indent="0" lvl="2" rtl="0">
              <a:spcBef>
                <a:spcPts val="0"/>
              </a:spcBef>
              <a:buNone/>
              <a:defRPr sz="1400"/>
            </a:lvl3pPr>
            <a:lvl4pPr indent="0" lvl="3" rtl="0">
              <a:spcBef>
                <a:spcPts val="0"/>
              </a:spcBef>
              <a:buNone/>
              <a:defRPr sz="1400"/>
            </a:lvl4pPr>
            <a:lvl5pPr indent="0" lvl="4" rtl="0">
              <a:spcBef>
                <a:spcPts val="0"/>
              </a:spcBef>
              <a:buNone/>
              <a:defRPr sz="1400"/>
            </a:lvl5pPr>
            <a:lvl6pPr indent="0" lvl="5" rtl="0">
              <a:spcBef>
                <a:spcPts val="0"/>
              </a:spcBef>
              <a:buNone/>
              <a:defRPr sz="1400"/>
            </a:lvl6pPr>
            <a:lvl7pPr indent="0" lvl="6" rtl="0">
              <a:spcBef>
                <a:spcPts val="0"/>
              </a:spcBef>
              <a:buNone/>
              <a:defRPr sz="1400"/>
            </a:lvl7pPr>
            <a:lvl8pPr indent="0" lvl="7" rtl="0">
              <a:spcBef>
                <a:spcPts val="0"/>
              </a:spcBef>
              <a:buNone/>
              <a:defRPr sz="1400"/>
            </a:lvl8pPr>
            <a:lvl9pPr indent="0" lvl="8" rtl="0">
              <a:spcBef>
                <a:spcPts val="0"/>
              </a:spcBef>
              <a:buNone/>
              <a:defRPr sz="14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23887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80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w"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 Conten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628650" y="273843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1400"/>
            </a:lvl2pPr>
            <a:lvl3pPr indent="0" lvl="2" rtl="0">
              <a:spcBef>
                <a:spcPts val="0"/>
              </a:spcBef>
              <a:buNone/>
              <a:defRPr sz="1400"/>
            </a:lvl3pPr>
            <a:lvl4pPr indent="0" lvl="3" rtl="0">
              <a:spcBef>
                <a:spcPts val="0"/>
              </a:spcBef>
              <a:buNone/>
              <a:defRPr sz="1400"/>
            </a:lvl4pPr>
            <a:lvl5pPr indent="0" lvl="4" rtl="0">
              <a:spcBef>
                <a:spcPts val="0"/>
              </a:spcBef>
              <a:buNone/>
              <a:defRPr sz="1400"/>
            </a:lvl5pPr>
            <a:lvl6pPr indent="0" lvl="5" rtl="0">
              <a:spcBef>
                <a:spcPts val="0"/>
              </a:spcBef>
              <a:buNone/>
              <a:defRPr sz="1400"/>
            </a:lvl6pPr>
            <a:lvl7pPr indent="0" lvl="6" rtl="0">
              <a:spcBef>
                <a:spcPts val="0"/>
              </a:spcBef>
              <a:buNone/>
              <a:defRPr sz="1400"/>
            </a:lvl7pPr>
            <a:lvl8pPr indent="0" lvl="7" rtl="0">
              <a:spcBef>
                <a:spcPts val="0"/>
              </a:spcBef>
              <a:buNone/>
              <a:defRPr sz="1400"/>
            </a:lvl8pPr>
            <a:lvl9pPr indent="0" lvl="8" rtl="0">
              <a:spcBef>
                <a:spcPts val="0"/>
              </a:spcBef>
              <a:buNone/>
              <a:defRPr sz="14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28650" y="1369218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-38100" lvl="0" marL="17780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3500" lvl="1" marL="520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863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8900" lvl="3" marL="1206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8900" lvl="4" marL="1549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8900" lvl="5" marL="1892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8900" lvl="6" marL="2235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8900" lvl="7" marL="25781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8900" lvl="8" marL="29210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2" type="body"/>
          </p:nvPr>
        </p:nvSpPr>
        <p:spPr>
          <a:xfrm>
            <a:off x="4629150" y="1369218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-38100" lvl="0" marL="17780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3500" lvl="1" marL="520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863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8900" lvl="3" marL="1206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8900" lvl="4" marL="1549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8900" lvl="5" marL="1892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8900" lvl="6" marL="2235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8900" lvl="7" marL="25781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8900" lvl="8" marL="29210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w"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Comparison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629840" y="273843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1400"/>
            </a:lvl2pPr>
            <a:lvl3pPr indent="0" lvl="2" rtl="0">
              <a:spcBef>
                <a:spcPts val="0"/>
              </a:spcBef>
              <a:buNone/>
              <a:defRPr sz="1400"/>
            </a:lvl3pPr>
            <a:lvl4pPr indent="0" lvl="3" rtl="0">
              <a:spcBef>
                <a:spcPts val="0"/>
              </a:spcBef>
              <a:buNone/>
              <a:defRPr sz="1400"/>
            </a:lvl4pPr>
            <a:lvl5pPr indent="0" lvl="4" rtl="0">
              <a:spcBef>
                <a:spcPts val="0"/>
              </a:spcBef>
              <a:buNone/>
              <a:defRPr sz="1400"/>
            </a:lvl5pPr>
            <a:lvl6pPr indent="0" lvl="5" rtl="0">
              <a:spcBef>
                <a:spcPts val="0"/>
              </a:spcBef>
              <a:buNone/>
              <a:defRPr sz="1400"/>
            </a:lvl6pPr>
            <a:lvl7pPr indent="0" lvl="6" rtl="0">
              <a:spcBef>
                <a:spcPts val="0"/>
              </a:spcBef>
              <a:buNone/>
              <a:defRPr sz="1400"/>
            </a:lvl7pPr>
            <a:lvl8pPr indent="0" lvl="7" rtl="0">
              <a:spcBef>
                <a:spcPts val="0"/>
              </a:spcBef>
              <a:buNone/>
              <a:defRPr sz="1400"/>
            </a:lvl8pPr>
            <a:lvl9pPr indent="0" lvl="8" rtl="0">
              <a:spcBef>
                <a:spcPts val="0"/>
              </a:spcBef>
              <a:buNone/>
              <a:defRPr sz="1400"/>
            </a:lvl9pPr>
          </a:lstStyle>
          <a:p/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29840" y="1260872"/>
            <a:ext cx="3868500" cy="617999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2" type="body"/>
          </p:nvPr>
        </p:nvSpPr>
        <p:spPr>
          <a:xfrm>
            <a:off x="629840" y="1878806"/>
            <a:ext cx="38685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-38100" lvl="0" marL="17780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3500" lvl="1" marL="520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863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8900" lvl="3" marL="1206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8900" lvl="4" marL="1549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8900" lvl="5" marL="1892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8900" lvl="6" marL="2235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8900" lvl="7" marL="25781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8900" lvl="8" marL="29210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3" type="body"/>
          </p:nvPr>
        </p:nvSpPr>
        <p:spPr>
          <a:xfrm>
            <a:off x="4629150" y="1260872"/>
            <a:ext cx="3887400" cy="617999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-38100" lvl="0" marL="17780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3500" lvl="1" marL="520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863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8900" lvl="3" marL="1206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8900" lvl="4" marL="1549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8900" lvl="5" marL="1892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8900" lvl="6" marL="2235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8900" lvl="7" marL="25781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8900" lvl="8" marL="29210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w"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628650" y="273843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1400"/>
            </a:lvl2pPr>
            <a:lvl3pPr indent="0" lvl="2" rtl="0">
              <a:spcBef>
                <a:spcPts val="0"/>
              </a:spcBef>
              <a:buNone/>
              <a:defRPr sz="1400"/>
            </a:lvl3pPr>
            <a:lvl4pPr indent="0" lvl="3" rtl="0">
              <a:spcBef>
                <a:spcPts val="0"/>
              </a:spcBef>
              <a:buNone/>
              <a:defRPr sz="1400"/>
            </a:lvl4pPr>
            <a:lvl5pPr indent="0" lvl="4" rtl="0">
              <a:spcBef>
                <a:spcPts val="0"/>
              </a:spcBef>
              <a:buNone/>
              <a:defRPr sz="1400"/>
            </a:lvl5pPr>
            <a:lvl6pPr indent="0" lvl="5" rtl="0">
              <a:spcBef>
                <a:spcPts val="0"/>
              </a:spcBef>
              <a:buNone/>
              <a:defRPr sz="1400"/>
            </a:lvl6pPr>
            <a:lvl7pPr indent="0" lvl="6" rtl="0">
              <a:spcBef>
                <a:spcPts val="0"/>
              </a:spcBef>
              <a:buNone/>
              <a:defRPr sz="1400"/>
            </a:lvl7pPr>
            <a:lvl8pPr indent="0" lvl="7" rtl="0">
              <a:spcBef>
                <a:spcPts val="0"/>
              </a:spcBef>
              <a:buNone/>
              <a:defRPr sz="1400"/>
            </a:lvl8pPr>
            <a:lvl9pPr indent="0" lvl="8" rtl="0">
              <a:spcBef>
                <a:spcPts val="0"/>
              </a:spcBef>
              <a:buNone/>
              <a:defRPr sz="1400"/>
            </a:lvl9pPr>
          </a:lstStyle>
          <a:p/>
        </p:txBody>
      </p:sp>
      <p:sp>
        <p:nvSpPr>
          <p:cNvPr id="92" name="Shape 92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Shape 94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w"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w"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Content with Caption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629840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1400"/>
            </a:lvl2pPr>
            <a:lvl3pPr indent="0" lvl="2" rtl="0">
              <a:spcBef>
                <a:spcPts val="0"/>
              </a:spcBef>
              <a:buNone/>
              <a:defRPr sz="1400"/>
            </a:lvl3pPr>
            <a:lvl4pPr indent="0" lvl="3" rtl="0">
              <a:spcBef>
                <a:spcPts val="0"/>
              </a:spcBef>
              <a:buNone/>
              <a:defRPr sz="1400"/>
            </a:lvl4pPr>
            <a:lvl5pPr indent="0" lvl="4" rtl="0">
              <a:spcBef>
                <a:spcPts val="0"/>
              </a:spcBef>
              <a:buNone/>
              <a:defRPr sz="1400"/>
            </a:lvl5pPr>
            <a:lvl6pPr indent="0" lvl="5" rtl="0">
              <a:spcBef>
                <a:spcPts val="0"/>
              </a:spcBef>
              <a:buNone/>
              <a:defRPr sz="1400"/>
            </a:lvl6pPr>
            <a:lvl7pPr indent="0" lvl="6" rtl="0">
              <a:spcBef>
                <a:spcPts val="0"/>
              </a:spcBef>
              <a:buNone/>
              <a:defRPr sz="1400"/>
            </a:lvl7pPr>
            <a:lvl8pPr indent="0" lvl="7" rtl="0">
              <a:spcBef>
                <a:spcPts val="0"/>
              </a:spcBef>
              <a:buNone/>
              <a:defRPr sz="1400"/>
            </a:lvl8pPr>
            <a:lvl9pPr indent="0" lvl="8" rtl="0">
              <a:spcBef>
                <a:spcPts val="0"/>
              </a:spcBef>
              <a:buNone/>
              <a:defRPr sz="1400"/>
            </a:lvl9pPr>
          </a:lstStyle>
          <a:p/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3887390" y="740568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-25400" lvl="0" marL="17780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" lvl="1" marL="520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3500" lvl="2" marL="863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200" lvl="3" marL="1206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6200" lvl="4" marL="1549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6200" lvl="5" marL="1892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76200" lvl="6" marL="2235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76200" lvl="7" marL="25781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76200" lvl="8" marL="29210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Shape 102"/>
          <p:cNvSpPr txBox="1"/>
          <p:nvPr>
            <p:ph idx="2" type="body"/>
          </p:nvPr>
        </p:nvSpPr>
        <p:spPr>
          <a:xfrm>
            <a:off x="629840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w"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Picture with Caption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629840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1400"/>
            </a:lvl2pPr>
            <a:lvl3pPr indent="0" lvl="2" rtl="0">
              <a:spcBef>
                <a:spcPts val="0"/>
              </a:spcBef>
              <a:buNone/>
              <a:defRPr sz="1400"/>
            </a:lvl3pPr>
            <a:lvl4pPr indent="0" lvl="3" rtl="0">
              <a:spcBef>
                <a:spcPts val="0"/>
              </a:spcBef>
              <a:buNone/>
              <a:defRPr sz="1400"/>
            </a:lvl4pPr>
            <a:lvl5pPr indent="0" lvl="4" rtl="0">
              <a:spcBef>
                <a:spcPts val="0"/>
              </a:spcBef>
              <a:buNone/>
              <a:defRPr sz="1400"/>
            </a:lvl5pPr>
            <a:lvl6pPr indent="0" lvl="5" rtl="0">
              <a:spcBef>
                <a:spcPts val="0"/>
              </a:spcBef>
              <a:buNone/>
              <a:defRPr sz="1400"/>
            </a:lvl6pPr>
            <a:lvl7pPr indent="0" lvl="6" rtl="0">
              <a:spcBef>
                <a:spcPts val="0"/>
              </a:spcBef>
              <a:buNone/>
              <a:defRPr sz="1400"/>
            </a:lvl7pPr>
            <a:lvl8pPr indent="0" lvl="7" rtl="0">
              <a:spcBef>
                <a:spcPts val="0"/>
              </a:spcBef>
              <a:buNone/>
              <a:defRPr sz="1400"/>
            </a:lvl8pPr>
            <a:lvl9pPr indent="0" lvl="8" rtl="0">
              <a:spcBef>
                <a:spcPts val="0"/>
              </a:spcBef>
              <a:buNone/>
              <a:defRPr sz="1400"/>
            </a:lvl9pPr>
          </a:lstStyle>
          <a:p/>
        </p:txBody>
      </p:sp>
      <p:sp>
        <p:nvSpPr>
          <p:cNvPr id="108" name="Shape 108"/>
          <p:cNvSpPr/>
          <p:nvPr>
            <p:ph idx="2" type="pic"/>
          </p:nvPr>
        </p:nvSpPr>
        <p:spPr>
          <a:xfrm>
            <a:off x="3887390" y="740568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45833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5238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61111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73333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73333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73333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73333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73333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73333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29840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w"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Title and Vertical 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628650" y="273843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1400"/>
            </a:lvl2pPr>
            <a:lvl3pPr indent="0" lvl="2" rtl="0">
              <a:spcBef>
                <a:spcPts val="0"/>
              </a:spcBef>
              <a:buNone/>
              <a:defRPr sz="1400"/>
            </a:lvl3pPr>
            <a:lvl4pPr indent="0" lvl="3" rtl="0">
              <a:spcBef>
                <a:spcPts val="0"/>
              </a:spcBef>
              <a:buNone/>
              <a:defRPr sz="1400"/>
            </a:lvl4pPr>
            <a:lvl5pPr indent="0" lvl="4" rtl="0">
              <a:spcBef>
                <a:spcPts val="0"/>
              </a:spcBef>
              <a:buNone/>
              <a:defRPr sz="1400"/>
            </a:lvl5pPr>
            <a:lvl6pPr indent="0" lvl="5" rtl="0">
              <a:spcBef>
                <a:spcPts val="0"/>
              </a:spcBef>
              <a:buNone/>
              <a:defRPr sz="1400"/>
            </a:lvl6pPr>
            <a:lvl7pPr indent="0" lvl="6" rtl="0">
              <a:spcBef>
                <a:spcPts val="0"/>
              </a:spcBef>
              <a:buNone/>
              <a:defRPr sz="1400"/>
            </a:lvl7pPr>
            <a:lvl8pPr indent="0" lvl="7" rtl="0">
              <a:spcBef>
                <a:spcPts val="0"/>
              </a:spcBef>
              <a:buNone/>
              <a:defRPr sz="1400"/>
            </a:lvl8pPr>
            <a:lvl9pPr indent="0" lvl="8" rtl="0">
              <a:spcBef>
                <a:spcPts val="0"/>
              </a:spcBef>
              <a:buNone/>
              <a:defRPr sz="1400"/>
            </a:lvl9pPr>
          </a:lstStyle>
          <a:p/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-38100" lvl="0" marL="17780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3500" lvl="1" marL="520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863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8900" lvl="3" marL="1206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8900" lvl="4" marL="1549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8900" lvl="5" marL="1892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8900" lvl="6" marL="2235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8900" lvl="7" marL="25781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8900" lvl="8" marL="29210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6" name="Shape 116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w"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Vertical Title and 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 rot="5400000">
            <a:off x="5350050" y="1467543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1400"/>
            </a:lvl2pPr>
            <a:lvl3pPr indent="0" lvl="2" rtl="0">
              <a:spcBef>
                <a:spcPts val="0"/>
              </a:spcBef>
              <a:buNone/>
              <a:defRPr sz="1400"/>
            </a:lvl3pPr>
            <a:lvl4pPr indent="0" lvl="3" rtl="0">
              <a:spcBef>
                <a:spcPts val="0"/>
              </a:spcBef>
              <a:buNone/>
              <a:defRPr sz="1400"/>
            </a:lvl4pPr>
            <a:lvl5pPr indent="0" lvl="4" rtl="0">
              <a:spcBef>
                <a:spcPts val="0"/>
              </a:spcBef>
              <a:buNone/>
              <a:defRPr sz="1400"/>
            </a:lvl5pPr>
            <a:lvl6pPr indent="0" lvl="5" rtl="0">
              <a:spcBef>
                <a:spcPts val="0"/>
              </a:spcBef>
              <a:buNone/>
              <a:defRPr sz="1400"/>
            </a:lvl6pPr>
            <a:lvl7pPr indent="0" lvl="6" rtl="0">
              <a:spcBef>
                <a:spcPts val="0"/>
              </a:spcBef>
              <a:buNone/>
              <a:defRPr sz="1400"/>
            </a:lvl7pPr>
            <a:lvl8pPr indent="0" lvl="7" rtl="0">
              <a:spcBef>
                <a:spcPts val="0"/>
              </a:spcBef>
              <a:buNone/>
              <a:defRPr sz="1400"/>
            </a:lvl8pPr>
            <a:lvl9pPr indent="0" lvl="8" rtl="0">
              <a:spcBef>
                <a:spcPts val="0"/>
              </a:spcBef>
              <a:buNone/>
              <a:defRPr sz="1400"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-38100" lvl="0" marL="17780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3500" lvl="1" marL="520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863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8900" lvl="3" marL="1206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8900" lvl="4" marL="1549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8900" lvl="5" marL="1892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8900" lvl="6" marL="2235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8900" lvl="7" marL="25781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8900" lvl="8" marL="29210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w"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iw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628650" y="273843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33333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SzPct val="78571"/>
              <a:buNone/>
              <a:defRPr sz="1400"/>
            </a:lvl2pPr>
            <a:lvl3pPr indent="0" lvl="2" rtl="0">
              <a:spcBef>
                <a:spcPts val="0"/>
              </a:spcBef>
              <a:buSzPct val="78571"/>
              <a:buNone/>
              <a:defRPr sz="1400"/>
            </a:lvl3pPr>
            <a:lvl4pPr indent="0" lvl="3" rtl="0">
              <a:spcBef>
                <a:spcPts val="0"/>
              </a:spcBef>
              <a:buSzPct val="78571"/>
              <a:buNone/>
              <a:defRPr sz="1400"/>
            </a:lvl4pPr>
            <a:lvl5pPr indent="0" lvl="4" rtl="0">
              <a:spcBef>
                <a:spcPts val="0"/>
              </a:spcBef>
              <a:buSzPct val="78571"/>
              <a:buNone/>
              <a:defRPr sz="1400"/>
            </a:lvl5pPr>
            <a:lvl6pPr indent="0" lvl="5" rtl="0">
              <a:spcBef>
                <a:spcPts val="0"/>
              </a:spcBef>
              <a:buSzPct val="78571"/>
              <a:buNone/>
              <a:defRPr sz="1400"/>
            </a:lvl6pPr>
            <a:lvl7pPr indent="0" lvl="6" rtl="0">
              <a:spcBef>
                <a:spcPts val="0"/>
              </a:spcBef>
              <a:buSzPct val="78571"/>
              <a:buNone/>
              <a:defRPr sz="1400"/>
            </a:lvl7pPr>
            <a:lvl8pPr indent="0" lvl="7" rtl="0">
              <a:spcBef>
                <a:spcPts val="0"/>
              </a:spcBef>
              <a:buSzPct val="78571"/>
              <a:buNone/>
              <a:defRPr sz="1400"/>
            </a:lvl8pPr>
            <a:lvl9pPr indent="0" lvl="8" rtl="0">
              <a:spcBef>
                <a:spcPts val="0"/>
              </a:spcBef>
              <a:buSzPct val="78571"/>
              <a:buNone/>
              <a:defRPr sz="1400"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28650" y="1369218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rIns="68575" wrap="square" tIns="68575"/>
          <a:lstStyle>
            <a:lvl1pPr indent="-38100" lvl="0" marL="177800" marR="0" rtl="0" algn="l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3500" lvl="1" marL="5207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8636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8900" lvl="3" marL="12065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8900" lvl="4" marL="15494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8900" lvl="5" marL="18923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8900" lvl="6" marL="22352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8900" lvl="7" marL="25781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8900" lvl="8" marL="2921000" marR="0" rtl="0" algn="l">
              <a:lnSpc>
                <a:spcPct val="9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6286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l">
              <a:spcBef>
                <a:spcPts val="0"/>
              </a:spcBef>
              <a:buSzPct val="122222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028950" y="476726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rIns="68575" wrap="square" tIns="68575"/>
          <a:lstStyle>
            <a:lvl1pPr indent="0" lvl="0" marL="0" marR="0" rtl="0" algn="ctr">
              <a:spcBef>
                <a:spcPts val="0"/>
              </a:spcBef>
              <a:buSzPct val="122222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buSzPct val="78571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457950" y="476726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iw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/>
              <a:t>Dnn Challenge </a:t>
            </a:r>
          </a:p>
        </p:txBody>
      </p:sp>
      <p:sp>
        <p:nvSpPr>
          <p:cNvPr id="130" name="Shape 130"/>
          <p:cNvSpPr txBox="1"/>
          <p:nvPr>
            <p:ph idx="1" type="subTitle"/>
          </p:nvPr>
        </p:nvSpPr>
        <p:spPr>
          <a:xfrm>
            <a:off x="311700" y="2834125"/>
            <a:ext cx="8520600" cy="1121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 sz="3600"/>
              <a:t>Final Class</a:t>
            </a:r>
          </a:p>
          <a:p>
            <a:pPr lvl="0">
              <a:spcBef>
                <a:spcPts val="0"/>
              </a:spcBef>
              <a:buNone/>
            </a:pPr>
            <a:r>
              <a:rPr lang="iw"/>
              <a:t>10/09/2017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gure_1.png" id="219" name="Shape 219"/>
          <p:cNvPicPr preferRelativeResize="0"/>
          <p:nvPr/>
        </p:nvPicPr>
        <p:blipFill rotWithShape="1">
          <a:blip r:embed="rId3">
            <a:alphaModFix/>
          </a:blip>
          <a:srcRect b="2031" l="9760" r="8359" t="8475"/>
          <a:stretch/>
        </p:blipFill>
        <p:spPr>
          <a:xfrm>
            <a:off x="0" y="133805"/>
            <a:ext cx="9143999" cy="49391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628650" y="53150"/>
            <a:ext cx="7886700" cy="71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lvl="0" rtl="0" algn="ctr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iw" sz="3000">
                <a:latin typeface="Arial"/>
                <a:ea typeface="Arial"/>
                <a:cs typeface="Arial"/>
                <a:sym typeface="Arial"/>
              </a:rPr>
              <a:t>Data Sets </a:t>
            </a:r>
          </a:p>
        </p:txBody>
      </p:sp>
      <p:sp>
        <p:nvSpPr>
          <p:cNvPr id="136" name="Shape 136"/>
          <p:cNvSpPr txBox="1"/>
          <p:nvPr/>
        </p:nvSpPr>
        <p:spPr>
          <a:xfrm>
            <a:off x="3385038" y="1094041"/>
            <a:ext cx="2373900" cy="623399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1000 connection Ids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Days 1-7 </a:t>
            </a:r>
          </a:p>
        </p:txBody>
      </p:sp>
      <p:sp>
        <p:nvSpPr>
          <p:cNvPr id="137" name="Shape 137"/>
          <p:cNvSpPr txBox="1"/>
          <p:nvPr/>
        </p:nvSpPr>
        <p:spPr>
          <a:xfrm>
            <a:off x="882747" y="2258028"/>
            <a:ext cx="2373900" cy="6234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800 connection Ids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Days 1-7 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x="4134143" y="2258028"/>
            <a:ext cx="2373900" cy="623400"/>
          </a:xfrm>
          <a:prstGeom prst="rect">
            <a:avLst/>
          </a:prstGeom>
          <a:solidFill>
            <a:srgbClr val="D0CECE"/>
          </a:solidFill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 connection Ids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Days 1-7 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6629400" y="2258028"/>
            <a:ext cx="2373900" cy="623400"/>
          </a:xfrm>
          <a:prstGeom prst="rect">
            <a:avLst/>
          </a:prstGeom>
          <a:solidFill>
            <a:srgbClr val="D0CECE"/>
          </a:solidFill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 connection Ids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Days 1-7 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133643" y="3983454"/>
            <a:ext cx="2373900" cy="623400"/>
          </a:xfrm>
          <a:prstGeom prst="rect">
            <a:avLst/>
          </a:prstGeom>
          <a:solidFill>
            <a:srgbClr val="D0CECE"/>
          </a:solidFill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800 connection Ids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Days 1-6 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2727373" y="3962516"/>
            <a:ext cx="2373900" cy="623400"/>
          </a:xfrm>
          <a:prstGeom prst="rect">
            <a:avLst/>
          </a:prstGeom>
          <a:solidFill>
            <a:srgbClr val="D0CECE"/>
          </a:solidFill>
          <a:ln cap="flat" cmpd="sng" w="3810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400 connection Ids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 7</a:t>
            </a:r>
          </a:p>
        </p:txBody>
      </p:sp>
      <p:sp>
        <p:nvSpPr>
          <p:cNvPr id="142" name="Shape 142"/>
          <p:cNvSpPr txBox="1"/>
          <p:nvPr/>
        </p:nvSpPr>
        <p:spPr>
          <a:xfrm>
            <a:off x="5321104" y="3962516"/>
            <a:ext cx="2373900" cy="623400"/>
          </a:xfrm>
          <a:prstGeom prst="rect">
            <a:avLst/>
          </a:prstGeom>
          <a:solidFill>
            <a:srgbClr val="D0CECE"/>
          </a:solidFill>
          <a:ln cap="flat" cmpd="sng" w="3810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400 connection Ids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iw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 7</a:t>
            </a:r>
          </a:p>
        </p:txBody>
      </p:sp>
      <p:cxnSp>
        <p:nvCxnSpPr>
          <p:cNvPr id="143" name="Shape 143"/>
          <p:cNvCxnSpPr>
            <a:stCxn id="136" idx="2"/>
            <a:endCxn id="138" idx="0"/>
          </p:cNvCxnSpPr>
          <p:nvPr/>
        </p:nvCxnSpPr>
        <p:spPr>
          <a:xfrm>
            <a:off x="4571988" y="1717441"/>
            <a:ext cx="749100" cy="5406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lg" w="lg" type="triangle"/>
          </a:ln>
        </p:spPr>
      </p:cxnSp>
      <p:cxnSp>
        <p:nvCxnSpPr>
          <p:cNvPr id="144" name="Shape 144"/>
          <p:cNvCxnSpPr>
            <a:stCxn id="136" idx="2"/>
            <a:endCxn id="139" idx="0"/>
          </p:cNvCxnSpPr>
          <p:nvPr/>
        </p:nvCxnSpPr>
        <p:spPr>
          <a:xfrm>
            <a:off x="4571988" y="1717441"/>
            <a:ext cx="3244499" cy="5406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lg" w="lg" type="triangle"/>
          </a:ln>
        </p:spPr>
      </p:cxnSp>
      <p:cxnSp>
        <p:nvCxnSpPr>
          <p:cNvPr id="145" name="Shape 145"/>
          <p:cNvCxnSpPr>
            <a:stCxn id="136" idx="2"/>
            <a:endCxn id="137" idx="0"/>
          </p:cNvCxnSpPr>
          <p:nvPr/>
        </p:nvCxnSpPr>
        <p:spPr>
          <a:xfrm flipH="1">
            <a:off x="2069688" y="1717441"/>
            <a:ext cx="2502300" cy="5406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lg" w="lg" type="triangle"/>
          </a:ln>
        </p:spPr>
      </p:cxnSp>
      <p:sp>
        <p:nvSpPr>
          <p:cNvPr id="146" name="Shape 146"/>
          <p:cNvSpPr txBox="1"/>
          <p:nvPr/>
        </p:nvSpPr>
        <p:spPr>
          <a:xfrm>
            <a:off x="4761913" y="2882676"/>
            <a:ext cx="903900" cy="392400"/>
          </a:xfrm>
          <a:prstGeom prst="rect">
            <a:avLst/>
          </a:pr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0" lang="iw" sz="2100" u="none" cap="none" strike="noStrike">
                <a:solidFill>
                  <a:srgbClr val="6AA84F"/>
                </a:solidFill>
                <a:latin typeface="Calibri"/>
                <a:ea typeface="Calibri"/>
                <a:cs typeface="Calibri"/>
                <a:sym typeface="Calibri"/>
              </a:rPr>
              <a:t>Test 1 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x="7448842" y="2882676"/>
            <a:ext cx="770100" cy="392400"/>
          </a:xfrm>
          <a:prstGeom prst="rect">
            <a:avLst/>
          </a:pr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iw" sz="2100">
                <a:solidFill>
                  <a:srgbClr val="6AA84F"/>
                </a:solidFill>
                <a:latin typeface="Calibri"/>
                <a:ea typeface="Calibri"/>
                <a:cs typeface="Calibri"/>
                <a:sym typeface="Calibri"/>
              </a:rPr>
              <a:t>Val 1 </a:t>
            </a:r>
          </a:p>
        </p:txBody>
      </p:sp>
      <p:cxnSp>
        <p:nvCxnSpPr>
          <p:cNvPr id="148" name="Shape 148"/>
          <p:cNvCxnSpPr>
            <a:stCxn id="137" idx="2"/>
            <a:endCxn id="140" idx="0"/>
          </p:cNvCxnSpPr>
          <p:nvPr/>
        </p:nvCxnSpPr>
        <p:spPr>
          <a:xfrm flipH="1">
            <a:off x="1320597" y="2881428"/>
            <a:ext cx="749100" cy="11019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lg" w="lg" type="triangle"/>
          </a:ln>
        </p:spPr>
      </p:cxnSp>
      <p:cxnSp>
        <p:nvCxnSpPr>
          <p:cNvPr id="149" name="Shape 149"/>
          <p:cNvCxnSpPr>
            <a:stCxn id="137" idx="2"/>
            <a:endCxn id="141" idx="0"/>
          </p:cNvCxnSpPr>
          <p:nvPr/>
        </p:nvCxnSpPr>
        <p:spPr>
          <a:xfrm>
            <a:off x="2069697" y="2881428"/>
            <a:ext cx="1844700" cy="1081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lg" w="lg" type="triangle"/>
          </a:ln>
        </p:spPr>
      </p:cxnSp>
      <p:cxnSp>
        <p:nvCxnSpPr>
          <p:cNvPr id="150" name="Shape 150"/>
          <p:cNvCxnSpPr>
            <a:stCxn id="137" idx="2"/>
            <a:endCxn id="142" idx="0"/>
          </p:cNvCxnSpPr>
          <p:nvPr/>
        </p:nvCxnSpPr>
        <p:spPr>
          <a:xfrm>
            <a:off x="2069697" y="2881428"/>
            <a:ext cx="4438500" cy="1081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lg" w="lg" type="triangle"/>
          </a:ln>
        </p:spPr>
      </p:cxnSp>
      <p:sp>
        <p:nvSpPr>
          <p:cNvPr id="151" name="Shape 151"/>
          <p:cNvSpPr txBox="1"/>
          <p:nvPr/>
        </p:nvSpPr>
        <p:spPr>
          <a:xfrm>
            <a:off x="868238" y="4606702"/>
            <a:ext cx="903899" cy="3924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iw" sz="21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Train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x="3462409" y="4585763"/>
            <a:ext cx="903900" cy="392400"/>
          </a:xfrm>
          <a:prstGeom prst="rect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iw" sz="2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Test 2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x="6056140" y="4596554"/>
            <a:ext cx="833399" cy="392400"/>
          </a:xfrm>
          <a:prstGeom prst="rect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34275" lIns="68575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iw" sz="2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Val 2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Shape 1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37425" y="511000"/>
            <a:ext cx="6196300" cy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Shape 159"/>
          <p:cNvSpPr txBox="1"/>
          <p:nvPr/>
        </p:nvSpPr>
        <p:spPr>
          <a:xfrm>
            <a:off x="37800" y="98325"/>
            <a:ext cx="91440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iw" sz="3000"/>
              <a:t>Data Sets 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x="1081650" y="4757750"/>
            <a:ext cx="72237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/>
              <a:t>** Testsets were cleaned to include quantiles 2.5%-97.5% (according to glucose levels)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Shape 165"/>
          <p:cNvGrpSpPr/>
          <p:nvPr/>
        </p:nvGrpSpPr>
        <p:grpSpPr>
          <a:xfrm>
            <a:off x="4760150" y="1166425"/>
            <a:ext cx="4371975" cy="2834525"/>
            <a:chOff x="4772025" y="1142150"/>
            <a:chExt cx="4371975" cy="2834525"/>
          </a:xfrm>
        </p:grpSpPr>
        <p:pic>
          <p:nvPicPr>
            <p:cNvPr id="166" name="Shape 16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772025" y="1166800"/>
              <a:ext cx="4371975" cy="28098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7" name="Shape 167"/>
            <p:cNvSpPr/>
            <p:nvPr/>
          </p:nvSpPr>
          <p:spPr>
            <a:xfrm>
              <a:off x="6429375" y="1142150"/>
              <a:ext cx="900000" cy="2762100"/>
            </a:xfrm>
            <a:prstGeom prst="rect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68" name="Shape 168"/>
          <p:cNvGrpSpPr/>
          <p:nvPr/>
        </p:nvGrpSpPr>
        <p:grpSpPr>
          <a:xfrm>
            <a:off x="190250" y="1190687"/>
            <a:ext cx="4296200" cy="2785987"/>
            <a:chOff x="190250" y="1190687"/>
            <a:chExt cx="4296200" cy="2785987"/>
          </a:xfrm>
        </p:grpSpPr>
        <p:pic>
          <p:nvPicPr>
            <p:cNvPr id="169" name="Shape 169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90250" y="1214425"/>
              <a:ext cx="4257675" cy="27622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0" name="Shape 170"/>
            <p:cNvSpPr/>
            <p:nvPr/>
          </p:nvSpPr>
          <p:spPr>
            <a:xfrm>
              <a:off x="3586450" y="1190687"/>
              <a:ext cx="900000" cy="2762100"/>
            </a:xfrm>
            <a:prstGeom prst="rect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71" name="Shape 171"/>
          <p:cNvSpPr txBox="1"/>
          <p:nvPr/>
        </p:nvSpPr>
        <p:spPr>
          <a:xfrm>
            <a:off x="37800" y="98325"/>
            <a:ext cx="91440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iw" sz="3000"/>
              <a:t>Validation Scores</a:t>
            </a:r>
          </a:p>
        </p:txBody>
      </p:sp>
      <p:cxnSp>
        <p:nvCxnSpPr>
          <p:cNvPr id="172" name="Shape 172"/>
          <p:cNvCxnSpPr/>
          <p:nvPr/>
        </p:nvCxnSpPr>
        <p:spPr>
          <a:xfrm flipH="1">
            <a:off x="4629225" y="809350"/>
            <a:ext cx="7500" cy="3812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Shape 1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1700" y="434075"/>
            <a:ext cx="8796899" cy="483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Shape 178"/>
          <p:cNvSpPr txBox="1"/>
          <p:nvPr/>
        </p:nvSpPr>
        <p:spPr>
          <a:xfrm>
            <a:off x="0" y="0"/>
            <a:ext cx="91440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iw" sz="2800"/>
              <a:t>Evolution of Scores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Shape 1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5875" y="304800"/>
            <a:ext cx="8721060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Shape 1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0537" y="561725"/>
            <a:ext cx="8342924" cy="4597474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Shape 189"/>
          <p:cNvSpPr txBox="1"/>
          <p:nvPr/>
        </p:nvSpPr>
        <p:spPr>
          <a:xfrm>
            <a:off x="0" y="105900"/>
            <a:ext cx="91440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iw" sz="2800"/>
              <a:t>Evolution of Scores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Shape 194"/>
          <p:cNvPicPr preferRelativeResize="0"/>
          <p:nvPr/>
        </p:nvPicPr>
        <p:blipFill rotWithShape="1">
          <a:blip r:embed="rId3">
            <a:alphaModFix/>
          </a:blip>
          <a:srcRect b="68887" l="0" r="0" t="0"/>
          <a:stretch/>
        </p:blipFill>
        <p:spPr>
          <a:xfrm>
            <a:off x="37800" y="1610800"/>
            <a:ext cx="4552950" cy="72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Shape 195"/>
          <p:cNvPicPr preferRelativeResize="0"/>
          <p:nvPr/>
        </p:nvPicPr>
        <p:blipFill rotWithShape="1">
          <a:blip r:embed="rId4">
            <a:alphaModFix/>
          </a:blip>
          <a:srcRect b="69838" l="0" r="0" t="0"/>
          <a:stretch/>
        </p:blipFill>
        <p:spPr>
          <a:xfrm>
            <a:off x="4675199" y="1628487"/>
            <a:ext cx="4430549" cy="693650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Shape 196"/>
          <p:cNvSpPr txBox="1"/>
          <p:nvPr/>
        </p:nvSpPr>
        <p:spPr>
          <a:xfrm>
            <a:off x="37800" y="98325"/>
            <a:ext cx="91440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iw" sz="3000"/>
              <a:t>Test Scores</a:t>
            </a:r>
          </a:p>
        </p:txBody>
      </p:sp>
      <p:cxnSp>
        <p:nvCxnSpPr>
          <p:cNvPr id="197" name="Shape 197"/>
          <p:cNvCxnSpPr/>
          <p:nvPr/>
        </p:nvCxnSpPr>
        <p:spPr>
          <a:xfrm flipH="1">
            <a:off x="4568250" y="816900"/>
            <a:ext cx="7500" cy="3812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98" name="Shape 198"/>
          <p:cNvSpPr txBox="1"/>
          <p:nvPr/>
        </p:nvSpPr>
        <p:spPr>
          <a:xfrm>
            <a:off x="6505025" y="1043825"/>
            <a:ext cx="877500" cy="3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 sz="1800"/>
              <a:t>Set 2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x="1801375" y="1043825"/>
            <a:ext cx="877500" cy="3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iw" sz="1800"/>
              <a:t>Set 1</a:t>
            </a:r>
          </a:p>
        </p:txBody>
      </p:sp>
      <p:sp>
        <p:nvSpPr>
          <p:cNvPr id="200" name="Shape 200"/>
          <p:cNvSpPr/>
          <p:nvPr/>
        </p:nvSpPr>
        <p:spPr>
          <a:xfrm>
            <a:off x="52950" y="1913675"/>
            <a:ext cx="9052800" cy="136200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1" name="Shape 201"/>
          <p:cNvSpPr/>
          <p:nvPr/>
        </p:nvSpPr>
        <p:spPr>
          <a:xfrm>
            <a:off x="45600" y="1913675"/>
            <a:ext cx="9052800" cy="286200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/>
        </p:nvSpPr>
        <p:spPr>
          <a:xfrm>
            <a:off x="45600" y="1913675"/>
            <a:ext cx="9052800" cy="475500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Shape 207"/>
          <p:cNvGrpSpPr/>
          <p:nvPr/>
        </p:nvGrpSpPr>
        <p:grpSpPr>
          <a:xfrm>
            <a:off x="37800" y="1501700"/>
            <a:ext cx="4552950" cy="2351350"/>
            <a:chOff x="145350" y="1781100"/>
            <a:chExt cx="4552950" cy="2351350"/>
          </a:xfrm>
        </p:grpSpPr>
        <p:pic>
          <p:nvPicPr>
            <p:cNvPr id="208" name="Shape 20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45350" y="1789300"/>
              <a:ext cx="4552950" cy="23431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9" name="Shape 209"/>
            <p:cNvSpPr/>
            <p:nvPr/>
          </p:nvSpPr>
          <p:spPr>
            <a:xfrm>
              <a:off x="1755825" y="1781100"/>
              <a:ext cx="1050300" cy="2343300"/>
            </a:xfrm>
            <a:prstGeom prst="rect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0" name="Shape 210"/>
          <p:cNvGrpSpPr/>
          <p:nvPr/>
        </p:nvGrpSpPr>
        <p:grpSpPr>
          <a:xfrm>
            <a:off x="4970350" y="1554200"/>
            <a:ext cx="4173650" cy="2246357"/>
            <a:chOff x="4850700" y="55450"/>
            <a:chExt cx="4173650" cy="2246357"/>
          </a:xfrm>
        </p:grpSpPr>
        <p:pic>
          <p:nvPicPr>
            <p:cNvPr id="211" name="Shape 21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850700" y="152400"/>
              <a:ext cx="4140899" cy="214940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2" name="Shape 212"/>
            <p:cNvSpPr/>
            <p:nvPr/>
          </p:nvSpPr>
          <p:spPr>
            <a:xfrm>
              <a:off x="7974050" y="55450"/>
              <a:ext cx="1050300" cy="2213700"/>
            </a:xfrm>
            <a:prstGeom prst="rect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13" name="Shape 213"/>
          <p:cNvSpPr txBox="1"/>
          <p:nvPr/>
        </p:nvSpPr>
        <p:spPr>
          <a:xfrm>
            <a:off x="37800" y="98325"/>
            <a:ext cx="91440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iw" sz="3000"/>
              <a:t>Test </a:t>
            </a:r>
            <a:r>
              <a:rPr lang="iw" sz="3000"/>
              <a:t>Scores</a:t>
            </a:r>
          </a:p>
        </p:txBody>
      </p:sp>
      <p:cxnSp>
        <p:nvCxnSpPr>
          <p:cNvPr id="214" name="Shape 214"/>
          <p:cNvCxnSpPr/>
          <p:nvPr/>
        </p:nvCxnSpPr>
        <p:spPr>
          <a:xfrm flipH="1">
            <a:off x="4629225" y="809350"/>
            <a:ext cx="7500" cy="3812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