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8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55E23-9E96-462D-8886-BE20D3AE1DE8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09FC4-0840-4E01-849A-54B5C325009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50667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109FC4-0840-4E01-849A-54B5C3250094}" type="slidenum">
              <a:rPr lang="LID4096" smtClean="0"/>
              <a:t>2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0766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D4100-3BB8-4779-9ED7-DC52EE287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C61978-CE5E-45D0-856E-7A55C771B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28B51-5250-4AC8-9B40-009ABBC31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DBBB7-E468-483F-8661-FB740666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210CB-AE74-4820-8745-2C44F9151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8446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63E1B-EDE3-47B1-A21B-8423805E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844A1-B33B-4A78-9FDD-06AE2F243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5F79B-1C96-4C95-911A-605BC7A38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43F8E-597A-4A5F-B67C-F48F8668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0AD62-3EB9-4187-BEBA-75B780FD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3888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B65688-55C1-45A4-8427-91B25A7C7D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99EF7-4AB7-421F-B933-6023BF181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6365B-890C-4951-B4AD-CA01F1791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617E7-3CC1-481A-AA39-3E3C11B40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16B66-A6E3-43D0-A4C7-3EAD0241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3099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A7A1-E074-4A59-B59E-1B9AD572C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0F03B-B3E1-4071-8A45-8053F43C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A1EA5-D0FA-49EF-B824-6D9FB21D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2EB59-CED9-4948-8A98-EF5A2BD66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78617-47DD-4B00-87FE-07DAF38D2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5719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77807-F74F-40F6-B031-79FDA014D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1CE76-3A05-4513-84C7-03C26F621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C89C2-026D-4B13-A598-24CE344AF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BA70A-4541-4769-905F-CC2DAECC0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C3713-867A-4C21-93D6-6377C6C04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5585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F73DE-2C24-4C48-BFF6-B45C8EFA2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B81CF-F81D-4EFC-8DBC-8C0C0569C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E6F5F-C11B-4A94-BCF4-1FB8DFC7B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93F09-4A56-4F7A-BD12-99EFCE4BD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BF889-644C-47AE-8432-A281C727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1332E-3370-41B0-B60C-DDFC2259A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218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A53DC-EB78-4A9B-BB40-D6D9E007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42E4D-04B2-4CAE-84AE-71B4F3381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DB4B20-AD75-4774-A891-4B0D1E18C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07A591-226D-481F-8F2C-DB5018B52B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CDBF33-CE9A-48F3-9F33-76D40189D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E27B8-D6E5-4295-8C6C-CD88A0B0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178B9-63CA-4A5A-97E4-232F073EF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F3B16E-0BB9-4832-8F04-0831CDB4E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8976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35364-46B6-47F6-ADA5-03318CA2B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CBDE9-C835-456E-AF42-D42A1F961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4A251-1781-4EE6-9ABE-5D5A1B2A7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BDFBA-6CE1-4D8F-B22B-9191D040E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2542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99F01F-6EA6-46E2-995F-F11BFD6CD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471C59-0CB7-4136-8C01-306C8B7FD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6EA4F-5CAB-4EC5-B641-B3483EFB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967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CE841-D6FA-4779-B2E9-ED5203373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CCFBC-C689-4CBB-841C-703E5E383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AB351-2446-44BE-8126-77DA5D5A1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9694B-1483-416F-BD66-65FE0F29E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E225C-74D9-4934-ABC0-47F8DB790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DD9C7-6BE3-4B3F-B0F0-00B97476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4861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FC49-F27D-41A4-AA7F-8791AD624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95652-11DD-4E22-9584-F3EE18081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9C5E7-11EE-4E0E-83AC-53CDE25B4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0335C-FF03-46B1-A478-67D5C6D86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F313DF-0B39-4317-9B7D-B021DC63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97ACE-9A9E-4858-BAA8-BD3D27465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9758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3513DF-AD43-4318-9D22-A7B4B6B26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7F4B2-6870-4C48-8C2B-EA6726ACC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95B3F-45D0-4635-A3FA-C2E2FBEB69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B9229-D1E5-4B03-AEB8-ED4A66D31B5C}" type="datetimeFigureOut">
              <a:rPr lang="LID4096" smtClean="0"/>
              <a:t>07/31/2024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8499B-79E5-4E63-B980-B01C5B534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8E32C-01AA-4D0D-BEA7-42E1465EB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FA3B5-7BC8-4E9E-8405-9363E762170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6281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538E-6061-4ABA-8C37-BE212D9E2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95157"/>
          </a:xfrm>
        </p:spPr>
        <p:txBody>
          <a:bodyPr/>
          <a:lstStyle/>
          <a:p>
            <a:r>
              <a:rPr lang="en-US" dirty="0"/>
              <a:t>On the Importance of Scale:</a:t>
            </a:r>
            <a:br>
              <a:rPr lang="en-US" dirty="0"/>
            </a:br>
            <a:r>
              <a:rPr lang="en-US" dirty="0"/>
              <a:t>Reflections on </a:t>
            </a:r>
            <a:r>
              <a:rPr lang="en-US" dirty="0" err="1"/>
              <a:t>Ronitt’s</a:t>
            </a:r>
            <a:r>
              <a:rPr lang="en-US" dirty="0"/>
              <a:t> Works</a:t>
            </a:r>
            <a:endParaRPr lang="LID4096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C82813-1516-448D-9F2A-DD4F43F146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3400"/>
            <a:ext cx="9144000" cy="1188720"/>
          </a:xfrm>
        </p:spPr>
        <p:txBody>
          <a:bodyPr/>
          <a:lstStyle/>
          <a:p>
            <a:r>
              <a:rPr lang="en-US" sz="4000" dirty="0"/>
              <a:t>Oded Goldreich</a:t>
            </a:r>
          </a:p>
          <a:p>
            <a:r>
              <a:rPr lang="en-US" dirty="0"/>
              <a:t>Weizmann Institute of Science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51597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324CB-80CF-45AF-87A1-EA304B801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481ED-1C07-4F8C-98F3-A3B38D8E1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[BL</a:t>
            </a:r>
            <a:r>
              <a:rPr lang="en-US" b="1" dirty="0"/>
              <a:t>R</a:t>
            </a:r>
            <a:r>
              <a:rPr lang="en-US" dirty="0"/>
              <a:t>, </a:t>
            </a:r>
            <a:r>
              <a:rPr lang="en-US" b="1" dirty="0"/>
              <a:t>R</a:t>
            </a:r>
            <a:r>
              <a:rPr lang="en-US" dirty="0"/>
              <a:t>S] following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program checking </a:t>
            </a:r>
            <a:r>
              <a:rPr lang="en-US" dirty="0"/>
              <a:t>and [GGR] following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COLT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view programs and concepts as functions with the </a:t>
            </a:r>
            <a:r>
              <a:rPr lang="en-US" dirty="0">
                <a:solidFill>
                  <a:srgbClr val="FF0000"/>
                </a:solidFill>
              </a:rPr>
              <a:t>length of inputs (resp., samples) in the domain</a:t>
            </a:r>
            <a:r>
              <a:rPr lang="en-US" dirty="0"/>
              <a:t> being the </a:t>
            </a:r>
            <a:r>
              <a:rPr lang="en-US" b="1" dirty="0"/>
              <a:t>scale of efficiency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The “object” and domain is exponential in this efficiency scale.</a:t>
            </a:r>
            <a:br>
              <a:rPr lang="en-US" dirty="0"/>
            </a:br>
            <a:r>
              <a:rPr lang="en-US" dirty="0"/>
              <a:t>So “efficient” is polylog in domain/object size.</a:t>
            </a:r>
          </a:p>
          <a:p>
            <a:r>
              <a:rPr lang="en-US" dirty="0"/>
              <a:t>In contrast, distribution testing (initially studied in </a:t>
            </a:r>
            <a:r>
              <a:rPr lang="en-US" b="1" dirty="0"/>
              <a:t>R</a:t>
            </a:r>
            <a:r>
              <a:rPr lang="en-US" dirty="0"/>
              <a:t>’s works) considers the </a:t>
            </a:r>
            <a:r>
              <a:rPr lang="en-US" dirty="0">
                <a:solidFill>
                  <a:srgbClr val="FF0000"/>
                </a:solidFill>
              </a:rPr>
              <a:t>size of the domain </a:t>
            </a:r>
            <a:r>
              <a:rPr lang="en-US" dirty="0"/>
              <a:t>as the </a:t>
            </a:r>
            <a:r>
              <a:rPr lang="en-US" b="1" dirty="0"/>
              <a:t>scale of efficiency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and seeks sublinear complexity.</a:t>
            </a:r>
            <a:br>
              <a:rPr lang="en-US" dirty="0"/>
            </a:br>
            <a:r>
              <a:rPr lang="en-US" dirty="0"/>
              <a:t>Analogously, the study of bounded-degree graph, initiated in [GR1],  focuses on this scale (cf., the sqrt(n)-time Bipartite tester [GR2]). 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24303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3E01-44AD-4D80-8872-1F4E12F21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Analogies in complexity theory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00E5C-73D5-4315-8B63-7ADDB8365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Translation lemmas (i.e., C</a:t>
            </a:r>
            <a:r>
              <a:rPr lang="en-US" baseline="-25000" dirty="0"/>
              <a:t>1</a:t>
            </a:r>
            <a:r>
              <a:rPr lang="en-US" dirty="0"/>
              <a:t>(f) </a:t>
            </a:r>
            <a:r>
              <a:rPr lang="en-US" dirty="0">
                <a:sym typeface="Symbol" panose="05050102010706020507" pitchFamily="18" charset="2"/>
              </a:rPr>
              <a:t> C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(g) implies </a:t>
            </a:r>
            <a:r>
              <a:rPr lang="en-US" dirty="0"/>
              <a:t>C</a:t>
            </a:r>
            <a:r>
              <a:rPr lang="en-US" baseline="-25000" dirty="0"/>
              <a:t>1</a:t>
            </a:r>
            <a:r>
              <a:rPr lang="en-US" dirty="0"/>
              <a:t>(</a:t>
            </a:r>
            <a:r>
              <a:rPr lang="en-US" dirty="0" err="1"/>
              <a:t>f</a:t>
            </a:r>
            <a:r>
              <a:rPr lang="en-US" dirty="0" err="1">
                <a:sym typeface="Symbol" panose="05050102010706020507" pitchFamily="18" charset="2"/>
              </a:rPr>
              <a:t>s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 C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dirty="0" err="1">
                <a:sym typeface="Symbol" panose="05050102010706020507" pitchFamily="18" charset="2"/>
              </a:rPr>
              <a:t>gs</a:t>
            </a:r>
            <a:r>
              <a:rPr lang="en-US" dirty="0">
                <a:sym typeface="Symbol" panose="05050102010706020507" pitchFamily="18" charset="2"/>
              </a:rPr>
              <a:t>),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for every “nice” stretching function s) is not a genuine example,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highlight>
                  <a:srgbClr val="FFFF00"/>
                </a:highlight>
                <a:sym typeface="Symbol" panose="05050102010706020507" pitchFamily="18" charset="2"/>
              </a:rPr>
              <a:t>but ETH used to derive lower bounds in fine-grained complexity is.</a:t>
            </a:r>
          </a:p>
          <a:p>
            <a:r>
              <a:rPr lang="en-US" dirty="0">
                <a:sym typeface="Symbol" panose="05050102010706020507" pitchFamily="18" charset="2"/>
              </a:rPr>
              <a:t>NEXP=MIP (or PCP[</a:t>
            </a:r>
            <a:r>
              <a:rPr lang="en-US" dirty="0" err="1">
                <a:sym typeface="Symbol" panose="05050102010706020507" pitchFamily="18" charset="2"/>
              </a:rPr>
              <a:t>poly,poly</a:t>
            </a:r>
            <a:r>
              <a:rPr lang="en-US" dirty="0">
                <a:sym typeface="Symbol" panose="05050102010706020507" pitchFamily="18" charset="2"/>
              </a:rPr>
              <a:t>] by [BFL])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scaled down to “holographic proofs” by [BFLS]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and to NPPCP[almost-</a:t>
            </a:r>
            <a:r>
              <a:rPr lang="en-US" dirty="0" err="1">
                <a:sym typeface="Symbol" panose="05050102010706020507" pitchFamily="18" charset="2"/>
              </a:rPr>
              <a:t>log,almost</a:t>
            </a:r>
            <a:r>
              <a:rPr lang="en-US" dirty="0">
                <a:sym typeface="Symbol" panose="05050102010706020507" pitchFamily="18" charset="2"/>
              </a:rPr>
              <a:t>-log] by [FGLSS]. 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36324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254</Words>
  <Application>Microsoft Office PowerPoint</Application>
  <PresentationFormat>Widescreen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On the Importance of Scale: Reflections on Ronitt’s Works</vt:lpstr>
      <vt:lpstr>Outline</vt:lpstr>
      <vt:lpstr>Analogies in complexity theory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Importance of Scale: Reflections on Ronitt’s Works</dc:title>
  <dc:creator>User</dc:creator>
  <cp:lastModifiedBy>User</cp:lastModifiedBy>
  <cp:revision>8</cp:revision>
  <dcterms:created xsi:type="dcterms:W3CDTF">2024-07-17T08:01:17Z</dcterms:created>
  <dcterms:modified xsi:type="dcterms:W3CDTF">2024-07-31T16:43:15Z</dcterms:modified>
</cp:coreProperties>
</file>