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1" autoAdjust="0"/>
  </p:normalViewPr>
  <p:slideViewPr>
    <p:cSldViewPr snapToGrid="0">
      <p:cViewPr varScale="1">
        <p:scale>
          <a:sx n="61" d="100"/>
          <a:sy n="61" d="100"/>
        </p:scale>
        <p:origin x="8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0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9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2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0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1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4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9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6861-336C-4C3B-9E85-94BFB958ED65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8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56861-336C-4C3B-9E85-94BFB958ED65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5986C-31B6-43C6-A7E6-437A65836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5188" y="126609"/>
            <a:ext cx="9144000" cy="1617785"/>
          </a:xfrm>
        </p:spPr>
        <p:txBody>
          <a:bodyPr>
            <a:normAutofit fontScale="90000"/>
          </a:bodyPr>
          <a:lstStyle/>
          <a:p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Dnn</a:t>
            </a:r>
            <a:r>
              <a:rPr lang="en-US" dirty="0" smtClean="0"/>
              <a:t>: A hands on Challenge</a:t>
            </a:r>
            <a:br>
              <a:rPr lang="en-US" dirty="0" smtClean="0"/>
            </a:br>
            <a:r>
              <a:rPr lang="en-US" dirty="0" smtClean="0"/>
              <a:t>session 2: 26.2.17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9317" y="1997612"/>
            <a:ext cx="82577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Challenge set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Home work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Open questions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err="1" smtClean="0"/>
              <a:t>Tensorflow</a:t>
            </a:r>
            <a:r>
              <a:rPr lang="en-US" sz="3600" dirty="0" smtClean="0"/>
              <a:t> tutorial by </a:t>
            </a:r>
            <a:r>
              <a:rPr lang="en-US" sz="3600" dirty="0" err="1" smtClean="0"/>
              <a:t>Eran</a:t>
            </a:r>
            <a:r>
              <a:rPr lang="en-US" sz="3600" dirty="0" smtClean="0"/>
              <a:t> Amar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Cluster tutorial  - optional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444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65" y="0"/>
            <a:ext cx="10515600" cy="1325563"/>
          </a:xfrm>
        </p:spPr>
        <p:txBody>
          <a:bodyPr/>
          <a:lstStyle/>
          <a:p>
            <a:pPr marL="285750" indent="-285750" algn="ctr"/>
            <a:r>
              <a:rPr lang="en-US" dirty="0"/>
              <a:t>Challenge set </a:t>
            </a:r>
            <a:r>
              <a:rPr lang="en-US" dirty="0" smtClean="0"/>
              <a:t>up</a:t>
            </a:r>
            <a:br>
              <a:rPr lang="en-US" dirty="0" smtClean="0"/>
            </a:br>
            <a:r>
              <a:rPr lang="en-US" dirty="0" smtClean="0"/>
              <a:t>Raw data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7508" y="1502688"/>
            <a:ext cx="912055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1000 people 7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Data per a person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Glucose value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Personal parameters: </a:t>
            </a:r>
            <a:endParaRPr lang="en-US" sz="2400" b="0" dirty="0" smtClean="0">
              <a:effectLst/>
            </a:endParaRPr>
          </a:p>
          <a:p>
            <a:pPr lvl="2" fontAlgn="base"/>
            <a:r>
              <a:rPr lang="en-US" sz="2400" dirty="0" smtClean="0"/>
              <a:t>Blood tests</a:t>
            </a:r>
            <a:endParaRPr lang="en-US" sz="2400" dirty="0"/>
          </a:p>
          <a:p>
            <a:pPr lvl="2" fontAlgn="base"/>
            <a:r>
              <a:rPr lang="en-US" sz="2400" dirty="0" smtClean="0"/>
              <a:t>Bacterial species</a:t>
            </a:r>
            <a:endParaRPr lang="en-US" sz="2400" dirty="0"/>
          </a:p>
          <a:p>
            <a:pPr lvl="2" fontAlgn="base"/>
            <a:r>
              <a:rPr lang="en-US" sz="2400" dirty="0" smtClean="0"/>
              <a:t>Measurements</a:t>
            </a:r>
            <a:endParaRPr lang="en-US" sz="2400" dirty="0"/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400" dirty="0"/>
              <a:t>Events</a:t>
            </a:r>
          </a:p>
          <a:p>
            <a:pPr lvl="2" fontAlgn="base"/>
            <a:r>
              <a:rPr lang="en-US" sz="2400" dirty="0" smtClean="0"/>
              <a:t>Test foods</a:t>
            </a:r>
            <a:endParaRPr lang="en-US" sz="2400" dirty="0"/>
          </a:p>
          <a:p>
            <a:pPr lvl="2" fontAlgn="base"/>
            <a:r>
              <a:rPr lang="en-US" sz="2400" dirty="0" smtClean="0"/>
              <a:t>Exercises</a:t>
            </a:r>
            <a:endParaRPr lang="en-US" sz="2400" dirty="0"/>
          </a:p>
          <a:p>
            <a:pPr lvl="2" fontAlgn="base"/>
            <a:r>
              <a:rPr lang="en-US" sz="2400" dirty="0" smtClean="0"/>
              <a:t>Meals</a:t>
            </a:r>
            <a:endParaRPr lang="en-US" sz="2400" dirty="0"/>
          </a:p>
          <a:p>
            <a:pPr lvl="2" fontAlgn="base"/>
            <a:r>
              <a:rPr lang="en-US" sz="2400" dirty="0" smtClean="0"/>
              <a:t>Sleep</a:t>
            </a:r>
            <a:endParaRPr lang="en-US" sz="24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70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70871"/>
            <a:ext cx="10515600" cy="1325563"/>
          </a:xfrm>
        </p:spPr>
        <p:txBody>
          <a:bodyPr/>
          <a:lstStyle/>
          <a:p>
            <a:pPr marL="285750" indent="-285750" algn="ctr"/>
            <a:r>
              <a:rPr lang="en-US" dirty="0"/>
              <a:t>Challenge set </a:t>
            </a:r>
            <a:r>
              <a:rPr lang="en-US" dirty="0" smtClean="0"/>
              <a:t>up</a:t>
            </a:r>
            <a:br>
              <a:rPr lang="en-US" dirty="0" smtClean="0"/>
            </a:br>
            <a:r>
              <a:rPr lang="en-US" dirty="0" smtClean="0"/>
              <a:t>Sets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13385" y="1690688"/>
            <a:ext cx="3165230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1000 connection Ids </a:t>
            </a:r>
          </a:p>
          <a:p>
            <a:pPr algn="ctr"/>
            <a:r>
              <a:rPr lang="en-US" sz="2400" dirty="0" smtClean="0"/>
              <a:t>Days 1-7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176997" y="3010705"/>
            <a:ext cx="3165230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800 connection Ids </a:t>
            </a:r>
          </a:p>
          <a:p>
            <a:pPr algn="ctr"/>
            <a:r>
              <a:rPr lang="en-US" sz="2400" dirty="0" smtClean="0"/>
              <a:t>Days 1-7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512191" y="3010705"/>
            <a:ext cx="3165230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100 connection Ids </a:t>
            </a:r>
          </a:p>
          <a:p>
            <a:pPr algn="ctr"/>
            <a:r>
              <a:rPr lang="en-US" sz="2400" dirty="0" smtClean="0"/>
              <a:t>Days 1-7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839200" y="3010705"/>
            <a:ext cx="3165230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100 connection Ids </a:t>
            </a:r>
          </a:p>
          <a:p>
            <a:pPr algn="ctr"/>
            <a:r>
              <a:rPr lang="en-US" sz="2400" dirty="0" smtClean="0"/>
              <a:t>Days 1-7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78191" y="5311273"/>
            <a:ext cx="3165230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800 connection Ids </a:t>
            </a:r>
          </a:p>
          <a:p>
            <a:pPr algn="ctr"/>
            <a:r>
              <a:rPr lang="en-US" sz="2400" dirty="0" smtClean="0"/>
              <a:t>Days 1-6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636498" y="5283355"/>
            <a:ext cx="3165230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e-IL" sz="2400" dirty="0" smtClean="0"/>
              <a:t>400</a:t>
            </a:r>
            <a:r>
              <a:rPr lang="en-US" sz="2400" dirty="0" smtClean="0"/>
              <a:t> </a:t>
            </a:r>
            <a:r>
              <a:rPr lang="en-US" sz="2400" dirty="0" smtClean="0"/>
              <a:t>connection Ids </a:t>
            </a:r>
          </a:p>
          <a:p>
            <a:pPr algn="ctr"/>
            <a:r>
              <a:rPr lang="en-US" sz="2400" dirty="0" smtClean="0"/>
              <a:t>day 7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094806" y="5283355"/>
            <a:ext cx="3165230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e-IL" sz="2400" dirty="0" smtClean="0"/>
              <a:t>400</a:t>
            </a:r>
            <a:r>
              <a:rPr lang="en-US" sz="2400" dirty="0" smtClean="0"/>
              <a:t> </a:t>
            </a:r>
            <a:r>
              <a:rPr lang="en-US" sz="2400" dirty="0" smtClean="0"/>
              <a:t>connection Ids </a:t>
            </a:r>
          </a:p>
          <a:p>
            <a:pPr algn="ctr"/>
            <a:r>
              <a:rPr lang="en-US" sz="2400" dirty="0" smtClean="0"/>
              <a:t>day 7</a:t>
            </a:r>
            <a:endParaRPr lang="en-US" sz="24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541477" y="2521685"/>
            <a:ext cx="0" cy="48902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678615" y="2521685"/>
            <a:ext cx="1507588" cy="293243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343421" y="2521685"/>
            <a:ext cx="998806" cy="368993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49218" y="3843569"/>
            <a:ext cx="1205133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Test 1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31791" y="3843569"/>
            <a:ext cx="1026941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Val 1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1760219" y="3961729"/>
            <a:ext cx="588" cy="1261578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958904" y="3915817"/>
            <a:ext cx="1251145" cy="130749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283905" y="3915817"/>
            <a:ext cx="3019131" cy="1207378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157652" y="6142270"/>
            <a:ext cx="1205133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Train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616546" y="6114352"/>
            <a:ext cx="1205133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Test 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074854" y="6128740"/>
            <a:ext cx="1111349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Val 2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39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1" grpId="0" animBg="1"/>
      <p:bldP spid="22" grpId="0" animBg="1"/>
      <p:bldP spid="36" grpId="0" animBg="1"/>
      <p:bldP spid="37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Challenge set up</a:t>
            </a:r>
            <a:br>
              <a:rPr lang="en-US" dirty="0" smtClean="0"/>
            </a:br>
            <a:r>
              <a:rPr lang="en-US" dirty="0" smtClean="0"/>
              <a:t>objective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2142" y="0"/>
            <a:ext cx="353406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354" y="1477107"/>
            <a:ext cx="67524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Input : connection Id and timestamp </a:t>
            </a:r>
          </a:p>
          <a:p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Output: Glucose level of connection Id at ts+1H - Glucose level of connection Id at </a:t>
            </a:r>
            <a:r>
              <a:rPr lang="en-US" sz="2800" dirty="0" err="1" smtClean="0"/>
              <a:t>ts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8342142" y="562708"/>
            <a:ext cx="3534068" cy="6295292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08763" y="5964702"/>
            <a:ext cx="1533379" cy="52322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Training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01465" y="844062"/>
            <a:ext cx="3152335" cy="616633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11815" y="3306951"/>
            <a:ext cx="1533379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Test + </a:t>
            </a:r>
            <a:r>
              <a:rPr lang="en-US" sz="2800" dirty="0" err="1" smtClean="0">
                <a:solidFill>
                  <a:srgbClr val="FF0000"/>
                </a:solidFill>
              </a:rPr>
              <a:t>val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8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65" y="12597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Challenge set up</a:t>
            </a:r>
            <a:br>
              <a:rPr lang="en-US" dirty="0" smtClean="0"/>
            </a:br>
            <a:r>
              <a:rPr lang="en-US" dirty="0" smtClean="0"/>
              <a:t>input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8780" y="1603241"/>
            <a:ext cx="2110154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Connection ID, timestamp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992292" y="1626224"/>
            <a:ext cx="2110154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Legal features:</a:t>
            </a:r>
          </a:p>
          <a:p>
            <a:r>
              <a:rPr lang="en-US" sz="2400" dirty="0" smtClean="0"/>
              <a:t> </a:t>
            </a:r>
            <a:r>
              <a:rPr lang="en-US" sz="2400" b="1" dirty="0" err="1" smtClean="0"/>
              <a:t>ts</a:t>
            </a:r>
            <a:r>
              <a:rPr lang="en-US" sz="2400" b="1" dirty="0" smtClean="0"/>
              <a:t> – 12H : </a:t>
            </a:r>
            <a:r>
              <a:rPr lang="en-US" sz="2400" b="1" dirty="0" err="1" smtClean="0"/>
              <a:t>ts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307297" y="2041722"/>
            <a:ext cx="1406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26872" y="1557073"/>
            <a:ext cx="1167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Predict 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918916" y="1787906"/>
            <a:ext cx="3924887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Glucose(ts+1H) – Glucose(</a:t>
            </a:r>
            <a:r>
              <a:rPr lang="en-US" sz="2400" dirty="0" err="1" smtClean="0"/>
              <a:t>ts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437229" y="2018739"/>
            <a:ext cx="1406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24773" y="3001439"/>
            <a:ext cx="94432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Use the ready code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Pay attention: not using illegal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Example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890" y="269545"/>
            <a:ext cx="8991110" cy="6269525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158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 smtClean="0"/>
              <a:t>Home Work 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409903" y="1483218"/>
            <a:ext cx="114956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Analyze the data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Understand the glucose behavioral – histogram of differences in glucose level (1 hour)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Prioritizing events features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Prioritizing  Personal parameters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33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8800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53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181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     Dnn: A hands on Challenge session 2: 26.2.17</vt:lpstr>
      <vt:lpstr>Challenge set up Raw data </vt:lpstr>
      <vt:lpstr>Challenge set up Sets</vt:lpstr>
      <vt:lpstr>Challenge set up objective </vt:lpstr>
      <vt:lpstr>Challenge set up input  </vt:lpstr>
      <vt:lpstr>PowerPoint Presentation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Deep Neural Networks: A Hands on Challenge  Deep Neural Networks: A Hands on Challenge  Deep Neural Networks: A Hands on Challenge  Deep Neural Networks: A Hands on Challenge  Dnn: A hands on Challenge session 2: 26.2.17</dc:title>
  <dc:creator>Hadar Gorodissky</dc:creator>
  <cp:lastModifiedBy>Hadar Gorodissky</cp:lastModifiedBy>
  <cp:revision>21</cp:revision>
  <dcterms:created xsi:type="dcterms:W3CDTF">2017-02-22T09:40:52Z</dcterms:created>
  <dcterms:modified xsi:type="dcterms:W3CDTF">2017-02-26T13:49:31Z</dcterms:modified>
</cp:coreProperties>
</file>