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1" autoAdjust="0"/>
  </p:normalViewPr>
  <p:slideViewPr>
    <p:cSldViewPr snapToGrid="0">
      <p:cViewPr varScale="1">
        <p:scale>
          <a:sx n="98" d="100"/>
          <a:sy n="98" d="100"/>
        </p:scale>
        <p:origin x="6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9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2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0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1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4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9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56861-336C-4C3B-9E85-94BFB958ED65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dom.weizmann.ac.il/~vision/courses/2017_2/DNN%20Challenge/files/code/predictor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5188" y="126609"/>
            <a:ext cx="9144000" cy="1617785"/>
          </a:xfrm>
        </p:spPr>
        <p:txBody>
          <a:bodyPr>
            <a:normAutofit fontScale="90000"/>
          </a:bodyPr>
          <a:lstStyle/>
          <a:p>
            <a:r>
              <a:rPr lang="en-US" dirty="0"/>
              <a:t>Deep Neural Networks:</a:t>
            </a:r>
            <a:br>
              <a:rPr lang="en-US" dirty="0"/>
            </a:br>
            <a:r>
              <a:rPr lang="en-US" dirty="0"/>
              <a:t>A Hands on Challenge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Deep Neural Networks:</a:t>
            </a:r>
            <a:br>
              <a:rPr lang="en-US" dirty="0"/>
            </a:br>
            <a:r>
              <a:rPr lang="en-US" dirty="0"/>
              <a:t>A Hands on Challenge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Deep Neural Networks:</a:t>
            </a:r>
            <a:br>
              <a:rPr lang="en-US" dirty="0"/>
            </a:br>
            <a:r>
              <a:rPr lang="en-US" dirty="0"/>
              <a:t>A Hands on Challenge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Deep Neural Networks:</a:t>
            </a:r>
            <a:br>
              <a:rPr lang="en-US" dirty="0"/>
            </a:br>
            <a:r>
              <a:rPr lang="en-US" dirty="0"/>
              <a:t>A Hands on Challenge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Dnn</a:t>
            </a:r>
            <a:r>
              <a:rPr lang="en-US" dirty="0" smtClean="0"/>
              <a:t>: A hands on Challenge</a:t>
            </a:r>
            <a:br>
              <a:rPr lang="en-US" dirty="0" smtClean="0"/>
            </a:br>
            <a:r>
              <a:rPr lang="en-US" dirty="0" smtClean="0"/>
              <a:t>session 3: 19.03.17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317" y="1997612"/>
            <a:ext cx="8257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Predictor.py </a:t>
            </a:r>
            <a:endParaRPr lang="en-US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Building features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44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65" y="0"/>
            <a:ext cx="10515600" cy="1325563"/>
          </a:xfrm>
        </p:spPr>
        <p:txBody>
          <a:bodyPr/>
          <a:lstStyle/>
          <a:p>
            <a:pPr marL="285750" indent="-285750" algn="ctr"/>
            <a:r>
              <a:rPr lang="en-US" dirty="0"/>
              <a:t>Predictor.py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54868" y="1595336"/>
            <a:ext cx="10233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Find here </a:t>
            </a:r>
            <a:r>
              <a:rPr lang="en-US" sz="2400" dirty="0">
                <a:hlinkClick r:id="rId2"/>
              </a:rPr>
              <a:t>http://www.wisdom.weizmann.ac.il/~</a:t>
            </a:r>
            <a:r>
              <a:rPr lang="en-US" sz="2400" dirty="0" smtClean="0">
                <a:hlinkClick r:id="rId2"/>
              </a:rPr>
              <a:t>vision/courses/2017_2/DNN%20Challenge/files/code/predictor.py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Will be used for testing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keep signatures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Useful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Don’t have to use for training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7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74197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ctr"/>
            <a:r>
              <a:rPr lang="en-US" dirty="0"/>
              <a:t>Predictor.py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331" y="1307560"/>
            <a:ext cx="4148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Initialize: path to raw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8 data frames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 </a:t>
            </a:r>
            <a:r>
              <a:rPr lang="en-US" sz="2400" dirty="0" err="1" smtClean="0"/>
              <a:t>x_y.df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 smtClean="0"/>
              <a:t>Keep signature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257459" y="1250087"/>
            <a:ext cx="7242115" cy="2051214"/>
            <a:chOff x="1633530" y="3135554"/>
            <a:chExt cx="8337013" cy="272853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b="59258"/>
            <a:stretch/>
          </p:blipFill>
          <p:spPr>
            <a:xfrm>
              <a:off x="1633530" y="3135554"/>
              <a:ext cx="8337013" cy="2728534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1926289" y="4784740"/>
              <a:ext cx="2774919" cy="23452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9330" y="3644988"/>
            <a:ext cx="440243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Resample the </a:t>
            </a:r>
            <a:r>
              <a:rPr lang="en-US" sz="2400" dirty="0" smtClean="0"/>
              <a:t>glucose </a:t>
            </a:r>
            <a:r>
              <a:rPr lang="en-US" sz="2400" dirty="0"/>
              <a:t>–every round 15 minutes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labels were </a:t>
            </a:r>
            <a:r>
              <a:rPr lang="en-US" sz="2400" dirty="0"/>
              <a:t>generated after </a:t>
            </a:r>
            <a:r>
              <a:rPr lang="en-US" sz="2400" dirty="0" smtClean="0"/>
              <a:t>resampling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466698" y="3545742"/>
            <a:ext cx="7379934" cy="3010622"/>
            <a:chOff x="4466698" y="3545742"/>
            <a:chExt cx="7379934" cy="3010622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66698" y="3545742"/>
              <a:ext cx="7379934" cy="3010622"/>
            </a:xfrm>
            <a:prstGeom prst="rect">
              <a:avLst/>
            </a:prstGeom>
          </p:spPr>
        </p:pic>
        <p:sp>
          <p:nvSpPr>
            <p:cNvPr id="33" name="Rectangle 32"/>
            <p:cNvSpPr/>
            <p:nvPr/>
          </p:nvSpPr>
          <p:spPr>
            <a:xfrm>
              <a:off x="4721087" y="6321287"/>
              <a:ext cx="7036904" cy="23507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83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057" y="1068761"/>
            <a:ext cx="8324980" cy="16224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808" y="1086834"/>
            <a:ext cx="34162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 smtClean="0"/>
              <a:t>Keep signature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Input: </a:t>
            </a:r>
            <a:r>
              <a:rPr lang="en-US" sz="2400" dirty="0"/>
              <a:t>X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Output: predictions (</a:t>
            </a:r>
            <a:r>
              <a:rPr lang="en-US" sz="2400" dirty="0" err="1" smtClean="0"/>
              <a:t>numpy</a:t>
            </a:r>
            <a:r>
              <a:rPr lang="en-US" sz="2400" dirty="0" smtClean="0"/>
              <a:t> array)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197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ctr"/>
            <a:r>
              <a:rPr lang="en-US" dirty="0" smtClean="0"/>
              <a:t>Predictor.py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-25"/>
          <a:stretch/>
        </p:blipFill>
        <p:spPr>
          <a:xfrm>
            <a:off x="9267331" y="1237456"/>
            <a:ext cx="2687963" cy="486505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5176473" y="1068761"/>
            <a:ext cx="6350804" cy="5069891"/>
            <a:chOff x="5176473" y="1068761"/>
            <a:chExt cx="6350804" cy="5069891"/>
          </a:xfrm>
        </p:grpSpPr>
        <p:sp>
          <p:nvSpPr>
            <p:cNvPr id="10" name="Rectangle 9"/>
            <p:cNvSpPr/>
            <p:nvPr/>
          </p:nvSpPr>
          <p:spPr>
            <a:xfrm>
              <a:off x="9267331" y="1868784"/>
              <a:ext cx="2259946" cy="42698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5447301" y="1173615"/>
              <a:ext cx="3820030" cy="65902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5176473" y="1068761"/>
              <a:ext cx="262647" cy="20970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48128" y="2709310"/>
            <a:ext cx="4470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Build features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Feed to the trained network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Return output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845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269" y="1624080"/>
            <a:ext cx="6599344" cy="18008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363" y="1697178"/>
            <a:ext cx="3821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Generating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Good to know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Example 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84" t="203" r="8442" b="77755"/>
          <a:stretch/>
        </p:blipFill>
        <p:spPr>
          <a:xfrm>
            <a:off x="3478511" y="5260272"/>
            <a:ext cx="8448153" cy="1422619"/>
          </a:xfrm>
          <a:prstGeom prst="rect">
            <a:avLst/>
          </a:prstGeom>
          <a:ln cmpd="sng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717"/>
          <a:stretch/>
        </p:blipFill>
        <p:spPr>
          <a:xfrm>
            <a:off x="415363" y="4007785"/>
            <a:ext cx="4859713" cy="953970"/>
          </a:xfrm>
          <a:prstGeom prst="rect">
            <a:avLst/>
          </a:prstGeom>
        </p:spPr>
      </p:pic>
      <p:cxnSp>
        <p:nvCxnSpPr>
          <p:cNvPr id="11" name="Elbow Connector 10"/>
          <p:cNvCxnSpPr/>
          <p:nvPr/>
        </p:nvCxnSpPr>
        <p:spPr>
          <a:xfrm>
            <a:off x="5382080" y="4395536"/>
            <a:ext cx="1085192" cy="476985"/>
          </a:xfrm>
          <a:prstGeom prst="bentConnector3">
            <a:avLst>
              <a:gd name="adj1" fmla="val 9930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74197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ctr"/>
            <a:r>
              <a:rPr lang="en-US" dirty="0"/>
              <a:t>Predictor.py</a:t>
            </a:r>
          </a:p>
        </p:txBody>
      </p:sp>
    </p:spTree>
    <p:extLst>
      <p:ext uri="{BB962C8B-B14F-4D97-AF65-F5344CB8AC3E}">
        <p14:creationId xmlns:p14="http://schemas.microsoft.com/office/powerpoint/2010/main" val="62577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ctr"/>
            <a:r>
              <a:rPr lang="en-US" dirty="0" smtClean="0"/>
              <a:t>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88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Deep Neural Networks: A Hands on Challenge  Deep Neural Networks: A Hands on Challenge  Deep Neural Networks: A Hands on Challenge  Deep Neural Networks: A Hands on Challenge  Dnn: A hands on Challenge session 3: 19.03.17</vt:lpstr>
      <vt:lpstr>Predictor.py</vt:lpstr>
      <vt:lpstr>PowerPoint Presentation</vt:lpstr>
      <vt:lpstr>PowerPoint Presentation</vt:lpstr>
      <vt:lpstr>PowerPoint Presentation</vt:lpstr>
      <vt:lpstr>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Neural Networks: A Hands on Challenge  Deep Neural Networks: A Hands on Challenge  Deep Neural Networks: A Hands on Challenge  Deep Neural Networks: A Hands on Challenge  Dnn: A hands on Challenge session 2: 26.2.17</dc:title>
  <dc:creator>Hadar Gorodissky</dc:creator>
  <cp:lastModifiedBy>Hadar Gorodissky</cp:lastModifiedBy>
  <cp:revision>32</cp:revision>
  <dcterms:created xsi:type="dcterms:W3CDTF">2017-02-22T09:40:52Z</dcterms:created>
  <dcterms:modified xsi:type="dcterms:W3CDTF">2017-03-19T13:54:43Z</dcterms:modified>
</cp:coreProperties>
</file>