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7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6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68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77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73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69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74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75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70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72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71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29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137.xml"/>
  <Override ContentType="application/vnd.openxmlformats-officedocument.presentationml.slideLayout+xml" PartName="/ppt/slideLayouts/slideLayout120.xml"/>
  <Override ContentType="application/vnd.openxmlformats-officedocument.presentationml.slideLayout+xml" PartName="/ppt/slideLayouts/slideLayout9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98.xml"/>
  <Override ContentType="application/vnd.openxmlformats-officedocument.presentationml.slideLayout+xml" PartName="/ppt/slideLayouts/slideLayout110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2.xml"/>
  <Override ContentType="application/vnd.openxmlformats-officedocument.presentationml.slideLayout+xml" PartName="/ppt/slideLayouts/slideLayout119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78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135.xml"/>
  <Override ContentType="application/vnd.openxmlformats-officedocument.presentationml.slideLayout+xml" PartName="/ppt/slideLayouts/slideLayout122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04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117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84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92.xml"/>
  <Override ContentType="application/vnd.openxmlformats-officedocument.presentationml.slideLayout+xml" PartName="/ppt/slideLayouts/slideLayout116.xml"/>
  <Override ContentType="application/vnd.openxmlformats-officedocument.presentationml.slideLayout+xml" PartName="/ppt/slideLayouts/slideLayout83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33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0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9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106.xml"/>
  <Override ContentType="application/vnd.openxmlformats-officedocument.presentationml.slideLayout+xml" PartName="/ppt/slideLayouts/slideLayout77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73.xml"/>
  <Override ContentType="application/vnd.openxmlformats-officedocument.presentationml.slideLayout+xml" PartName="/ppt/slideLayouts/slideLayout123.xml"/>
  <Override ContentType="application/vnd.openxmlformats-officedocument.presentationml.slideLayout+xml" PartName="/ppt/slideLayouts/slideLayout86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81.xml"/>
  <Override ContentType="application/vnd.openxmlformats-officedocument.presentationml.slideLayout+xml" PartName="/ppt/slideLayouts/slideLayout127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94.xml"/>
  <Override ContentType="application/vnd.openxmlformats-officedocument.presentationml.slideLayout+xml" PartName="/ppt/slideLayouts/slideLayout114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144.xml"/>
  <Override ContentType="application/vnd.openxmlformats-officedocument.presentationml.slideLayout+xml" PartName="/ppt/slideLayouts/slideLayout131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142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25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8.xml"/>
  <Override ContentType="application/vnd.openxmlformats-officedocument.presentationml.slideLayout+xml" PartName="/ppt/slideLayouts/slideLayout112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75.xml"/>
  <Override ContentType="application/vnd.openxmlformats-officedocument.presentationml.slideLayout+xml" PartName="/ppt/slideLayouts/slideLayout10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138.xml"/>
  <Override ContentType="application/vnd.openxmlformats-officedocument.presentationml.slideLayout+xml" PartName="/ppt/slideLayouts/slideLayout32.xml"/>
  <Override ContentType="application/vnd.openxmlformats-officedocument.presentationml.slideLayout+xml" PartName="/ppt/slideLayouts/slideLayout97.xml"/>
  <Override ContentType="application/vnd.openxmlformats-officedocument.presentationml.slideLayout+xml" PartName="/ppt/slideLayouts/slideLayout111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03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89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128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95.xml"/>
  <Override ContentType="application/vnd.openxmlformats-officedocument.presentationml.slideLayout+xml" PartName="/ppt/slideLayouts/slideLayout101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99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136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05.xml"/>
  <Override ContentType="application/vnd.openxmlformats-officedocument.presentationml.slideLayout+xml" PartName="/ppt/slideLayouts/slideLayout118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85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79.xml"/>
  <Override ContentType="application/vnd.openxmlformats-officedocument.presentationml.slideLayout+xml" PartName="/ppt/slideLayouts/slideLayout134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121.xml"/>
  <Override ContentType="application/vnd.openxmlformats-officedocument.presentationml.slideLayout+xml" PartName="/ppt/slideLayouts/slideLayout14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76.xml"/>
  <Override ContentType="application/vnd.openxmlformats-officedocument.presentationml.slideLayout+xml" PartName="/ppt/slideLayouts/slideLayout107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124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74.xml"/>
  <Override ContentType="application/vnd.openxmlformats-officedocument.presentationml.slideLayout+xml" PartName="/ppt/slideLayouts/slideLayout109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91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115.xml"/>
  <Override ContentType="application/vnd.openxmlformats-officedocument.presentationml.slideLayout+xml" PartName="/ppt/slideLayouts/slideLayout82.xml"/>
  <Override ContentType="application/vnd.openxmlformats-officedocument.presentationml.slideLayout+xml" PartName="/ppt/slideLayouts/slideLayout132.xml"/>
  <Override ContentType="application/vnd.openxmlformats-officedocument.presentationml.slideLayout+xml" PartName="/ppt/slideLayouts/slideLayout100.xml"/>
  <Override ContentType="application/vnd.openxmlformats-officedocument.presentationml.slideLayout+xml" PartName="/ppt/slideLayouts/slideLayout130.xml"/>
  <Override ContentType="application/vnd.openxmlformats-officedocument.presentationml.slideLayout+xml" PartName="/ppt/slideLayouts/slideLayout143.xml"/>
  <Override ContentType="application/vnd.openxmlformats-officedocument.presentationml.slideLayout+xml" PartName="/ppt/slideLayouts/slideLayout113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126.xml"/>
  <Override ContentType="application/vnd.openxmlformats-officedocument.presentationml.slideLayout+xml" PartName="/ppt/slideLayouts/slideLayout8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8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39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93.xml"/>
  <Override ContentType="application/vnd.openxmlformats-officedocument.presentationml.slideLayout+xml" PartName="/ppt/slideLayouts/slideLayout27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9.xml"/>
  <Override ContentType="application/vnd.openxmlformats-officedocument.presentationml.slideMaster+xml" PartName="/ppt/slideMasters/slideMaster11.xml"/>
  <Override ContentType="application/vnd.openxmlformats-officedocument.presentationml.slideMaster+xml" PartName="/ppt/slideMasters/slideMaster13.xml"/>
  <Override ContentType="application/vnd.openxmlformats-officedocument.presentationml.slideMaster+xml" PartName="/ppt/slideMasters/slideMaster10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7.xml"/>
  <Override ContentType="application/vnd.openxmlformats-officedocument.presentationml.slideMaster+xml" PartName="/ppt/slideMasters/slideMaster5.xml"/>
  <Override ContentType="application/vnd.openxmlformats-officedocument.presentationml.slideMaster+xml" PartName="/ppt/slideMasters/slideMaster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12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6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69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77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6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71.xml"/>
  <Override ContentType="application/vnd.openxmlformats-officedocument.presentationml.slide+xml" PartName="/ppt/slides/slide41.xml"/>
  <Override ContentType="application/vnd.openxmlformats-officedocument.presentationml.slide+xml" PartName="/ppt/slides/slide67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6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7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7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65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7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64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75.xml"/>
  <Override ContentType="application/vnd.openxmlformats-officedocument.presentationml.slide+xml" PartName="/ppt/slides/slide76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63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74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14.xml"/>
  <Override ContentType="application/vnd.openxmlformats-officedocument.theme+xml" PartName="/ppt/theme/theme6.xml"/>
  <Override ContentType="application/vnd.openxmlformats-officedocument.theme+xml" PartName="/ppt/theme/theme3.xml"/>
  <Override ContentType="application/vnd.openxmlformats-officedocument.theme+xml" PartName="/ppt/theme/theme11.xml"/>
  <Override ContentType="application/vnd.openxmlformats-officedocument.theme+xml" PartName="/ppt/theme/theme5.xml"/>
  <Override ContentType="application/vnd.openxmlformats-officedocument.theme+xml" PartName="/ppt/theme/theme9.xml"/>
  <Override ContentType="application/vnd.openxmlformats-officedocument.theme+xml" PartName="/ppt/theme/theme13.xml"/>
  <Override ContentType="application/vnd.openxmlformats-officedocument.theme+xml" PartName="/ppt/theme/theme7.xml"/>
  <Override ContentType="application/vnd.openxmlformats-officedocument.theme+xml" PartName="/ppt/theme/theme2.xml"/>
  <Override ContentType="application/vnd.openxmlformats-officedocument.theme+xml" PartName="/ppt/theme/theme4.xml"/>
  <Override ContentType="application/vnd.openxmlformats-officedocument.theme+xml" PartName="/ppt/theme/theme8.xml"/>
  <Override ContentType="application/vnd.openxmlformats-officedocument.theme+xml" PartName="/ppt/theme/theme10.xml"/>
  <Override ContentType="application/vnd.openxmlformats-officedocument.theme+xml" PartName="/ppt/theme/theme1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792" r:id="rId4"/>
    <p:sldMasterId id="2147483793" r:id="rId5"/>
    <p:sldMasterId id="2147483794" r:id="rId6"/>
    <p:sldMasterId id="2147483795" r:id="rId7"/>
    <p:sldMasterId id="2147483796" r:id="rId8"/>
    <p:sldMasterId id="2147483797" r:id="rId9"/>
    <p:sldMasterId id="2147483798" r:id="rId10"/>
    <p:sldMasterId id="2147483799" r:id="rId11"/>
    <p:sldMasterId id="2147483800" r:id="rId12"/>
    <p:sldMasterId id="2147483801" r:id="rId13"/>
    <p:sldMasterId id="2147483802" r:id="rId14"/>
    <p:sldMasterId id="2147483803" r:id="rId15"/>
    <p:sldMasterId id="2147483804" r:id="rId16"/>
  </p:sldMasterIdLst>
  <p:notesMasterIdLst>
    <p:notesMasterId r:id="rId17"/>
  </p:notesMasterIdLst>
  <p:sldIdLst>
    <p:sldId id="256" r:id="rId18"/>
    <p:sldId id="257" r:id="rId19"/>
    <p:sldId id="258" r:id="rId20"/>
    <p:sldId id="259" r:id="rId21"/>
    <p:sldId id="260" r:id="rId22"/>
    <p:sldId id="261" r:id="rId23"/>
    <p:sldId id="262" r:id="rId24"/>
    <p:sldId id="263" r:id="rId25"/>
    <p:sldId id="264" r:id="rId26"/>
    <p:sldId id="265" r:id="rId27"/>
    <p:sldId id="266" r:id="rId28"/>
    <p:sldId id="267" r:id="rId29"/>
    <p:sldId id="268" r:id="rId30"/>
    <p:sldId id="269" r:id="rId31"/>
    <p:sldId id="270" r:id="rId32"/>
    <p:sldId id="271" r:id="rId33"/>
    <p:sldId id="272" r:id="rId34"/>
    <p:sldId id="273" r:id="rId35"/>
    <p:sldId id="274" r:id="rId36"/>
    <p:sldId id="275" r:id="rId37"/>
    <p:sldId id="276" r:id="rId38"/>
    <p:sldId id="277" r:id="rId39"/>
    <p:sldId id="278" r:id="rId40"/>
    <p:sldId id="279" r:id="rId41"/>
    <p:sldId id="280" r:id="rId42"/>
    <p:sldId id="281" r:id="rId43"/>
    <p:sldId id="282" r:id="rId44"/>
    <p:sldId id="283" r:id="rId45"/>
    <p:sldId id="284" r:id="rId46"/>
    <p:sldId id="285" r:id="rId47"/>
    <p:sldId id="286" r:id="rId48"/>
    <p:sldId id="287" r:id="rId49"/>
    <p:sldId id="288" r:id="rId50"/>
    <p:sldId id="289" r:id="rId51"/>
    <p:sldId id="290" r:id="rId52"/>
    <p:sldId id="291" r:id="rId53"/>
    <p:sldId id="292" r:id="rId54"/>
    <p:sldId id="293" r:id="rId55"/>
    <p:sldId id="294" r:id="rId56"/>
    <p:sldId id="295" r:id="rId57"/>
    <p:sldId id="296" r:id="rId58"/>
    <p:sldId id="297" r:id="rId59"/>
    <p:sldId id="298" r:id="rId60"/>
    <p:sldId id="299" r:id="rId61"/>
    <p:sldId id="300" r:id="rId62"/>
    <p:sldId id="301" r:id="rId63"/>
    <p:sldId id="302" r:id="rId64"/>
    <p:sldId id="303" r:id="rId65"/>
    <p:sldId id="304" r:id="rId66"/>
    <p:sldId id="305" r:id="rId67"/>
    <p:sldId id="306" r:id="rId68"/>
    <p:sldId id="307" r:id="rId69"/>
    <p:sldId id="308" r:id="rId70"/>
    <p:sldId id="309" r:id="rId71"/>
    <p:sldId id="310" r:id="rId72"/>
    <p:sldId id="311" r:id="rId73"/>
    <p:sldId id="312" r:id="rId74"/>
    <p:sldId id="313" r:id="rId75"/>
    <p:sldId id="314" r:id="rId76"/>
    <p:sldId id="315" r:id="rId77"/>
    <p:sldId id="316" r:id="rId78"/>
    <p:sldId id="317" r:id="rId79"/>
    <p:sldId id="318" r:id="rId80"/>
    <p:sldId id="319" r:id="rId81"/>
    <p:sldId id="320" r:id="rId82"/>
    <p:sldId id="321" r:id="rId83"/>
    <p:sldId id="322" r:id="rId84"/>
    <p:sldId id="323" r:id="rId85"/>
    <p:sldId id="324" r:id="rId86"/>
    <p:sldId id="325" r:id="rId87"/>
    <p:sldId id="326" r:id="rId88"/>
    <p:sldId id="327" r:id="rId89"/>
    <p:sldId id="328" r:id="rId90"/>
    <p:sldId id="329" r:id="rId91"/>
    <p:sldId id="330" r:id="rId92"/>
    <p:sldId id="331" r:id="rId93"/>
    <p:sldId id="332" r:id="rId94"/>
  </p:sldIdLst>
  <p:sldSz cy="5143500" cx="9144000"/>
  <p:notesSz cx="6858000" cy="9144000"/>
  <p:embeddedFontLst>
    <p:embeddedFont>
      <p:font typeface="Raleway"/>
      <p:regular r:id="rId95"/>
      <p:bold r:id="rId96"/>
      <p:italic r:id="rId97"/>
      <p:boldItalic r:id="rId98"/>
    </p:embeddedFont>
    <p:embeddedFont>
      <p:font typeface="Lato"/>
      <p:regular r:id="rId99"/>
      <p:bold r:id="rId100"/>
      <p:italic r:id="rId101"/>
      <p:boldItalic r:id="rId102"/>
    </p:embeddedFont>
    <p:embeddedFont>
      <p:font typeface="Old Standard TT"/>
      <p:regular r:id="rId103"/>
      <p:bold r:id="rId104"/>
      <p:italic r:id="rId105"/>
    </p:embeddedFont>
    <p:embeddedFont>
      <p:font typeface="Century Gothic"/>
      <p:regular r:id="rId106"/>
      <p:bold r:id="rId107"/>
      <p:italic r:id="rId108"/>
      <p:boldItalic r:id="rId10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6B7F6B5C-47AA-43BB-8781-154E47DC2D9D}">
  <a:tblStyle styleId="{6B7F6B5C-47AA-43BB-8781-154E47DC2D9D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fill>
          <a:solidFill>
            <a:srgbClr val="CFD7E7"/>
          </a:solidFill>
        </a:fill>
      </a:tcStyle>
    </a:band1H>
    <a:band2H>
      <a:tcTxStyle/>
    </a:band2H>
    <a:band1V>
      <a:tcTxStyle/>
      <a:tcStyle>
        <a:fill>
          <a:solidFill>
            <a:srgbClr val="CFD7E7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  <a:tblStyle styleId="{CEF8AEE8-0AE8-42F7-A038-952D3E985059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127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a:left>
          <a:right>
            <a:ln cap="flat" cmpd="sng" w="127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a:right>
          <a:top>
            <a:ln cap="flat" cmpd="sng" w="127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a:top>
          <a:bottom>
            <a:ln cap="flat" cmpd="sng" w="127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a:bottom>
          <a:insideH>
            <a:ln cap="flat" cmpd="sng" w="127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a:insideH>
          <a:insideV>
            <a:ln cap="flat" cmpd="sng" w="127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23.xml"/><Relationship Id="rId42" Type="http://schemas.openxmlformats.org/officeDocument/2006/relationships/slide" Target="slides/slide25.xml"/><Relationship Id="rId41" Type="http://schemas.openxmlformats.org/officeDocument/2006/relationships/slide" Target="slides/slide24.xml"/><Relationship Id="rId44" Type="http://schemas.openxmlformats.org/officeDocument/2006/relationships/slide" Target="slides/slide27.xml"/><Relationship Id="rId43" Type="http://schemas.openxmlformats.org/officeDocument/2006/relationships/slide" Target="slides/slide26.xml"/><Relationship Id="rId46" Type="http://schemas.openxmlformats.org/officeDocument/2006/relationships/slide" Target="slides/slide29.xml"/><Relationship Id="rId45" Type="http://schemas.openxmlformats.org/officeDocument/2006/relationships/slide" Target="slides/slide28.xml"/><Relationship Id="rId107" Type="http://schemas.openxmlformats.org/officeDocument/2006/relationships/font" Target="fonts/CenturyGothic-bold.fntdata"/><Relationship Id="rId106" Type="http://schemas.openxmlformats.org/officeDocument/2006/relationships/font" Target="fonts/CenturyGothic-regular.fntdata"/><Relationship Id="rId105" Type="http://schemas.openxmlformats.org/officeDocument/2006/relationships/font" Target="fonts/OldStandardTT-italic.fntdata"/><Relationship Id="rId104" Type="http://schemas.openxmlformats.org/officeDocument/2006/relationships/font" Target="fonts/OldStandardTT-bold.fntdata"/><Relationship Id="rId109" Type="http://schemas.openxmlformats.org/officeDocument/2006/relationships/font" Target="fonts/CenturyGothic-boldItalic.fntdata"/><Relationship Id="rId108" Type="http://schemas.openxmlformats.org/officeDocument/2006/relationships/font" Target="fonts/CenturyGothic-italic.fntdata"/><Relationship Id="rId48" Type="http://schemas.openxmlformats.org/officeDocument/2006/relationships/slide" Target="slides/slide31.xml"/><Relationship Id="rId47" Type="http://schemas.openxmlformats.org/officeDocument/2006/relationships/slide" Target="slides/slide30.xml"/><Relationship Id="rId49" Type="http://schemas.openxmlformats.org/officeDocument/2006/relationships/slide" Target="slides/slide32.xml"/><Relationship Id="rId103" Type="http://schemas.openxmlformats.org/officeDocument/2006/relationships/font" Target="fonts/OldStandardTT-regular.fntdata"/><Relationship Id="rId102" Type="http://schemas.openxmlformats.org/officeDocument/2006/relationships/font" Target="fonts/Lato-boldItalic.fntdata"/><Relationship Id="rId101" Type="http://schemas.openxmlformats.org/officeDocument/2006/relationships/font" Target="fonts/Lato-italic.fntdata"/><Relationship Id="rId100" Type="http://schemas.openxmlformats.org/officeDocument/2006/relationships/font" Target="fonts/Lato-bold.fntdata"/><Relationship Id="rId31" Type="http://schemas.openxmlformats.org/officeDocument/2006/relationships/slide" Target="slides/slide14.xml"/><Relationship Id="rId30" Type="http://schemas.openxmlformats.org/officeDocument/2006/relationships/slide" Target="slides/slide13.xml"/><Relationship Id="rId33" Type="http://schemas.openxmlformats.org/officeDocument/2006/relationships/slide" Target="slides/slide16.xml"/><Relationship Id="rId32" Type="http://schemas.openxmlformats.org/officeDocument/2006/relationships/slide" Target="slides/slide15.xml"/><Relationship Id="rId35" Type="http://schemas.openxmlformats.org/officeDocument/2006/relationships/slide" Target="slides/slide18.xml"/><Relationship Id="rId34" Type="http://schemas.openxmlformats.org/officeDocument/2006/relationships/slide" Target="slides/slide17.xml"/><Relationship Id="rId37" Type="http://schemas.openxmlformats.org/officeDocument/2006/relationships/slide" Target="slides/slide20.xml"/><Relationship Id="rId36" Type="http://schemas.openxmlformats.org/officeDocument/2006/relationships/slide" Target="slides/slide19.xml"/><Relationship Id="rId39" Type="http://schemas.openxmlformats.org/officeDocument/2006/relationships/slide" Target="slides/slide22.xml"/><Relationship Id="rId38" Type="http://schemas.openxmlformats.org/officeDocument/2006/relationships/slide" Target="slides/slide21.xml"/><Relationship Id="rId20" Type="http://schemas.openxmlformats.org/officeDocument/2006/relationships/slide" Target="slides/slide3.xml"/><Relationship Id="rId22" Type="http://schemas.openxmlformats.org/officeDocument/2006/relationships/slide" Target="slides/slide5.xml"/><Relationship Id="rId21" Type="http://schemas.openxmlformats.org/officeDocument/2006/relationships/slide" Target="slides/slide4.xml"/><Relationship Id="rId24" Type="http://schemas.openxmlformats.org/officeDocument/2006/relationships/slide" Target="slides/slide7.xml"/><Relationship Id="rId23" Type="http://schemas.openxmlformats.org/officeDocument/2006/relationships/slide" Target="slides/slide6.xml"/><Relationship Id="rId26" Type="http://schemas.openxmlformats.org/officeDocument/2006/relationships/slide" Target="slides/slide9.xml"/><Relationship Id="rId25" Type="http://schemas.openxmlformats.org/officeDocument/2006/relationships/slide" Target="slides/slide8.xml"/><Relationship Id="rId28" Type="http://schemas.openxmlformats.org/officeDocument/2006/relationships/slide" Target="slides/slide11.xml"/><Relationship Id="rId27" Type="http://schemas.openxmlformats.org/officeDocument/2006/relationships/slide" Target="slides/slide10.xml"/><Relationship Id="rId29" Type="http://schemas.openxmlformats.org/officeDocument/2006/relationships/slide" Target="slides/slide12.xml"/><Relationship Id="rId95" Type="http://schemas.openxmlformats.org/officeDocument/2006/relationships/font" Target="fonts/Raleway-regular.fntdata"/><Relationship Id="rId94" Type="http://schemas.openxmlformats.org/officeDocument/2006/relationships/slide" Target="slides/slide77.xml"/><Relationship Id="rId97" Type="http://schemas.openxmlformats.org/officeDocument/2006/relationships/font" Target="fonts/Raleway-italic.fntdata"/><Relationship Id="rId96" Type="http://schemas.openxmlformats.org/officeDocument/2006/relationships/font" Target="fonts/Raleway-bold.fntdata"/><Relationship Id="rId11" Type="http://schemas.openxmlformats.org/officeDocument/2006/relationships/slideMaster" Target="slideMasters/slideMaster8.xml"/><Relationship Id="rId99" Type="http://schemas.openxmlformats.org/officeDocument/2006/relationships/font" Target="fonts/Lato-regular.fntdata"/><Relationship Id="rId10" Type="http://schemas.openxmlformats.org/officeDocument/2006/relationships/slideMaster" Target="slideMasters/slideMaster7.xml"/><Relationship Id="rId98" Type="http://schemas.openxmlformats.org/officeDocument/2006/relationships/font" Target="fonts/Raleway-boldItalic.fntdata"/><Relationship Id="rId13" Type="http://schemas.openxmlformats.org/officeDocument/2006/relationships/slideMaster" Target="slideMasters/slideMaster10.xml"/><Relationship Id="rId12" Type="http://schemas.openxmlformats.org/officeDocument/2006/relationships/slideMaster" Target="slideMasters/slideMaster9.xml"/><Relationship Id="rId91" Type="http://schemas.openxmlformats.org/officeDocument/2006/relationships/slide" Target="slides/slide74.xml"/><Relationship Id="rId90" Type="http://schemas.openxmlformats.org/officeDocument/2006/relationships/slide" Target="slides/slide73.xml"/><Relationship Id="rId93" Type="http://schemas.openxmlformats.org/officeDocument/2006/relationships/slide" Target="slides/slide76.xml"/><Relationship Id="rId92" Type="http://schemas.openxmlformats.org/officeDocument/2006/relationships/slide" Target="slides/slide75.xml"/><Relationship Id="rId15" Type="http://schemas.openxmlformats.org/officeDocument/2006/relationships/slideMaster" Target="slideMasters/slideMaster12.xml"/><Relationship Id="rId14" Type="http://schemas.openxmlformats.org/officeDocument/2006/relationships/slideMaster" Target="slideMasters/slideMaster11.xml"/><Relationship Id="rId17" Type="http://schemas.openxmlformats.org/officeDocument/2006/relationships/notesMaster" Target="notesMasters/notesMaster1.xml"/><Relationship Id="rId16" Type="http://schemas.openxmlformats.org/officeDocument/2006/relationships/slideMaster" Target="slideMasters/slideMaster13.xml"/><Relationship Id="rId19" Type="http://schemas.openxmlformats.org/officeDocument/2006/relationships/slide" Target="slides/slide2.xml"/><Relationship Id="rId18" Type="http://schemas.openxmlformats.org/officeDocument/2006/relationships/slide" Target="slides/slide1.xml"/><Relationship Id="rId84" Type="http://schemas.openxmlformats.org/officeDocument/2006/relationships/slide" Target="slides/slide67.xml"/><Relationship Id="rId83" Type="http://schemas.openxmlformats.org/officeDocument/2006/relationships/slide" Target="slides/slide66.xml"/><Relationship Id="rId86" Type="http://schemas.openxmlformats.org/officeDocument/2006/relationships/slide" Target="slides/slide69.xml"/><Relationship Id="rId85" Type="http://schemas.openxmlformats.org/officeDocument/2006/relationships/slide" Target="slides/slide68.xml"/><Relationship Id="rId88" Type="http://schemas.openxmlformats.org/officeDocument/2006/relationships/slide" Target="slides/slide71.xml"/><Relationship Id="rId87" Type="http://schemas.openxmlformats.org/officeDocument/2006/relationships/slide" Target="slides/slide70.xml"/><Relationship Id="rId89" Type="http://schemas.openxmlformats.org/officeDocument/2006/relationships/slide" Target="slides/slide72.xml"/><Relationship Id="rId80" Type="http://schemas.openxmlformats.org/officeDocument/2006/relationships/slide" Target="slides/slide63.xml"/><Relationship Id="rId82" Type="http://schemas.openxmlformats.org/officeDocument/2006/relationships/slide" Target="slides/slide65.xml"/><Relationship Id="rId81" Type="http://schemas.openxmlformats.org/officeDocument/2006/relationships/slide" Target="slides/slide64.xml"/><Relationship Id="rId1" Type="http://schemas.openxmlformats.org/officeDocument/2006/relationships/theme" Target="theme/theme6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7" Type="http://schemas.openxmlformats.org/officeDocument/2006/relationships/slideMaster" Target="slideMasters/slideMaster4.xml"/><Relationship Id="rId8" Type="http://schemas.openxmlformats.org/officeDocument/2006/relationships/slideMaster" Target="slideMasters/slideMaster5.xml"/><Relationship Id="rId73" Type="http://schemas.openxmlformats.org/officeDocument/2006/relationships/slide" Target="slides/slide56.xml"/><Relationship Id="rId72" Type="http://schemas.openxmlformats.org/officeDocument/2006/relationships/slide" Target="slides/slide55.xml"/><Relationship Id="rId75" Type="http://schemas.openxmlformats.org/officeDocument/2006/relationships/slide" Target="slides/slide58.xml"/><Relationship Id="rId74" Type="http://schemas.openxmlformats.org/officeDocument/2006/relationships/slide" Target="slides/slide57.xml"/><Relationship Id="rId77" Type="http://schemas.openxmlformats.org/officeDocument/2006/relationships/slide" Target="slides/slide60.xml"/><Relationship Id="rId76" Type="http://schemas.openxmlformats.org/officeDocument/2006/relationships/slide" Target="slides/slide59.xml"/><Relationship Id="rId79" Type="http://schemas.openxmlformats.org/officeDocument/2006/relationships/slide" Target="slides/slide62.xml"/><Relationship Id="rId78" Type="http://schemas.openxmlformats.org/officeDocument/2006/relationships/slide" Target="slides/slide61.xml"/><Relationship Id="rId71" Type="http://schemas.openxmlformats.org/officeDocument/2006/relationships/slide" Target="slides/slide54.xml"/><Relationship Id="rId70" Type="http://schemas.openxmlformats.org/officeDocument/2006/relationships/slide" Target="slides/slide53.xml"/><Relationship Id="rId62" Type="http://schemas.openxmlformats.org/officeDocument/2006/relationships/slide" Target="slides/slide45.xml"/><Relationship Id="rId61" Type="http://schemas.openxmlformats.org/officeDocument/2006/relationships/slide" Target="slides/slide44.xml"/><Relationship Id="rId64" Type="http://schemas.openxmlformats.org/officeDocument/2006/relationships/slide" Target="slides/slide47.xml"/><Relationship Id="rId63" Type="http://schemas.openxmlformats.org/officeDocument/2006/relationships/slide" Target="slides/slide46.xml"/><Relationship Id="rId66" Type="http://schemas.openxmlformats.org/officeDocument/2006/relationships/slide" Target="slides/slide49.xml"/><Relationship Id="rId65" Type="http://schemas.openxmlformats.org/officeDocument/2006/relationships/slide" Target="slides/slide48.xml"/><Relationship Id="rId68" Type="http://schemas.openxmlformats.org/officeDocument/2006/relationships/slide" Target="slides/slide51.xml"/><Relationship Id="rId67" Type="http://schemas.openxmlformats.org/officeDocument/2006/relationships/slide" Target="slides/slide50.xml"/><Relationship Id="rId60" Type="http://schemas.openxmlformats.org/officeDocument/2006/relationships/slide" Target="slides/slide43.xml"/><Relationship Id="rId69" Type="http://schemas.openxmlformats.org/officeDocument/2006/relationships/slide" Target="slides/slide52.xml"/><Relationship Id="rId51" Type="http://schemas.openxmlformats.org/officeDocument/2006/relationships/slide" Target="slides/slide34.xml"/><Relationship Id="rId50" Type="http://schemas.openxmlformats.org/officeDocument/2006/relationships/slide" Target="slides/slide33.xml"/><Relationship Id="rId53" Type="http://schemas.openxmlformats.org/officeDocument/2006/relationships/slide" Target="slides/slide36.xml"/><Relationship Id="rId52" Type="http://schemas.openxmlformats.org/officeDocument/2006/relationships/slide" Target="slides/slide35.xml"/><Relationship Id="rId55" Type="http://schemas.openxmlformats.org/officeDocument/2006/relationships/slide" Target="slides/slide38.xml"/><Relationship Id="rId54" Type="http://schemas.openxmlformats.org/officeDocument/2006/relationships/slide" Target="slides/slide37.xml"/><Relationship Id="rId57" Type="http://schemas.openxmlformats.org/officeDocument/2006/relationships/slide" Target="slides/slide40.xml"/><Relationship Id="rId56" Type="http://schemas.openxmlformats.org/officeDocument/2006/relationships/slide" Target="slides/slide39.xml"/><Relationship Id="rId59" Type="http://schemas.openxmlformats.org/officeDocument/2006/relationships/slide" Target="slides/slide42.xml"/><Relationship Id="rId58" Type="http://schemas.openxmlformats.org/officeDocument/2006/relationships/slide" Target="slides/slide4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80" name="Shape 9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1" name="Shape 981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2" name="Shape 98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43" name="Shape 10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Shape 104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5" name="Shape 104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49" name="Shape 10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" name="Shape 1050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1" name="Shape 105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55" name="Shape 10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" name="Shape 105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7" name="Shape 105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63" name="Shape 10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" name="Shape 106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65" name="Shape 1065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70" name="Shape 10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1" name="Shape 107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72" name="Shape 1072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13" name="Shape 1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4" name="Shape 111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15" name="Shape 1115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20" name="Shape 1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1" name="Shape 112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2" name="Shape 112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27" name="Shape 1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" name="Shape 112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29" name="Shape 1129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34" name="Shape 1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5" name="Shape 113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36" name="Shape 1136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42" name="Shape 1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3" name="Shape 114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44" name="Shape 1144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88" name="Shape 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9" name="Shape 989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0" name="Shape 99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49" name="Shape 1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0" name="Shape 115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51" name="Shape 1151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55" name="Shape 1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6" name="Shape 115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7" name="Shape 115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62" name="Shape 1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3" name="Shape 116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4" name="Shape 116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69" name="Shape 1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0" name="Shape 117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1" name="Shape 117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79" name="Shape 1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0" name="Shape 118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1" name="Shape 118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86" name="Shape 1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" name="Shape 118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8" name="Shape 118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93" name="Shape 1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4" name="Shape 119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95" name="Shape 1195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99" name="Shape 1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0" name="Shape 120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01" name="Shape 1201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22" name="Shape 1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3" name="Shape 122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24" name="Shape 1224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41" name="Shape 1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2" name="Shape 124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43" name="Shape 1243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94" name="Shape 9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5" name="Shape 995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6" name="Shape 99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64" name="Shape 1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5" name="Shape 126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66" name="Shape 1266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70" name="Shape 1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1" name="Shape 127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2" name="Shape 127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77" name="Shape 1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8" name="Shape 127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79" name="Shape 1279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0" name="Shape 1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1" name="Shape 130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02" name="Shape 1302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36" name="Shape 1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7" name="Shape 133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38" name="Shape 1338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76" name="Shape 1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7" name="Shape 147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8" name="Shape 147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83" name="Shape 1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" name="Shape 148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85" name="Shape 1485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89" name="Shape 1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0" name="Shape 149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91" name="Shape 1491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95" name="Shape 1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6" name="Shape 149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97" name="Shape 1497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01" name="Shape 1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2" name="Shape 150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3" name="Shape 150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01" name="Shape 1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2" name="Shape 1002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3" name="Shape 100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08" name="Shape 1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9" name="Shape 150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10" name="Shape 1510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15" name="Shape 1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6" name="Shape 151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17" name="Shape 1517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76" name="Shape 1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7" name="Shape 157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78" name="Shape 1578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85" name="Shape 1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6" name="Shape 158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87" name="Shape 1587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92" name="Shape 1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3" name="Shape 159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4" name="Shape 159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99" name="Shape 1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0" name="Shape 160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01" name="Shape 1601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05" name="Shape 1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6" name="Shape 160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07" name="Shape 1607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14" name="Shape 1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5" name="Shape 161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16" name="Shape 1616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22" name="Shape 1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3" name="Shape 162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24" name="Shape 1624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28" name="Shape 1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9" name="Shape 162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0" name="Shape 163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07" name="Shape 1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8" name="Shape 1008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9" name="Shape 100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35" name="Shape 1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6" name="Shape 163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37" name="Shape 1637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41" name="Shape 1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2" name="Shape 164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43" name="Shape 1643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48" name="Shape 1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9" name="Shape 164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50" name="Shape 1650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57" name="Shape 1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" name="Shape 165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59" name="Shape 1659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93" name="Shape 1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4" name="Shape 169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95" name="Shape 1695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99" name="Shape 1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0" name="Shape 170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1" name="Shape 170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06" name="Shape 1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7" name="Shape 170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8" name="Shape 170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12" name="Shape 1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3" name="Shape 171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4" name="Shape 171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18" name="Shape 1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9" name="Shape 171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0" name="Shape 172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24" name="Shape 1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5" name="Shape 172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6" name="Shape 172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15" name="Shape 1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6" name="Shape 1016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7" name="Shape 101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30" name="Shape 1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1" name="Shape 173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2" name="Shape 173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40" name="Shape 1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" name="Shape 174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2" name="Shape 174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47" name="Shape 1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8" name="Shape 174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9" name="Shape 174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55" name="Shape 1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6" name="Shape 175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7" name="Shape 175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81" name="Shape 1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2" name="Shape 178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3" name="Shape 178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91" name="Shape 1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" name="Shape 179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3" name="Shape 179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98" name="Shape 1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9" name="Shape 179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00" name="Shape 1800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04" name="Shape 1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5" name="Shape 180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06" name="Shape 1806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22" name="Shape 1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3" name="Shape 182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24" name="Shape 1824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28" name="Shape 1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9" name="Shape 182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30" name="Shape 1830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24" name="Shape 1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Shape 1025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6" name="Shape 102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49" name="Shape 1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0" name="Shape 185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1" name="Shape 185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56" name="Shape 1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7" name="Shape 185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858" name="Shape 185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63" name="Shape 1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4" name="Shape 186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865" name="Shape 186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69" name="Shape 1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0" name="Shape 187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1" name="Shape 187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76" name="Shape 1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7" name="Shape 187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878" name="Shape 187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83" name="Shape 1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" name="Shape 1884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885" name="Shape 188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89" name="Shape 1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0" name="Shape 189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891" name="Shape 189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07" name="Shape 1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8" name="Shape 1908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909" name="Shape 190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30" name="Shape 10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Shape 1031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2" name="Shape 103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37" name="Shape 10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" name="Shape 1038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9" name="Shape 103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2.xml"/><Relationship Id="rId2" Type="http://schemas.openxmlformats.org/officeDocument/2006/relationships/image" Target="../media/image1.jpg"/></Relationships>
</file>

<file path=ppt/slideLayouts/_rels/slideLayout1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iw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iw"/>
              <a:t>‹#›</a:t>
            </a:fld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vertTitleAndTx">
  <p:cSld name="Vertical Title and Text">
    <p:spTree>
      <p:nvGrpSpPr>
        <p:cNvPr id="697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Shape 698"/>
          <p:cNvSpPr txBox="1"/>
          <p:nvPr>
            <p:ph type="title"/>
          </p:nvPr>
        </p:nvSpPr>
        <p:spPr>
          <a:xfrm rot="5400000">
            <a:off x="5350050" y="1467543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wrap="square" tIns="6857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None/>
              <a:defRPr sz="1400"/>
            </a:lvl2pPr>
            <a:lvl3pPr indent="0" lvl="2" rtl="0">
              <a:spcBef>
                <a:spcPts val="0"/>
              </a:spcBef>
              <a:buNone/>
              <a:defRPr sz="1400"/>
            </a:lvl3pPr>
            <a:lvl4pPr indent="0" lvl="3" rtl="0">
              <a:spcBef>
                <a:spcPts val="0"/>
              </a:spcBef>
              <a:buNone/>
              <a:defRPr sz="1400"/>
            </a:lvl4pPr>
            <a:lvl5pPr indent="0" lvl="4" rtl="0">
              <a:spcBef>
                <a:spcPts val="0"/>
              </a:spcBef>
              <a:buNone/>
              <a:defRPr sz="1400"/>
            </a:lvl5pPr>
            <a:lvl6pPr indent="0" lvl="5" rtl="0">
              <a:spcBef>
                <a:spcPts val="0"/>
              </a:spcBef>
              <a:buNone/>
              <a:defRPr sz="1400"/>
            </a:lvl6pPr>
            <a:lvl7pPr indent="0" lvl="6" rtl="0">
              <a:spcBef>
                <a:spcPts val="0"/>
              </a:spcBef>
              <a:buNone/>
              <a:defRPr sz="1400"/>
            </a:lvl7pPr>
            <a:lvl8pPr indent="0" lvl="7" rtl="0">
              <a:spcBef>
                <a:spcPts val="0"/>
              </a:spcBef>
              <a:buNone/>
              <a:defRPr sz="1400"/>
            </a:lvl8pPr>
            <a:lvl9pPr indent="0" lvl="8" rtl="0">
              <a:spcBef>
                <a:spcPts val="0"/>
              </a:spcBef>
              <a:buNone/>
              <a:defRPr sz="1400"/>
            </a:lvl9pPr>
          </a:lstStyle>
          <a:p/>
        </p:txBody>
      </p:sp>
      <p:sp>
        <p:nvSpPr>
          <p:cNvPr id="699" name="Shape 699"/>
          <p:cNvSpPr txBox="1"/>
          <p:nvPr>
            <p:ph idx="1" type="body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wrap="square" tIns="68575"/>
          <a:lstStyle>
            <a:lvl1pPr indent="-38100" lvl="0" marL="177800" marR="0" rtl="0" algn="l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63500" lvl="1" marL="5207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8636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8900" lvl="3" marL="12065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8900" lvl="4" marL="15494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8900" lvl="5" marL="18923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8900" lvl="6" marL="22352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8900" lvl="7" marL="25781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8900" lvl="8" marL="29210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0" name="Shape 700"/>
          <p:cNvSpPr txBox="1"/>
          <p:nvPr>
            <p:ph idx="10" type="dt"/>
          </p:nvPr>
        </p:nvSpPr>
        <p:spPr>
          <a:xfrm>
            <a:off x="6286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wrap="square" tIns="68575"/>
          <a:lstStyle>
            <a:lvl1pPr indent="0" lvl="0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1" name="Shape 701"/>
          <p:cNvSpPr txBox="1"/>
          <p:nvPr>
            <p:ph idx="11" type="ftr"/>
          </p:nvPr>
        </p:nvSpPr>
        <p:spPr>
          <a:xfrm>
            <a:off x="3028950" y="4767262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wrap="square" tIns="68575"/>
          <a:lstStyle>
            <a:lvl1pPr indent="0" lvl="0" marL="0" marR="0" rtl="0" algn="ct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2" name="Shape 702"/>
          <p:cNvSpPr txBox="1"/>
          <p:nvPr>
            <p:ph idx="12" type="sldNum"/>
          </p:nvPr>
        </p:nvSpPr>
        <p:spPr>
          <a:xfrm>
            <a:off x="64579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wrap="square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iw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709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Shape 710"/>
          <p:cNvSpPr txBox="1"/>
          <p:nvPr>
            <p:ph type="ctrTitle"/>
          </p:nvPr>
        </p:nvSpPr>
        <p:spPr>
          <a:xfrm>
            <a:off x="685800" y="1597818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1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None/>
              <a:defRPr sz="1800"/>
            </a:lvl2pPr>
            <a:lvl3pPr indent="0" lvl="2" rtl="0">
              <a:spcBef>
                <a:spcPts val="0"/>
              </a:spcBef>
              <a:buNone/>
              <a:defRPr sz="1800"/>
            </a:lvl3pPr>
            <a:lvl4pPr indent="0" lvl="3" rtl="0">
              <a:spcBef>
                <a:spcPts val="0"/>
              </a:spcBef>
              <a:buNone/>
              <a:defRPr sz="1800"/>
            </a:lvl4pPr>
            <a:lvl5pPr indent="0" lvl="4" rtl="0">
              <a:spcBef>
                <a:spcPts val="0"/>
              </a:spcBef>
              <a:buNone/>
              <a:defRPr sz="1800"/>
            </a:lvl5pPr>
            <a:lvl6pPr indent="0" lvl="5" rtl="0">
              <a:spcBef>
                <a:spcPts val="0"/>
              </a:spcBef>
              <a:buNone/>
              <a:defRPr sz="1800"/>
            </a:lvl6pPr>
            <a:lvl7pPr indent="0" lvl="6" rtl="0">
              <a:spcBef>
                <a:spcPts val="0"/>
              </a:spcBef>
              <a:buNone/>
              <a:defRPr sz="1800"/>
            </a:lvl7pPr>
            <a:lvl8pPr indent="0" lvl="7" rtl="0">
              <a:spcBef>
                <a:spcPts val="0"/>
              </a:spcBef>
              <a:buNone/>
              <a:defRPr sz="1800"/>
            </a:lvl8pPr>
            <a:lvl9pPr indent="0" lvl="8" rtl="0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711" name="Shape 711"/>
          <p:cNvSpPr txBox="1"/>
          <p:nvPr>
            <p:ph idx="1" type="subTitle"/>
          </p:nvPr>
        </p:nvSpPr>
        <p:spPr>
          <a:xfrm>
            <a:off x="1371600" y="2914650"/>
            <a:ext cx="6400800" cy="13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1" algn="ctr">
              <a:spcBef>
                <a:spcPts val="640"/>
              </a:spcBef>
              <a:buClr>
                <a:srgbClr val="888888"/>
              </a:buClr>
              <a:buFont typeface="Arial"/>
              <a:buNone/>
              <a:defRPr b="0" i="0" sz="3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ctr">
              <a:spcBef>
                <a:spcPts val="560"/>
              </a:spcBef>
              <a:buClr>
                <a:srgbClr val="888888"/>
              </a:buClr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ctr">
              <a:spcBef>
                <a:spcPts val="480"/>
              </a:spcBef>
              <a:buClr>
                <a:srgbClr val="888888"/>
              </a:buClr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2" name="Shape 712"/>
          <p:cNvSpPr txBox="1"/>
          <p:nvPr>
            <p:ph idx="10" type="dt"/>
          </p:nvPr>
        </p:nvSpPr>
        <p:spPr>
          <a:xfrm>
            <a:off x="6553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1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3" name="Shape 713"/>
          <p:cNvSpPr txBox="1"/>
          <p:nvPr>
            <p:ph idx="11" type="ftr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1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4" name="Shape 714"/>
          <p:cNvSpPr txBox="1"/>
          <p:nvPr>
            <p:ph idx="12" type="sldNum"/>
          </p:nvPr>
        </p:nvSpPr>
        <p:spPr>
          <a:xfrm>
            <a:off x="457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1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iw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">
  <p:cSld name="Title and Content">
    <p:spTree>
      <p:nvGrpSpPr>
        <p:cNvPr id="715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Shape 716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1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None/>
              <a:defRPr sz="1800"/>
            </a:lvl2pPr>
            <a:lvl3pPr indent="0" lvl="2" rtl="0">
              <a:spcBef>
                <a:spcPts val="0"/>
              </a:spcBef>
              <a:buNone/>
              <a:defRPr sz="1800"/>
            </a:lvl3pPr>
            <a:lvl4pPr indent="0" lvl="3" rtl="0">
              <a:spcBef>
                <a:spcPts val="0"/>
              </a:spcBef>
              <a:buNone/>
              <a:defRPr sz="1800"/>
            </a:lvl4pPr>
            <a:lvl5pPr indent="0" lvl="4" rtl="0">
              <a:spcBef>
                <a:spcPts val="0"/>
              </a:spcBef>
              <a:buNone/>
              <a:defRPr sz="1800"/>
            </a:lvl5pPr>
            <a:lvl6pPr indent="0" lvl="5" rtl="0">
              <a:spcBef>
                <a:spcPts val="0"/>
              </a:spcBef>
              <a:buNone/>
              <a:defRPr sz="1800"/>
            </a:lvl6pPr>
            <a:lvl7pPr indent="0" lvl="6" rtl="0">
              <a:spcBef>
                <a:spcPts val="0"/>
              </a:spcBef>
              <a:buNone/>
              <a:defRPr sz="1800"/>
            </a:lvl7pPr>
            <a:lvl8pPr indent="0" lvl="7" rtl="0">
              <a:spcBef>
                <a:spcPts val="0"/>
              </a:spcBef>
              <a:buNone/>
              <a:defRPr sz="1800"/>
            </a:lvl8pPr>
            <a:lvl9pPr indent="0" lvl="8" rtl="0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717" name="Shape 717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39700" lvl="0" marL="342900" marR="0" rtl="1" algn="r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1" algn="r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1" algn="r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1" algn="r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1" algn="r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1" algn="r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1" algn="r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1" algn="r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1" algn="r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8" name="Shape 718"/>
          <p:cNvSpPr txBox="1"/>
          <p:nvPr>
            <p:ph idx="10" type="dt"/>
          </p:nvPr>
        </p:nvSpPr>
        <p:spPr>
          <a:xfrm>
            <a:off x="6553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1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9" name="Shape 719"/>
          <p:cNvSpPr txBox="1"/>
          <p:nvPr>
            <p:ph idx="11" type="ftr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1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0" name="Shape 720"/>
          <p:cNvSpPr txBox="1"/>
          <p:nvPr>
            <p:ph idx="12" type="sldNum"/>
          </p:nvPr>
        </p:nvSpPr>
        <p:spPr>
          <a:xfrm>
            <a:off x="457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1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iw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72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Shape 722"/>
          <p:cNvSpPr txBox="1"/>
          <p:nvPr>
            <p:ph idx="10" type="dt"/>
          </p:nvPr>
        </p:nvSpPr>
        <p:spPr>
          <a:xfrm>
            <a:off x="6553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1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3" name="Shape 723"/>
          <p:cNvSpPr txBox="1"/>
          <p:nvPr>
            <p:ph idx="11" type="ftr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1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4" name="Shape 724"/>
          <p:cNvSpPr txBox="1"/>
          <p:nvPr>
            <p:ph idx="12" type="sldNum"/>
          </p:nvPr>
        </p:nvSpPr>
        <p:spPr>
          <a:xfrm>
            <a:off x="457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1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iw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spTree>
      <p:nvGrpSpPr>
        <p:cNvPr id="725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Shape 726"/>
          <p:cNvSpPr txBox="1"/>
          <p:nvPr>
            <p:ph type="title"/>
          </p:nvPr>
        </p:nvSpPr>
        <p:spPr>
          <a:xfrm>
            <a:off x="722312" y="3305175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1" algn="r">
              <a:spcBef>
                <a:spcPts val="0"/>
              </a:spcBef>
              <a:buClr>
                <a:schemeClr val="dk1"/>
              </a:buClr>
              <a:buFont typeface="Calibri"/>
              <a:buNone/>
              <a:defRPr b="1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None/>
              <a:defRPr sz="1800"/>
            </a:lvl2pPr>
            <a:lvl3pPr indent="0" lvl="2" rtl="0">
              <a:spcBef>
                <a:spcPts val="0"/>
              </a:spcBef>
              <a:buNone/>
              <a:defRPr sz="1800"/>
            </a:lvl3pPr>
            <a:lvl4pPr indent="0" lvl="3" rtl="0">
              <a:spcBef>
                <a:spcPts val="0"/>
              </a:spcBef>
              <a:buNone/>
              <a:defRPr sz="1800"/>
            </a:lvl4pPr>
            <a:lvl5pPr indent="0" lvl="4" rtl="0">
              <a:spcBef>
                <a:spcPts val="0"/>
              </a:spcBef>
              <a:buNone/>
              <a:defRPr sz="1800"/>
            </a:lvl5pPr>
            <a:lvl6pPr indent="0" lvl="5" rtl="0">
              <a:spcBef>
                <a:spcPts val="0"/>
              </a:spcBef>
              <a:buNone/>
              <a:defRPr sz="1800"/>
            </a:lvl6pPr>
            <a:lvl7pPr indent="0" lvl="6" rtl="0">
              <a:spcBef>
                <a:spcPts val="0"/>
              </a:spcBef>
              <a:buNone/>
              <a:defRPr sz="1800"/>
            </a:lvl7pPr>
            <a:lvl8pPr indent="0" lvl="7" rtl="0">
              <a:spcBef>
                <a:spcPts val="0"/>
              </a:spcBef>
              <a:buNone/>
              <a:defRPr sz="1800"/>
            </a:lvl8pPr>
            <a:lvl9pPr indent="0" lvl="8" rtl="0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727" name="Shape 727"/>
          <p:cNvSpPr txBox="1"/>
          <p:nvPr>
            <p:ph idx="1" type="body"/>
          </p:nvPr>
        </p:nvSpPr>
        <p:spPr>
          <a:xfrm>
            <a:off x="722312" y="2180034"/>
            <a:ext cx="7772400" cy="1125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1" algn="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360"/>
              </a:spcBef>
              <a:buClr>
                <a:srgbClr val="888888"/>
              </a:buClr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32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8" name="Shape 728"/>
          <p:cNvSpPr txBox="1"/>
          <p:nvPr>
            <p:ph idx="10" type="dt"/>
          </p:nvPr>
        </p:nvSpPr>
        <p:spPr>
          <a:xfrm>
            <a:off x="6553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1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9" name="Shape 729"/>
          <p:cNvSpPr txBox="1"/>
          <p:nvPr>
            <p:ph idx="11" type="ftr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1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0" name="Shape 730"/>
          <p:cNvSpPr txBox="1"/>
          <p:nvPr>
            <p:ph idx="12" type="sldNum"/>
          </p:nvPr>
        </p:nvSpPr>
        <p:spPr>
          <a:xfrm>
            <a:off x="457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1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w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Obj">
  <p:cSld name="Two Content">
    <p:spTree>
      <p:nvGrpSpPr>
        <p:cNvPr id="73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Shape 732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1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None/>
              <a:defRPr sz="1800"/>
            </a:lvl2pPr>
            <a:lvl3pPr indent="0" lvl="2" rtl="0">
              <a:spcBef>
                <a:spcPts val="0"/>
              </a:spcBef>
              <a:buNone/>
              <a:defRPr sz="1800"/>
            </a:lvl3pPr>
            <a:lvl4pPr indent="0" lvl="3" rtl="0">
              <a:spcBef>
                <a:spcPts val="0"/>
              </a:spcBef>
              <a:buNone/>
              <a:defRPr sz="1800"/>
            </a:lvl4pPr>
            <a:lvl5pPr indent="0" lvl="4" rtl="0">
              <a:spcBef>
                <a:spcPts val="0"/>
              </a:spcBef>
              <a:buNone/>
              <a:defRPr sz="1800"/>
            </a:lvl5pPr>
            <a:lvl6pPr indent="0" lvl="5" rtl="0">
              <a:spcBef>
                <a:spcPts val="0"/>
              </a:spcBef>
              <a:buNone/>
              <a:defRPr sz="1800"/>
            </a:lvl6pPr>
            <a:lvl7pPr indent="0" lvl="6" rtl="0">
              <a:spcBef>
                <a:spcPts val="0"/>
              </a:spcBef>
              <a:buNone/>
              <a:defRPr sz="1800"/>
            </a:lvl7pPr>
            <a:lvl8pPr indent="0" lvl="7" rtl="0">
              <a:spcBef>
                <a:spcPts val="0"/>
              </a:spcBef>
              <a:buNone/>
              <a:defRPr sz="1800"/>
            </a:lvl8pPr>
            <a:lvl9pPr indent="0" lvl="8" rtl="0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733" name="Shape 733"/>
          <p:cNvSpPr txBox="1"/>
          <p:nvPr>
            <p:ph idx="1" type="body"/>
          </p:nvPr>
        </p:nvSpPr>
        <p:spPr>
          <a:xfrm>
            <a:off x="457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65100" lvl="0" marL="342900" marR="0" rtl="1" algn="r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33350" lvl="1" marL="742950" marR="0" rtl="1" algn="r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1" algn="r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1" algn="r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1" algn="r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1" algn="r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1" algn="r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1" algn="r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1" algn="r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4" name="Shape 734"/>
          <p:cNvSpPr txBox="1"/>
          <p:nvPr>
            <p:ph idx="2" type="body"/>
          </p:nvPr>
        </p:nvSpPr>
        <p:spPr>
          <a:xfrm>
            <a:off x="4648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65100" lvl="0" marL="342900" marR="0" rtl="1" algn="r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33350" lvl="1" marL="742950" marR="0" rtl="1" algn="r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1" algn="r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1" algn="r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1" algn="r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1" algn="r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1" algn="r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1" algn="r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1" algn="r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5" name="Shape 735"/>
          <p:cNvSpPr txBox="1"/>
          <p:nvPr>
            <p:ph idx="10" type="dt"/>
          </p:nvPr>
        </p:nvSpPr>
        <p:spPr>
          <a:xfrm>
            <a:off x="6553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1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6" name="Shape 736"/>
          <p:cNvSpPr txBox="1"/>
          <p:nvPr>
            <p:ph idx="11" type="ftr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1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7" name="Shape 737"/>
          <p:cNvSpPr txBox="1"/>
          <p:nvPr>
            <p:ph idx="12" type="sldNum"/>
          </p:nvPr>
        </p:nvSpPr>
        <p:spPr>
          <a:xfrm>
            <a:off x="457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1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w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TxTwoObj">
  <p:cSld name="Comparison">
    <p:spTree>
      <p:nvGrpSpPr>
        <p:cNvPr id="738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Shape 739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1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None/>
              <a:defRPr sz="1800"/>
            </a:lvl2pPr>
            <a:lvl3pPr indent="0" lvl="2" rtl="0">
              <a:spcBef>
                <a:spcPts val="0"/>
              </a:spcBef>
              <a:buNone/>
              <a:defRPr sz="1800"/>
            </a:lvl3pPr>
            <a:lvl4pPr indent="0" lvl="3" rtl="0">
              <a:spcBef>
                <a:spcPts val="0"/>
              </a:spcBef>
              <a:buNone/>
              <a:defRPr sz="1800"/>
            </a:lvl4pPr>
            <a:lvl5pPr indent="0" lvl="4" rtl="0">
              <a:spcBef>
                <a:spcPts val="0"/>
              </a:spcBef>
              <a:buNone/>
              <a:defRPr sz="1800"/>
            </a:lvl5pPr>
            <a:lvl6pPr indent="0" lvl="5" rtl="0">
              <a:spcBef>
                <a:spcPts val="0"/>
              </a:spcBef>
              <a:buNone/>
              <a:defRPr sz="1800"/>
            </a:lvl6pPr>
            <a:lvl7pPr indent="0" lvl="6" rtl="0">
              <a:spcBef>
                <a:spcPts val="0"/>
              </a:spcBef>
              <a:buNone/>
              <a:defRPr sz="1800"/>
            </a:lvl7pPr>
            <a:lvl8pPr indent="0" lvl="7" rtl="0">
              <a:spcBef>
                <a:spcPts val="0"/>
              </a:spcBef>
              <a:buNone/>
              <a:defRPr sz="1800"/>
            </a:lvl8pPr>
            <a:lvl9pPr indent="0" lvl="8" rtl="0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740" name="Shape 740"/>
          <p:cNvSpPr txBox="1"/>
          <p:nvPr>
            <p:ph idx="1" type="body"/>
          </p:nvPr>
        </p:nvSpPr>
        <p:spPr>
          <a:xfrm>
            <a:off x="457200" y="1151334"/>
            <a:ext cx="40401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1" algn="r">
              <a:spcBef>
                <a:spcPts val="480"/>
              </a:spcBef>
              <a:buClr>
                <a:schemeClr val="dk1"/>
              </a:buClr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400"/>
              </a:spcBef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360"/>
              </a:spcBef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1" name="Shape 741"/>
          <p:cNvSpPr txBox="1"/>
          <p:nvPr>
            <p:ph idx="2" type="body"/>
          </p:nvPr>
        </p:nvSpPr>
        <p:spPr>
          <a:xfrm>
            <a:off x="457200" y="1631156"/>
            <a:ext cx="4040100" cy="29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90500" lvl="0" marL="342900" marR="0" rtl="1" algn="r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58750" lvl="1" marL="742950" marR="0" rtl="1" algn="r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14300" lvl="2" marL="1143000" marR="0" rtl="1" algn="r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27000" lvl="3" marL="1600200" marR="0" rtl="1" algn="r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27000" lvl="4" marL="2057400" marR="0" rtl="1" algn="r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27000" lvl="5" marL="2514600" marR="0" rtl="1" algn="r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27000" lvl="6" marL="2971800" marR="0" rtl="1" algn="r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27000" lvl="7" marL="3429000" marR="0" rtl="1" algn="r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27000" lvl="8" marL="3886200" marR="0" rtl="1" algn="r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2" name="Shape 742"/>
          <p:cNvSpPr txBox="1"/>
          <p:nvPr>
            <p:ph idx="3" type="body"/>
          </p:nvPr>
        </p:nvSpPr>
        <p:spPr>
          <a:xfrm>
            <a:off x="4645025" y="1151334"/>
            <a:ext cx="40419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1" algn="r">
              <a:spcBef>
                <a:spcPts val="480"/>
              </a:spcBef>
              <a:buClr>
                <a:schemeClr val="dk1"/>
              </a:buClr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400"/>
              </a:spcBef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360"/>
              </a:spcBef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3" name="Shape 743"/>
          <p:cNvSpPr txBox="1"/>
          <p:nvPr>
            <p:ph idx="4" type="body"/>
          </p:nvPr>
        </p:nvSpPr>
        <p:spPr>
          <a:xfrm>
            <a:off x="4645025" y="1631156"/>
            <a:ext cx="4041900" cy="29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90500" lvl="0" marL="342900" marR="0" rtl="1" algn="r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58750" lvl="1" marL="742950" marR="0" rtl="1" algn="r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14300" lvl="2" marL="1143000" marR="0" rtl="1" algn="r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27000" lvl="3" marL="1600200" marR="0" rtl="1" algn="r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27000" lvl="4" marL="2057400" marR="0" rtl="1" algn="r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27000" lvl="5" marL="2514600" marR="0" rtl="1" algn="r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27000" lvl="6" marL="2971800" marR="0" rtl="1" algn="r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27000" lvl="7" marL="3429000" marR="0" rtl="1" algn="r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27000" lvl="8" marL="3886200" marR="0" rtl="1" algn="r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4" name="Shape 744"/>
          <p:cNvSpPr txBox="1"/>
          <p:nvPr>
            <p:ph idx="10" type="dt"/>
          </p:nvPr>
        </p:nvSpPr>
        <p:spPr>
          <a:xfrm>
            <a:off x="6553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1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5" name="Shape 745"/>
          <p:cNvSpPr txBox="1"/>
          <p:nvPr>
            <p:ph idx="11" type="ftr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1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6" name="Shape 746"/>
          <p:cNvSpPr txBox="1"/>
          <p:nvPr>
            <p:ph idx="12" type="sldNum"/>
          </p:nvPr>
        </p:nvSpPr>
        <p:spPr>
          <a:xfrm>
            <a:off x="457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1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w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747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Shape 748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1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None/>
              <a:defRPr sz="1800"/>
            </a:lvl2pPr>
            <a:lvl3pPr indent="0" lvl="2" rtl="0">
              <a:spcBef>
                <a:spcPts val="0"/>
              </a:spcBef>
              <a:buNone/>
              <a:defRPr sz="1800"/>
            </a:lvl3pPr>
            <a:lvl4pPr indent="0" lvl="3" rtl="0">
              <a:spcBef>
                <a:spcPts val="0"/>
              </a:spcBef>
              <a:buNone/>
              <a:defRPr sz="1800"/>
            </a:lvl4pPr>
            <a:lvl5pPr indent="0" lvl="4" rtl="0">
              <a:spcBef>
                <a:spcPts val="0"/>
              </a:spcBef>
              <a:buNone/>
              <a:defRPr sz="1800"/>
            </a:lvl5pPr>
            <a:lvl6pPr indent="0" lvl="5" rtl="0">
              <a:spcBef>
                <a:spcPts val="0"/>
              </a:spcBef>
              <a:buNone/>
              <a:defRPr sz="1800"/>
            </a:lvl6pPr>
            <a:lvl7pPr indent="0" lvl="6" rtl="0">
              <a:spcBef>
                <a:spcPts val="0"/>
              </a:spcBef>
              <a:buNone/>
              <a:defRPr sz="1800"/>
            </a:lvl7pPr>
            <a:lvl8pPr indent="0" lvl="7" rtl="0">
              <a:spcBef>
                <a:spcPts val="0"/>
              </a:spcBef>
              <a:buNone/>
              <a:defRPr sz="1800"/>
            </a:lvl8pPr>
            <a:lvl9pPr indent="0" lvl="8" rtl="0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749" name="Shape 749"/>
          <p:cNvSpPr txBox="1"/>
          <p:nvPr>
            <p:ph idx="10" type="dt"/>
          </p:nvPr>
        </p:nvSpPr>
        <p:spPr>
          <a:xfrm>
            <a:off x="6553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1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0" name="Shape 750"/>
          <p:cNvSpPr txBox="1"/>
          <p:nvPr>
            <p:ph idx="11" type="ftr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1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1" name="Shape 751"/>
          <p:cNvSpPr txBox="1"/>
          <p:nvPr>
            <p:ph idx="12" type="sldNum"/>
          </p:nvPr>
        </p:nvSpPr>
        <p:spPr>
          <a:xfrm>
            <a:off x="457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1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w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Tx">
  <p:cSld name="Content with Caption">
    <p:spTree>
      <p:nvGrpSpPr>
        <p:cNvPr id="752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Shape 753"/>
          <p:cNvSpPr txBox="1"/>
          <p:nvPr>
            <p:ph type="title"/>
          </p:nvPr>
        </p:nvSpPr>
        <p:spPr>
          <a:xfrm>
            <a:off x="457200" y="204787"/>
            <a:ext cx="3008400" cy="871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1" algn="r">
              <a:spcBef>
                <a:spcPts val="0"/>
              </a:spcBef>
              <a:buClr>
                <a:schemeClr val="dk1"/>
              </a:buClr>
              <a:buFont typeface="Calibri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None/>
              <a:defRPr sz="1800"/>
            </a:lvl2pPr>
            <a:lvl3pPr indent="0" lvl="2" rtl="0">
              <a:spcBef>
                <a:spcPts val="0"/>
              </a:spcBef>
              <a:buNone/>
              <a:defRPr sz="1800"/>
            </a:lvl3pPr>
            <a:lvl4pPr indent="0" lvl="3" rtl="0">
              <a:spcBef>
                <a:spcPts val="0"/>
              </a:spcBef>
              <a:buNone/>
              <a:defRPr sz="1800"/>
            </a:lvl4pPr>
            <a:lvl5pPr indent="0" lvl="4" rtl="0">
              <a:spcBef>
                <a:spcPts val="0"/>
              </a:spcBef>
              <a:buNone/>
              <a:defRPr sz="1800"/>
            </a:lvl5pPr>
            <a:lvl6pPr indent="0" lvl="5" rtl="0">
              <a:spcBef>
                <a:spcPts val="0"/>
              </a:spcBef>
              <a:buNone/>
              <a:defRPr sz="1800"/>
            </a:lvl6pPr>
            <a:lvl7pPr indent="0" lvl="6" rtl="0">
              <a:spcBef>
                <a:spcPts val="0"/>
              </a:spcBef>
              <a:buNone/>
              <a:defRPr sz="1800"/>
            </a:lvl7pPr>
            <a:lvl8pPr indent="0" lvl="7" rtl="0">
              <a:spcBef>
                <a:spcPts val="0"/>
              </a:spcBef>
              <a:buNone/>
              <a:defRPr sz="1800"/>
            </a:lvl8pPr>
            <a:lvl9pPr indent="0" lvl="8" rtl="0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754" name="Shape 754"/>
          <p:cNvSpPr txBox="1"/>
          <p:nvPr>
            <p:ph idx="1" type="body"/>
          </p:nvPr>
        </p:nvSpPr>
        <p:spPr>
          <a:xfrm>
            <a:off x="3575050" y="204787"/>
            <a:ext cx="5111700" cy="43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39700" lvl="0" marL="342900" marR="0" rtl="1" algn="r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1" algn="r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1" algn="r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1" algn="r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1" algn="r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1" algn="r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1" algn="r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1" algn="r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1" algn="r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5" name="Shape 755"/>
          <p:cNvSpPr txBox="1"/>
          <p:nvPr>
            <p:ph idx="2" type="body"/>
          </p:nvPr>
        </p:nvSpPr>
        <p:spPr>
          <a:xfrm>
            <a:off x="457200" y="1076325"/>
            <a:ext cx="3008400" cy="351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1" algn="r">
              <a:spcBef>
                <a:spcPts val="280"/>
              </a:spcBef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24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2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6" name="Shape 756"/>
          <p:cNvSpPr txBox="1"/>
          <p:nvPr>
            <p:ph idx="10" type="dt"/>
          </p:nvPr>
        </p:nvSpPr>
        <p:spPr>
          <a:xfrm>
            <a:off x="6553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1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7" name="Shape 757"/>
          <p:cNvSpPr txBox="1"/>
          <p:nvPr>
            <p:ph idx="11" type="ftr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1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8" name="Shape 758"/>
          <p:cNvSpPr txBox="1"/>
          <p:nvPr>
            <p:ph idx="12" type="sldNum"/>
          </p:nvPr>
        </p:nvSpPr>
        <p:spPr>
          <a:xfrm>
            <a:off x="457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1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w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picTx">
  <p:cSld name="Picture with Caption">
    <p:spTree>
      <p:nvGrpSpPr>
        <p:cNvPr id="759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Shape 760"/>
          <p:cNvSpPr txBox="1"/>
          <p:nvPr>
            <p:ph type="title"/>
          </p:nvPr>
        </p:nvSpPr>
        <p:spPr>
          <a:xfrm>
            <a:off x="1792288" y="3600450"/>
            <a:ext cx="5486400" cy="425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1" algn="r">
              <a:spcBef>
                <a:spcPts val="0"/>
              </a:spcBef>
              <a:buClr>
                <a:schemeClr val="dk1"/>
              </a:buClr>
              <a:buFont typeface="Calibri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None/>
              <a:defRPr sz="1800"/>
            </a:lvl2pPr>
            <a:lvl3pPr indent="0" lvl="2" rtl="0">
              <a:spcBef>
                <a:spcPts val="0"/>
              </a:spcBef>
              <a:buNone/>
              <a:defRPr sz="1800"/>
            </a:lvl3pPr>
            <a:lvl4pPr indent="0" lvl="3" rtl="0">
              <a:spcBef>
                <a:spcPts val="0"/>
              </a:spcBef>
              <a:buNone/>
              <a:defRPr sz="1800"/>
            </a:lvl4pPr>
            <a:lvl5pPr indent="0" lvl="4" rtl="0">
              <a:spcBef>
                <a:spcPts val="0"/>
              </a:spcBef>
              <a:buNone/>
              <a:defRPr sz="1800"/>
            </a:lvl5pPr>
            <a:lvl6pPr indent="0" lvl="5" rtl="0">
              <a:spcBef>
                <a:spcPts val="0"/>
              </a:spcBef>
              <a:buNone/>
              <a:defRPr sz="1800"/>
            </a:lvl6pPr>
            <a:lvl7pPr indent="0" lvl="6" rtl="0">
              <a:spcBef>
                <a:spcPts val="0"/>
              </a:spcBef>
              <a:buNone/>
              <a:defRPr sz="1800"/>
            </a:lvl7pPr>
            <a:lvl8pPr indent="0" lvl="7" rtl="0">
              <a:spcBef>
                <a:spcPts val="0"/>
              </a:spcBef>
              <a:buNone/>
              <a:defRPr sz="1800"/>
            </a:lvl8pPr>
            <a:lvl9pPr indent="0" lvl="8" rtl="0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761" name="Shape 761"/>
          <p:cNvSpPr/>
          <p:nvPr>
            <p:ph idx="2" type="pic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1" algn="r">
              <a:spcBef>
                <a:spcPts val="640"/>
              </a:spcBef>
              <a:buClr>
                <a:schemeClr val="dk1"/>
              </a:buClr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560"/>
              </a:spcBef>
              <a:buClr>
                <a:schemeClr val="dk1"/>
              </a:buClr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480"/>
              </a:spcBef>
              <a:buClr>
                <a:schemeClr val="dk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2" name="Shape 762"/>
          <p:cNvSpPr txBox="1"/>
          <p:nvPr>
            <p:ph idx="1" type="body"/>
          </p:nvPr>
        </p:nvSpPr>
        <p:spPr>
          <a:xfrm>
            <a:off x="1792288" y="4025503"/>
            <a:ext cx="5486400" cy="6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1" algn="r">
              <a:spcBef>
                <a:spcPts val="280"/>
              </a:spcBef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24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2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3" name="Shape 763"/>
          <p:cNvSpPr txBox="1"/>
          <p:nvPr>
            <p:ph idx="10" type="dt"/>
          </p:nvPr>
        </p:nvSpPr>
        <p:spPr>
          <a:xfrm>
            <a:off x="6553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1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4" name="Shape 764"/>
          <p:cNvSpPr txBox="1"/>
          <p:nvPr>
            <p:ph idx="11" type="ftr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1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5" name="Shape 765"/>
          <p:cNvSpPr txBox="1"/>
          <p:nvPr>
            <p:ph idx="12" type="sldNum"/>
          </p:nvPr>
        </p:nvSpPr>
        <p:spPr>
          <a:xfrm>
            <a:off x="457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1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w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iw"/>
              <a:t>‹#›</a:t>
            </a:fld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vertTx">
  <p:cSld name="Title and Vertical Text">
    <p:spTree>
      <p:nvGrpSpPr>
        <p:cNvPr id="766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Shape 767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1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None/>
              <a:defRPr sz="1800"/>
            </a:lvl2pPr>
            <a:lvl3pPr indent="0" lvl="2" rtl="0">
              <a:spcBef>
                <a:spcPts val="0"/>
              </a:spcBef>
              <a:buNone/>
              <a:defRPr sz="1800"/>
            </a:lvl3pPr>
            <a:lvl4pPr indent="0" lvl="3" rtl="0">
              <a:spcBef>
                <a:spcPts val="0"/>
              </a:spcBef>
              <a:buNone/>
              <a:defRPr sz="1800"/>
            </a:lvl4pPr>
            <a:lvl5pPr indent="0" lvl="4" rtl="0">
              <a:spcBef>
                <a:spcPts val="0"/>
              </a:spcBef>
              <a:buNone/>
              <a:defRPr sz="1800"/>
            </a:lvl5pPr>
            <a:lvl6pPr indent="0" lvl="5" rtl="0">
              <a:spcBef>
                <a:spcPts val="0"/>
              </a:spcBef>
              <a:buNone/>
              <a:defRPr sz="1800"/>
            </a:lvl6pPr>
            <a:lvl7pPr indent="0" lvl="6" rtl="0">
              <a:spcBef>
                <a:spcPts val="0"/>
              </a:spcBef>
              <a:buNone/>
              <a:defRPr sz="1800"/>
            </a:lvl7pPr>
            <a:lvl8pPr indent="0" lvl="7" rtl="0">
              <a:spcBef>
                <a:spcPts val="0"/>
              </a:spcBef>
              <a:buNone/>
              <a:defRPr sz="1800"/>
            </a:lvl8pPr>
            <a:lvl9pPr indent="0" lvl="8" rtl="0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768" name="Shape 768"/>
          <p:cNvSpPr txBox="1"/>
          <p:nvPr>
            <p:ph idx="1" type="body"/>
          </p:nvPr>
        </p:nvSpPr>
        <p:spPr>
          <a:xfrm rot="5400000">
            <a:off x="2874750" y="-1217400"/>
            <a:ext cx="3394500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39700" lvl="0" marL="342900" marR="0" rtl="1" algn="r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1" algn="r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1" algn="r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1" algn="r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1" algn="r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1" algn="r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1" algn="r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1" algn="r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1" algn="r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9" name="Shape 769"/>
          <p:cNvSpPr txBox="1"/>
          <p:nvPr>
            <p:ph idx="10" type="dt"/>
          </p:nvPr>
        </p:nvSpPr>
        <p:spPr>
          <a:xfrm>
            <a:off x="6553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1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0" name="Shape 770"/>
          <p:cNvSpPr txBox="1"/>
          <p:nvPr>
            <p:ph idx="11" type="ftr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1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1" name="Shape 771"/>
          <p:cNvSpPr txBox="1"/>
          <p:nvPr>
            <p:ph idx="12" type="sldNum"/>
          </p:nvPr>
        </p:nvSpPr>
        <p:spPr>
          <a:xfrm>
            <a:off x="457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1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w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vertTitleAndTx">
  <p:cSld name="Vertical Title and Text">
    <p:spTree>
      <p:nvGrpSpPr>
        <p:cNvPr id="772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" name="Shape 773"/>
          <p:cNvSpPr txBox="1"/>
          <p:nvPr>
            <p:ph type="title"/>
          </p:nvPr>
        </p:nvSpPr>
        <p:spPr>
          <a:xfrm rot="5400000">
            <a:off x="5463750" y="1371628"/>
            <a:ext cx="4388700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1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None/>
              <a:defRPr sz="1800"/>
            </a:lvl2pPr>
            <a:lvl3pPr indent="0" lvl="2" rtl="0">
              <a:spcBef>
                <a:spcPts val="0"/>
              </a:spcBef>
              <a:buNone/>
              <a:defRPr sz="1800"/>
            </a:lvl3pPr>
            <a:lvl4pPr indent="0" lvl="3" rtl="0">
              <a:spcBef>
                <a:spcPts val="0"/>
              </a:spcBef>
              <a:buNone/>
              <a:defRPr sz="1800"/>
            </a:lvl4pPr>
            <a:lvl5pPr indent="0" lvl="4" rtl="0">
              <a:spcBef>
                <a:spcPts val="0"/>
              </a:spcBef>
              <a:buNone/>
              <a:defRPr sz="1800"/>
            </a:lvl5pPr>
            <a:lvl6pPr indent="0" lvl="5" rtl="0">
              <a:spcBef>
                <a:spcPts val="0"/>
              </a:spcBef>
              <a:buNone/>
              <a:defRPr sz="1800"/>
            </a:lvl6pPr>
            <a:lvl7pPr indent="0" lvl="6" rtl="0">
              <a:spcBef>
                <a:spcPts val="0"/>
              </a:spcBef>
              <a:buNone/>
              <a:defRPr sz="1800"/>
            </a:lvl7pPr>
            <a:lvl8pPr indent="0" lvl="7" rtl="0">
              <a:spcBef>
                <a:spcPts val="0"/>
              </a:spcBef>
              <a:buNone/>
              <a:defRPr sz="1800"/>
            </a:lvl8pPr>
            <a:lvl9pPr indent="0" lvl="8" rtl="0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774" name="Shape 774"/>
          <p:cNvSpPr txBox="1"/>
          <p:nvPr>
            <p:ph idx="1" type="body"/>
          </p:nvPr>
        </p:nvSpPr>
        <p:spPr>
          <a:xfrm rot="5400000">
            <a:off x="1272750" y="-609571"/>
            <a:ext cx="4388700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39700" lvl="0" marL="342900" marR="0" rtl="1" algn="r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1" algn="r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1" algn="r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1" algn="r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1" algn="r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1" algn="r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1" algn="r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1" algn="r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1" algn="r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5" name="Shape 775"/>
          <p:cNvSpPr txBox="1"/>
          <p:nvPr>
            <p:ph idx="10" type="dt"/>
          </p:nvPr>
        </p:nvSpPr>
        <p:spPr>
          <a:xfrm>
            <a:off x="6553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1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6" name="Shape 776"/>
          <p:cNvSpPr txBox="1"/>
          <p:nvPr>
            <p:ph idx="11" type="ftr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1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7" name="Shape 777"/>
          <p:cNvSpPr txBox="1"/>
          <p:nvPr>
            <p:ph idx="12" type="sldNum"/>
          </p:nvPr>
        </p:nvSpPr>
        <p:spPr>
          <a:xfrm>
            <a:off x="457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1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w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bg>
      <p:bgPr>
        <a:solidFill>
          <a:schemeClr val="lt2"/>
        </a:solidFill>
      </p:bgPr>
    </p:bg>
    <p:spTree>
      <p:nvGrpSpPr>
        <p:cNvPr id="782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Shape 783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pSp>
        <p:nvGrpSpPr>
          <p:cNvPr id="784" name="Shape 784"/>
          <p:cNvGrpSpPr/>
          <p:nvPr/>
        </p:nvGrpSpPr>
        <p:grpSpPr>
          <a:xfrm>
            <a:off x="830391" y="1191255"/>
            <a:ext cx="745763" cy="45826"/>
            <a:chOff x="4580560" y="2589003"/>
            <a:chExt cx="1064463" cy="25200"/>
          </a:xfrm>
        </p:grpSpPr>
        <p:sp>
          <p:nvSpPr>
            <p:cNvPr id="785" name="Shape 785"/>
            <p:cNvSpPr/>
            <p:nvPr/>
          </p:nvSpPr>
          <p:spPr>
            <a:xfrm rot="-5400000">
              <a:off x="5366324" y="2335503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86" name="Shape 786"/>
            <p:cNvSpPr/>
            <p:nvPr/>
          </p:nvSpPr>
          <p:spPr>
            <a:xfrm rot="-5400000">
              <a:off x="4836310" y="2333253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787" name="Shape 787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788" name="Shape 788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600"/>
            </a:lvl9pPr>
          </a:lstStyle>
          <a:p/>
        </p:txBody>
      </p:sp>
      <p:sp>
        <p:nvSpPr>
          <p:cNvPr id="789" name="Shape 789"/>
          <p:cNvSpPr txBox="1"/>
          <p:nvPr>
            <p:ph idx="12" type="sldNum"/>
          </p:nvPr>
        </p:nvSpPr>
        <p:spPr>
          <a:xfrm>
            <a:off x="8536302" y="4749850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iw"/>
              <a:t>‹#›</a:t>
            </a:fld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bg>
      <p:bgPr>
        <a:solidFill>
          <a:schemeClr val="dk1"/>
        </a:solidFill>
      </p:bgPr>
    </p:bg>
    <p:spTree>
      <p:nvGrpSpPr>
        <p:cNvPr id="790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1" name="Shape 791"/>
          <p:cNvGrpSpPr/>
          <p:nvPr/>
        </p:nvGrpSpPr>
        <p:grpSpPr>
          <a:xfrm>
            <a:off x="830391" y="1191255"/>
            <a:ext cx="745763" cy="45826"/>
            <a:chOff x="4580560" y="2589003"/>
            <a:chExt cx="1064463" cy="25200"/>
          </a:xfrm>
        </p:grpSpPr>
        <p:sp>
          <p:nvSpPr>
            <p:cNvPr id="792" name="Shape 792"/>
            <p:cNvSpPr/>
            <p:nvPr/>
          </p:nvSpPr>
          <p:spPr>
            <a:xfrm rot="-5400000">
              <a:off x="5366324" y="2335503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93" name="Shape 793"/>
            <p:cNvSpPr/>
            <p:nvPr/>
          </p:nvSpPr>
          <p:spPr>
            <a:xfrm rot="-5400000">
              <a:off x="4836310" y="2333253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794" name="Shape 794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95" name="Shape 795"/>
          <p:cNvSpPr txBox="1"/>
          <p:nvPr>
            <p:ph idx="12" type="sldNum"/>
          </p:nvPr>
        </p:nvSpPr>
        <p:spPr>
          <a:xfrm>
            <a:off x="8536302" y="4749850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iw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spTree>
      <p:nvGrpSpPr>
        <p:cNvPr id="796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Shape 79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pSp>
        <p:nvGrpSpPr>
          <p:cNvPr id="798" name="Shape 798"/>
          <p:cNvGrpSpPr/>
          <p:nvPr/>
        </p:nvGrpSpPr>
        <p:grpSpPr>
          <a:xfrm>
            <a:off x="830391" y="1191255"/>
            <a:ext cx="745763" cy="45826"/>
            <a:chOff x="4580560" y="2589003"/>
            <a:chExt cx="1064463" cy="25200"/>
          </a:xfrm>
        </p:grpSpPr>
        <p:sp>
          <p:nvSpPr>
            <p:cNvPr id="799" name="Shape 799"/>
            <p:cNvSpPr/>
            <p:nvPr/>
          </p:nvSpPr>
          <p:spPr>
            <a:xfrm rot="-5400000">
              <a:off x="5366324" y="2335503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00" name="Shape 800"/>
            <p:cNvSpPr/>
            <p:nvPr/>
          </p:nvSpPr>
          <p:spPr>
            <a:xfrm rot="-5400000">
              <a:off x="4836310" y="2333253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801" name="Shape 801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Clr>
                <a:schemeClr val="dk2"/>
              </a:buClr>
              <a:buSzPct val="100000"/>
              <a:defRPr sz="26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buClr>
                <a:schemeClr val="dk2"/>
              </a:buClr>
              <a:buSzPct val="100000"/>
              <a:defRPr sz="2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buClr>
                <a:schemeClr val="dk2"/>
              </a:buClr>
              <a:buSzPct val="100000"/>
              <a:defRPr sz="2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buClr>
                <a:schemeClr val="dk2"/>
              </a:buClr>
              <a:buSzPct val="100000"/>
              <a:defRPr sz="2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buClr>
                <a:schemeClr val="dk2"/>
              </a:buClr>
              <a:buSzPct val="100000"/>
              <a:defRPr sz="2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buClr>
                <a:schemeClr val="dk2"/>
              </a:buClr>
              <a:buSzPct val="100000"/>
              <a:defRPr sz="2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buClr>
                <a:schemeClr val="dk2"/>
              </a:buClr>
              <a:buSzPct val="100000"/>
              <a:defRPr sz="2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buClr>
                <a:schemeClr val="dk2"/>
              </a:buClr>
              <a:buSzPct val="100000"/>
              <a:defRPr sz="2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buClr>
                <a:schemeClr val="dk2"/>
              </a:buClr>
              <a:buSzPct val="100000"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02" name="Shape 802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803" name="Shape 803"/>
          <p:cNvSpPr txBox="1"/>
          <p:nvPr>
            <p:ph idx="12" type="sldNum"/>
          </p:nvPr>
        </p:nvSpPr>
        <p:spPr>
          <a:xfrm>
            <a:off x="8536302" y="4749850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iw"/>
              <a:t>‹#›</a:t>
            </a:fld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and two columns">
    <p:spTree>
      <p:nvGrpSpPr>
        <p:cNvPr id="804" name="Shape 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" name="Shape 80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pSp>
        <p:nvGrpSpPr>
          <p:cNvPr id="806" name="Shape 806"/>
          <p:cNvGrpSpPr/>
          <p:nvPr/>
        </p:nvGrpSpPr>
        <p:grpSpPr>
          <a:xfrm>
            <a:off x="830391" y="1191255"/>
            <a:ext cx="745763" cy="45826"/>
            <a:chOff x="4580560" y="2589003"/>
            <a:chExt cx="1064463" cy="25200"/>
          </a:xfrm>
        </p:grpSpPr>
        <p:sp>
          <p:nvSpPr>
            <p:cNvPr id="807" name="Shape 807"/>
            <p:cNvSpPr/>
            <p:nvPr/>
          </p:nvSpPr>
          <p:spPr>
            <a:xfrm rot="-5400000">
              <a:off x="5366324" y="2335503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08" name="Shape 808"/>
            <p:cNvSpPr/>
            <p:nvPr/>
          </p:nvSpPr>
          <p:spPr>
            <a:xfrm rot="-5400000">
              <a:off x="4836310" y="2333253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809" name="Shape 809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Clr>
                <a:schemeClr val="dk2"/>
              </a:buClr>
              <a:buSzPct val="100000"/>
              <a:defRPr sz="26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buClr>
                <a:schemeClr val="dk2"/>
              </a:buClr>
              <a:buSzPct val="100000"/>
              <a:defRPr sz="2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buClr>
                <a:schemeClr val="dk2"/>
              </a:buClr>
              <a:buSzPct val="100000"/>
              <a:defRPr sz="2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buClr>
                <a:schemeClr val="dk2"/>
              </a:buClr>
              <a:buSzPct val="100000"/>
              <a:defRPr sz="2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buClr>
                <a:schemeClr val="dk2"/>
              </a:buClr>
              <a:buSzPct val="100000"/>
              <a:defRPr sz="2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buClr>
                <a:schemeClr val="dk2"/>
              </a:buClr>
              <a:buSzPct val="100000"/>
              <a:defRPr sz="2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buClr>
                <a:schemeClr val="dk2"/>
              </a:buClr>
              <a:buSzPct val="100000"/>
              <a:defRPr sz="2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buClr>
                <a:schemeClr val="dk2"/>
              </a:buClr>
              <a:buSzPct val="100000"/>
              <a:defRPr sz="2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buClr>
                <a:schemeClr val="dk2"/>
              </a:buClr>
              <a:buSzPct val="100000"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10" name="Shape 810"/>
          <p:cNvSpPr txBox="1"/>
          <p:nvPr>
            <p:ph idx="1" type="body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811" name="Shape 811"/>
          <p:cNvSpPr txBox="1"/>
          <p:nvPr>
            <p:ph idx="2" type="body"/>
          </p:nvPr>
        </p:nvSpPr>
        <p:spPr>
          <a:xfrm>
            <a:off x="4643603" y="2078875"/>
            <a:ext cx="3774300" cy="22611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812" name="Shape 812"/>
          <p:cNvSpPr txBox="1"/>
          <p:nvPr>
            <p:ph idx="12" type="sldNum"/>
          </p:nvPr>
        </p:nvSpPr>
        <p:spPr>
          <a:xfrm>
            <a:off x="8536302" y="4749850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iw"/>
              <a:t>‹#›</a:t>
            </a:fld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813" name="Shape 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Shape 81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pSp>
        <p:nvGrpSpPr>
          <p:cNvPr id="815" name="Shape 815"/>
          <p:cNvGrpSpPr/>
          <p:nvPr/>
        </p:nvGrpSpPr>
        <p:grpSpPr>
          <a:xfrm>
            <a:off x="830391" y="1191255"/>
            <a:ext cx="745763" cy="45826"/>
            <a:chOff x="4580560" y="2589003"/>
            <a:chExt cx="1064463" cy="25200"/>
          </a:xfrm>
        </p:grpSpPr>
        <p:sp>
          <p:nvSpPr>
            <p:cNvPr id="816" name="Shape 816"/>
            <p:cNvSpPr/>
            <p:nvPr/>
          </p:nvSpPr>
          <p:spPr>
            <a:xfrm rot="-5400000">
              <a:off x="5366324" y="2335503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17" name="Shape 817"/>
            <p:cNvSpPr/>
            <p:nvPr/>
          </p:nvSpPr>
          <p:spPr>
            <a:xfrm rot="-5400000">
              <a:off x="4836310" y="2333253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818" name="Shape 818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Clr>
                <a:schemeClr val="dk2"/>
              </a:buClr>
              <a:buSzPct val="100000"/>
              <a:defRPr sz="26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buClr>
                <a:schemeClr val="dk2"/>
              </a:buClr>
              <a:buSzPct val="100000"/>
              <a:defRPr sz="2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buClr>
                <a:schemeClr val="dk2"/>
              </a:buClr>
              <a:buSzPct val="100000"/>
              <a:defRPr sz="2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buClr>
                <a:schemeClr val="dk2"/>
              </a:buClr>
              <a:buSzPct val="100000"/>
              <a:defRPr sz="2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buClr>
                <a:schemeClr val="dk2"/>
              </a:buClr>
              <a:buSzPct val="100000"/>
              <a:defRPr sz="2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buClr>
                <a:schemeClr val="dk2"/>
              </a:buClr>
              <a:buSzPct val="100000"/>
              <a:defRPr sz="2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buClr>
                <a:schemeClr val="dk2"/>
              </a:buClr>
              <a:buSzPct val="100000"/>
              <a:defRPr sz="2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buClr>
                <a:schemeClr val="dk2"/>
              </a:buClr>
              <a:buSzPct val="100000"/>
              <a:defRPr sz="2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buClr>
                <a:schemeClr val="dk2"/>
              </a:buClr>
              <a:buSzPct val="100000"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19" name="Shape 819"/>
          <p:cNvSpPr txBox="1"/>
          <p:nvPr>
            <p:ph idx="12" type="sldNum"/>
          </p:nvPr>
        </p:nvSpPr>
        <p:spPr>
          <a:xfrm>
            <a:off x="8536302" y="4749850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iw"/>
              <a:t>‹#›</a:t>
            </a:fld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One column text">
    <p:spTree>
      <p:nvGrpSpPr>
        <p:cNvPr id="820" name="Shape 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" name="Shape 821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pSp>
        <p:nvGrpSpPr>
          <p:cNvPr id="822" name="Shape 822"/>
          <p:cNvGrpSpPr/>
          <p:nvPr/>
        </p:nvGrpSpPr>
        <p:grpSpPr>
          <a:xfrm>
            <a:off x="830391" y="1191255"/>
            <a:ext cx="745763" cy="45826"/>
            <a:chOff x="4580560" y="2589003"/>
            <a:chExt cx="1064463" cy="25200"/>
          </a:xfrm>
        </p:grpSpPr>
        <p:sp>
          <p:nvSpPr>
            <p:cNvPr id="823" name="Shape 823"/>
            <p:cNvSpPr/>
            <p:nvPr/>
          </p:nvSpPr>
          <p:spPr>
            <a:xfrm rot="-5400000">
              <a:off x="5366324" y="2335503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24" name="Shape 824"/>
            <p:cNvSpPr/>
            <p:nvPr/>
          </p:nvSpPr>
          <p:spPr>
            <a:xfrm rot="-5400000">
              <a:off x="4836310" y="2333253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825" name="Shape 825"/>
          <p:cNvSpPr txBox="1"/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Clr>
                <a:schemeClr val="dk2"/>
              </a:buClr>
              <a:buSzPct val="100000"/>
              <a:defRPr sz="26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buClr>
                <a:schemeClr val="dk2"/>
              </a:buClr>
              <a:buSzPct val="100000"/>
              <a:defRPr sz="2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buClr>
                <a:schemeClr val="dk2"/>
              </a:buClr>
              <a:buSzPct val="100000"/>
              <a:defRPr sz="2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buClr>
                <a:schemeClr val="dk2"/>
              </a:buClr>
              <a:buSzPct val="100000"/>
              <a:defRPr sz="2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buClr>
                <a:schemeClr val="dk2"/>
              </a:buClr>
              <a:buSzPct val="100000"/>
              <a:defRPr sz="2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buClr>
                <a:schemeClr val="dk2"/>
              </a:buClr>
              <a:buSzPct val="100000"/>
              <a:defRPr sz="2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buClr>
                <a:schemeClr val="dk2"/>
              </a:buClr>
              <a:buSzPct val="100000"/>
              <a:defRPr sz="2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buClr>
                <a:schemeClr val="dk2"/>
              </a:buClr>
              <a:buSzPct val="100000"/>
              <a:defRPr sz="2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buClr>
                <a:schemeClr val="dk2"/>
              </a:buClr>
              <a:buSzPct val="100000"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26" name="Shape 826"/>
          <p:cNvSpPr txBox="1"/>
          <p:nvPr>
            <p:ph idx="1" type="body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827" name="Shape 827"/>
          <p:cNvSpPr txBox="1"/>
          <p:nvPr>
            <p:ph idx="12" type="sldNum"/>
          </p:nvPr>
        </p:nvSpPr>
        <p:spPr>
          <a:xfrm>
            <a:off x="8536302" y="4749850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iw"/>
              <a:t>‹#›</a:t>
            </a:fld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in point">
    <p:bg>
      <p:bgPr>
        <a:solidFill>
          <a:schemeClr val="accent3"/>
        </a:solidFill>
      </p:bgPr>
    </p:bg>
    <p:spTree>
      <p:nvGrpSpPr>
        <p:cNvPr id="828" name="Shape 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9" name="Shape 829"/>
          <p:cNvGrpSpPr/>
          <p:nvPr/>
        </p:nvGrpSpPr>
        <p:grpSpPr>
          <a:xfrm>
            <a:off x="830391" y="4169130"/>
            <a:ext cx="745763" cy="45826"/>
            <a:chOff x="4580560" y="2589003"/>
            <a:chExt cx="1064463" cy="25200"/>
          </a:xfrm>
        </p:grpSpPr>
        <p:sp>
          <p:nvSpPr>
            <p:cNvPr id="830" name="Shape 830"/>
            <p:cNvSpPr/>
            <p:nvPr/>
          </p:nvSpPr>
          <p:spPr>
            <a:xfrm rot="-5400000">
              <a:off x="5366324" y="2335503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31" name="Shape 831"/>
            <p:cNvSpPr/>
            <p:nvPr/>
          </p:nvSpPr>
          <p:spPr>
            <a:xfrm rot="-5400000">
              <a:off x="4836310" y="2333253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832" name="Shape 832"/>
          <p:cNvSpPr txBox="1"/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rtl="0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33" name="Shape 833"/>
          <p:cNvSpPr txBox="1"/>
          <p:nvPr>
            <p:ph idx="12" type="sldNum"/>
          </p:nvPr>
        </p:nvSpPr>
        <p:spPr>
          <a:xfrm>
            <a:off x="8536302" y="4749850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iw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ection title and description">
    <p:spTree>
      <p:nvGrpSpPr>
        <p:cNvPr id="834" name="Shape 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" name="Shape 835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pSp>
        <p:nvGrpSpPr>
          <p:cNvPr id="836" name="Shape 836"/>
          <p:cNvGrpSpPr/>
          <p:nvPr/>
        </p:nvGrpSpPr>
        <p:grpSpPr>
          <a:xfrm>
            <a:off x="830391" y="1191255"/>
            <a:ext cx="745763" cy="45826"/>
            <a:chOff x="4580560" y="2589003"/>
            <a:chExt cx="1064463" cy="25200"/>
          </a:xfrm>
        </p:grpSpPr>
        <p:sp>
          <p:nvSpPr>
            <p:cNvPr id="837" name="Shape 837"/>
            <p:cNvSpPr/>
            <p:nvPr/>
          </p:nvSpPr>
          <p:spPr>
            <a:xfrm rot="-5400000">
              <a:off x="5366324" y="2335503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38" name="Shape 838"/>
            <p:cNvSpPr/>
            <p:nvPr/>
          </p:nvSpPr>
          <p:spPr>
            <a:xfrm rot="-5400000">
              <a:off x="4836310" y="2333253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839" name="Shape 839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Clr>
                <a:schemeClr val="dk2"/>
              </a:buClr>
              <a:buSzPct val="100000"/>
              <a:defRPr sz="26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buClr>
                <a:schemeClr val="dk2"/>
              </a:buClr>
              <a:buSzPct val="100000"/>
              <a:defRPr sz="2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buClr>
                <a:schemeClr val="dk2"/>
              </a:buClr>
              <a:buSzPct val="100000"/>
              <a:defRPr sz="2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buClr>
                <a:schemeClr val="dk2"/>
              </a:buClr>
              <a:buSzPct val="100000"/>
              <a:defRPr sz="2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buClr>
                <a:schemeClr val="dk2"/>
              </a:buClr>
              <a:buSzPct val="100000"/>
              <a:defRPr sz="2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buClr>
                <a:schemeClr val="dk2"/>
              </a:buClr>
              <a:buSzPct val="100000"/>
              <a:defRPr sz="2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buClr>
                <a:schemeClr val="dk2"/>
              </a:buClr>
              <a:buSzPct val="100000"/>
              <a:defRPr sz="2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buClr>
                <a:schemeClr val="dk2"/>
              </a:buClr>
              <a:buSzPct val="100000"/>
              <a:defRPr sz="2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buClr>
                <a:schemeClr val="dk2"/>
              </a:buClr>
              <a:buSzPct val="100000"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40" name="Shape 840"/>
          <p:cNvSpPr txBox="1"/>
          <p:nvPr>
            <p:ph idx="1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600"/>
            </a:lvl9pPr>
          </a:lstStyle>
          <a:p/>
        </p:txBody>
      </p:sp>
      <p:sp>
        <p:nvSpPr>
          <p:cNvPr id="841" name="Shape 841"/>
          <p:cNvSpPr txBox="1"/>
          <p:nvPr>
            <p:ph idx="2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842" name="Shape 842"/>
          <p:cNvSpPr txBox="1"/>
          <p:nvPr>
            <p:ph idx="12" type="sldNum"/>
          </p:nvPr>
        </p:nvSpPr>
        <p:spPr>
          <a:xfrm>
            <a:off x="8536302" y="4749850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iw"/>
              <a:t>‹#›</a:t>
            </a:fld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bg>
      <p:bgPr>
        <a:solidFill>
          <a:schemeClr val="dk1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/>
          <p:nvPr/>
        </p:nvSpPr>
        <p:spPr>
          <a:xfrm>
            <a:off x="0" y="100"/>
            <a:ext cx="9144000" cy="1711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56" name="Shape 56"/>
          <p:cNvCxnSpPr/>
          <p:nvPr/>
        </p:nvCxnSpPr>
        <p:spPr>
          <a:xfrm>
            <a:off x="641934" y="3597500"/>
            <a:ext cx="390299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7" name="Shape 57"/>
          <p:cNvSpPr txBox="1"/>
          <p:nvPr>
            <p:ph type="ctr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rtl="0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1" type="subTitle"/>
          </p:nvPr>
        </p:nvSpPr>
        <p:spPr>
          <a:xfrm>
            <a:off x="512700" y="3840639"/>
            <a:ext cx="8118600" cy="7875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59" name="Shape 5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iw">
                <a:solidFill>
                  <a:schemeClr val="accen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spTree>
      <p:nvGrpSpPr>
        <p:cNvPr id="843" name="Shape 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" name="Shape 844"/>
          <p:cNvSpPr txBox="1"/>
          <p:nvPr>
            <p:ph idx="1" type="body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845" name="Shape 845"/>
          <p:cNvSpPr txBox="1"/>
          <p:nvPr>
            <p:ph idx="12" type="sldNum"/>
          </p:nvPr>
        </p:nvSpPr>
        <p:spPr>
          <a:xfrm>
            <a:off x="8536302" y="4749850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iw"/>
              <a:t>‹#›</a:t>
            </a:fld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ig number">
    <p:bg>
      <p:bgPr>
        <a:solidFill>
          <a:schemeClr val="dk1"/>
        </a:solidFill>
      </p:bgPr>
    </p:bg>
    <p:spTree>
      <p:nvGrpSpPr>
        <p:cNvPr id="846" name="Shape 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7" name="Shape 847"/>
          <p:cNvGrpSpPr/>
          <p:nvPr/>
        </p:nvGrpSpPr>
        <p:grpSpPr>
          <a:xfrm>
            <a:off x="830391" y="4169130"/>
            <a:ext cx="745763" cy="45826"/>
            <a:chOff x="4580560" y="2589003"/>
            <a:chExt cx="1064463" cy="25200"/>
          </a:xfrm>
        </p:grpSpPr>
        <p:sp>
          <p:nvSpPr>
            <p:cNvPr id="848" name="Shape 848"/>
            <p:cNvSpPr/>
            <p:nvPr/>
          </p:nvSpPr>
          <p:spPr>
            <a:xfrm rot="-5400000">
              <a:off x="5366324" y="2335503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49" name="Shape 849"/>
            <p:cNvSpPr/>
            <p:nvPr/>
          </p:nvSpPr>
          <p:spPr>
            <a:xfrm rot="-5400000">
              <a:off x="4836310" y="2333253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850" name="Shape 850"/>
          <p:cNvSpPr txBox="1"/>
          <p:nvPr>
            <p:ph type="title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Clr>
                <a:schemeClr val="lt1"/>
              </a:buClr>
              <a:buSzPct val="100000"/>
              <a:defRPr sz="8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buClr>
                <a:schemeClr val="lt1"/>
              </a:buClr>
              <a:buSzPct val="100000"/>
              <a:defRPr sz="8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buClr>
                <a:schemeClr val="lt1"/>
              </a:buClr>
              <a:buSzPct val="100000"/>
              <a:defRPr sz="8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buClr>
                <a:schemeClr val="lt1"/>
              </a:buClr>
              <a:buSzPct val="100000"/>
              <a:defRPr sz="8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buClr>
                <a:schemeClr val="lt1"/>
              </a:buClr>
              <a:buSzPct val="100000"/>
              <a:defRPr sz="8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buClr>
                <a:schemeClr val="lt1"/>
              </a:buClr>
              <a:buSzPct val="100000"/>
              <a:defRPr sz="8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buClr>
                <a:schemeClr val="lt1"/>
              </a:buClr>
              <a:buSzPct val="100000"/>
              <a:defRPr sz="8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buClr>
                <a:schemeClr val="lt1"/>
              </a:buClr>
              <a:buSzPct val="100000"/>
              <a:defRPr sz="8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buClr>
                <a:schemeClr val="lt1"/>
              </a:buClr>
              <a:buSzPct val="100000"/>
              <a:defRPr sz="8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51" name="Shape 851"/>
          <p:cNvSpPr txBox="1"/>
          <p:nvPr>
            <p:ph idx="1" type="body"/>
          </p:nvPr>
        </p:nvSpPr>
        <p:spPr>
          <a:xfrm>
            <a:off x="729450" y="2272887"/>
            <a:ext cx="7688400" cy="1580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52" name="Shape 852"/>
          <p:cNvSpPr txBox="1"/>
          <p:nvPr>
            <p:ph idx="12" type="sldNum"/>
          </p:nvPr>
        </p:nvSpPr>
        <p:spPr>
          <a:xfrm>
            <a:off x="8536302" y="4749850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iw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853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Shape 854"/>
          <p:cNvSpPr txBox="1"/>
          <p:nvPr>
            <p:ph idx="12" type="sldNum"/>
          </p:nvPr>
        </p:nvSpPr>
        <p:spPr>
          <a:xfrm>
            <a:off x="8536302" y="4749850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iw"/>
              <a:t>‹#›</a:t>
            </a:fld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 type="title">
  <p:cSld name="Title Slide">
    <p:bg>
      <p:bgPr>
        <a:gradFill>
          <a:gsLst>
            <a:gs pos="0">
              <a:schemeClr val="lt1"/>
            </a:gs>
            <a:gs pos="100000">
              <a:srgbClr val="9E9E9E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862" name="Shape 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" name="Shape 863"/>
          <p:cNvSpPr/>
          <p:nvPr/>
        </p:nvSpPr>
        <p:spPr>
          <a:xfrm flipH="1">
            <a:off x="2667000" y="0"/>
            <a:ext cx="6476999" cy="5143500"/>
          </a:xfrm>
          <a:prstGeom prst="rect">
            <a:avLst/>
          </a:prstGeom>
          <a:blipFill rotWithShape="1">
            <a:blip r:embed="rId2">
              <a:alphaModFix amt="43000"/>
            </a:blip>
            <a:tile algn="tl" flip="none" tx="0" sx="50002" ty="0" sy="50002"/>
          </a:blip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cxnSp>
        <p:nvCxnSpPr>
          <p:cNvPr id="864" name="Shape 864"/>
          <p:cNvCxnSpPr/>
          <p:nvPr/>
        </p:nvCxnSpPr>
        <p:spPr>
          <a:xfrm rot="-5400000">
            <a:off x="95250" y="2571750"/>
            <a:ext cx="5143500" cy="0"/>
          </a:xfrm>
          <a:prstGeom prst="straightConnector1">
            <a:avLst/>
          </a:prstGeom>
          <a:noFill/>
          <a:ln cap="flat" cmpd="sng" w="11425">
            <a:solidFill>
              <a:srgbClr val="F9F9F9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865" name="Shape 865"/>
          <p:cNvSpPr txBox="1"/>
          <p:nvPr>
            <p:ph type="ctrTitle"/>
          </p:nvPr>
        </p:nvSpPr>
        <p:spPr>
          <a:xfrm>
            <a:off x="3366867" y="400050"/>
            <a:ext cx="5105400" cy="215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1" algn="r">
              <a:spcBef>
                <a:spcPts val="0"/>
              </a:spcBef>
              <a:buClr>
                <a:srgbClr val="FEF7F0"/>
              </a:buClr>
              <a:buFont typeface="Trebuchet MS"/>
              <a:buNone/>
              <a:defRPr b="1" i="0" sz="4200" u="none" cap="none" strike="noStrike">
                <a:solidFill>
                  <a:srgbClr val="FEF7F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rtl="0">
              <a:spcBef>
                <a:spcPts val="0"/>
              </a:spcBef>
              <a:buNone/>
              <a:defRPr sz="1800"/>
            </a:lvl2pPr>
            <a:lvl3pPr indent="0" lvl="2" rtl="0">
              <a:spcBef>
                <a:spcPts val="0"/>
              </a:spcBef>
              <a:buNone/>
              <a:defRPr sz="1800"/>
            </a:lvl3pPr>
            <a:lvl4pPr indent="0" lvl="3" rtl="0">
              <a:spcBef>
                <a:spcPts val="0"/>
              </a:spcBef>
              <a:buNone/>
              <a:defRPr sz="1800"/>
            </a:lvl4pPr>
            <a:lvl5pPr indent="0" lvl="4" rtl="0">
              <a:spcBef>
                <a:spcPts val="0"/>
              </a:spcBef>
              <a:buNone/>
              <a:defRPr sz="1800"/>
            </a:lvl5pPr>
            <a:lvl6pPr indent="0" lvl="5" rtl="0">
              <a:spcBef>
                <a:spcPts val="0"/>
              </a:spcBef>
              <a:buNone/>
              <a:defRPr sz="1800"/>
            </a:lvl6pPr>
            <a:lvl7pPr indent="0" lvl="6" rtl="0">
              <a:spcBef>
                <a:spcPts val="0"/>
              </a:spcBef>
              <a:buNone/>
              <a:defRPr sz="1800"/>
            </a:lvl7pPr>
            <a:lvl8pPr indent="0" lvl="7" rtl="0">
              <a:spcBef>
                <a:spcPts val="0"/>
              </a:spcBef>
              <a:buNone/>
              <a:defRPr sz="1800"/>
            </a:lvl8pPr>
            <a:lvl9pPr indent="0" lvl="8" rtl="0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866" name="Shape 866"/>
          <p:cNvSpPr txBox="1"/>
          <p:nvPr>
            <p:ph idx="1" type="subTitle"/>
          </p:nvPr>
        </p:nvSpPr>
        <p:spPr>
          <a:xfrm>
            <a:off x="3354442" y="2654898"/>
            <a:ext cx="5114700" cy="82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1" algn="r">
              <a:spcBef>
                <a:spcPts val="600"/>
              </a:spcBef>
              <a:buClr>
                <a:schemeClr val="dk2"/>
              </a:buClr>
              <a:buFont typeface="Noto Sans Symbols"/>
              <a:buNone/>
              <a:defRPr b="0" i="0" sz="22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1" algn="ctr">
              <a:spcBef>
                <a:spcPts val="500"/>
              </a:spcBef>
              <a:buClr>
                <a:schemeClr val="accent4"/>
              </a:buClr>
              <a:buFont typeface="Noto Sans Symbols"/>
              <a:buNone/>
              <a:defRPr b="0" i="0" sz="23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1" algn="ctr">
              <a:spcBef>
                <a:spcPts val="400"/>
              </a:spcBef>
              <a:buClr>
                <a:schemeClr val="accent4"/>
              </a:buClr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1" algn="ctr">
              <a:spcBef>
                <a:spcPts val="400"/>
              </a:spcBef>
              <a:buClr>
                <a:schemeClr val="accent4"/>
              </a:buClr>
              <a:buFont typeface="Noto Sans Symbols"/>
              <a:buNone/>
              <a:defRPr b="0" i="0" sz="20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1" algn="ctr">
              <a:spcBef>
                <a:spcPts val="400"/>
              </a:spcBef>
              <a:buClr>
                <a:schemeClr val="accent4"/>
              </a:buClr>
              <a:buFont typeface="Noto Sans Symbols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1" algn="ctr">
              <a:spcBef>
                <a:spcPts val="400"/>
              </a:spcBef>
              <a:buClr>
                <a:schemeClr val="accent4"/>
              </a:buClr>
              <a:buFont typeface="Noto Sans Symbols"/>
              <a:buNone/>
              <a:defRPr b="0" i="0" sz="18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1" algn="ctr">
              <a:spcBef>
                <a:spcPts val="320"/>
              </a:spcBef>
              <a:buClr>
                <a:schemeClr val="accent4"/>
              </a:buClr>
              <a:buFont typeface="Noto Sans Symbols"/>
              <a:buNone/>
              <a:defRPr b="0" i="0" sz="1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1" algn="ctr">
              <a:spcBef>
                <a:spcPts val="300"/>
              </a:spcBef>
              <a:buClr>
                <a:schemeClr val="accent4"/>
              </a:buClr>
              <a:buFont typeface="Trebuchet MS"/>
              <a:buNone/>
              <a:defRPr b="0" i="0" sz="16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1" algn="ctr">
              <a:spcBef>
                <a:spcPts val="280"/>
              </a:spcBef>
              <a:buClr>
                <a:schemeClr val="accent4"/>
              </a:buClr>
              <a:buFont typeface="Noto Sans Symbols"/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867" name="Shape 867"/>
          <p:cNvSpPr txBox="1"/>
          <p:nvPr>
            <p:ph idx="10" type="dt"/>
          </p:nvPr>
        </p:nvSpPr>
        <p:spPr>
          <a:xfrm>
            <a:off x="5871223" y="4918459"/>
            <a:ext cx="2002500" cy="170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1" algn="l">
              <a:spcBef>
                <a:spcPts val="0"/>
              </a:spcBef>
              <a:buNone/>
              <a:defRPr b="0" i="0" sz="10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868" name="Shape 868"/>
          <p:cNvSpPr txBox="1"/>
          <p:nvPr>
            <p:ph idx="11" type="ftr"/>
          </p:nvPr>
        </p:nvSpPr>
        <p:spPr>
          <a:xfrm>
            <a:off x="2819400" y="4918459"/>
            <a:ext cx="2927700" cy="1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1" algn="r">
              <a:spcBef>
                <a:spcPts val="0"/>
              </a:spcBef>
              <a:buNone/>
              <a:defRPr b="0" i="0" sz="10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869" name="Shape 869"/>
          <p:cNvSpPr txBox="1"/>
          <p:nvPr>
            <p:ph idx="12" type="sldNum"/>
          </p:nvPr>
        </p:nvSpPr>
        <p:spPr>
          <a:xfrm>
            <a:off x="7880884" y="4917185"/>
            <a:ext cx="588300" cy="1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wrap="square" tIns="0">
            <a:noAutofit/>
          </a:bodyPr>
          <a:lstStyle/>
          <a:p>
            <a:pPr indent="0" lvl="0" marL="0" marR="0" rtl="1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iw" sz="11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">
  <p:cSld name="Title and Content">
    <p:spTree>
      <p:nvGrpSpPr>
        <p:cNvPr id="870" name="Shape 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Shape 871"/>
          <p:cNvSpPr txBox="1"/>
          <p:nvPr>
            <p:ph type="title"/>
          </p:nvPr>
        </p:nvSpPr>
        <p:spPr>
          <a:xfrm>
            <a:off x="457200" y="240029"/>
            <a:ext cx="72390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1" algn="l">
              <a:spcBef>
                <a:spcPts val="0"/>
              </a:spcBef>
              <a:buClr>
                <a:srgbClr val="FEF7F0"/>
              </a:buClr>
              <a:buFont typeface="Trebuchet MS"/>
              <a:buNone/>
              <a:defRPr b="1" i="0" sz="3800" u="none" cap="none" strike="noStrike">
                <a:solidFill>
                  <a:srgbClr val="FEF7F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rtl="0">
              <a:spcBef>
                <a:spcPts val="0"/>
              </a:spcBef>
              <a:buNone/>
              <a:defRPr sz="1800"/>
            </a:lvl2pPr>
            <a:lvl3pPr indent="0" lvl="2" rtl="0">
              <a:spcBef>
                <a:spcPts val="0"/>
              </a:spcBef>
              <a:buNone/>
              <a:defRPr sz="1800"/>
            </a:lvl3pPr>
            <a:lvl4pPr indent="0" lvl="3" rtl="0">
              <a:spcBef>
                <a:spcPts val="0"/>
              </a:spcBef>
              <a:buNone/>
              <a:defRPr sz="1800"/>
            </a:lvl4pPr>
            <a:lvl5pPr indent="0" lvl="4" rtl="0">
              <a:spcBef>
                <a:spcPts val="0"/>
              </a:spcBef>
              <a:buNone/>
              <a:defRPr sz="1800"/>
            </a:lvl5pPr>
            <a:lvl6pPr indent="0" lvl="5" rtl="0">
              <a:spcBef>
                <a:spcPts val="0"/>
              </a:spcBef>
              <a:buNone/>
              <a:defRPr sz="1800"/>
            </a:lvl6pPr>
            <a:lvl7pPr indent="0" lvl="6" rtl="0">
              <a:spcBef>
                <a:spcPts val="0"/>
              </a:spcBef>
              <a:buNone/>
              <a:defRPr sz="1800"/>
            </a:lvl7pPr>
            <a:lvl8pPr indent="0" lvl="7" rtl="0">
              <a:spcBef>
                <a:spcPts val="0"/>
              </a:spcBef>
              <a:buNone/>
              <a:defRPr sz="1800"/>
            </a:lvl8pPr>
            <a:lvl9pPr indent="0" lvl="8" rtl="0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872" name="Shape 872"/>
          <p:cNvSpPr txBox="1"/>
          <p:nvPr>
            <p:ph idx="1" type="body"/>
          </p:nvPr>
        </p:nvSpPr>
        <p:spPr>
          <a:xfrm>
            <a:off x="457200" y="1207062"/>
            <a:ext cx="7239000" cy="363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53797" lvl="0" marL="274320" marR="0" rtl="1" algn="r">
              <a:spcBef>
                <a:spcPts val="600"/>
              </a:spcBef>
              <a:buClr>
                <a:schemeClr val="dk2"/>
              </a:buClr>
              <a:buSzPct val="72999"/>
              <a:buFont typeface="Noto Sans Symbols"/>
              <a:buChar char="⦿"/>
              <a:defRPr b="0" i="0" sz="2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112268" lvl="1" marL="521208" marR="0" rtl="1" algn="r">
              <a:spcBef>
                <a:spcPts val="500"/>
              </a:spcBef>
              <a:buClr>
                <a:schemeClr val="accent4"/>
              </a:buClr>
              <a:buSzPct val="80000"/>
              <a:buFont typeface="Noto Sans Symbols"/>
              <a:buChar char="◼"/>
              <a:defRPr b="0" i="0" sz="23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162051" lvl="2" marL="758952" marR="0" rtl="1" algn="r">
              <a:spcBef>
                <a:spcPts val="400"/>
              </a:spcBef>
              <a:buClr>
                <a:schemeClr val="accent4"/>
              </a:buClr>
              <a:buSzPct val="60000"/>
              <a:buFont typeface="Noto Sans Symbols"/>
              <a:buChar char="•"/>
              <a:defRPr b="0" i="0" sz="2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129539" lvl="3" marL="1005839" marR="0" rtl="1" algn="r">
              <a:spcBef>
                <a:spcPts val="400"/>
              </a:spcBef>
              <a:buClr>
                <a:schemeClr val="accent4"/>
              </a:buClr>
              <a:buSzPct val="80000"/>
              <a:buFont typeface="Noto Sans Symbols"/>
              <a:buChar char="●"/>
              <a:defRPr b="0" i="0" sz="20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158750" lvl="4" marL="1280160" marR="0" rtl="1" algn="r">
              <a:spcBef>
                <a:spcPts val="400"/>
              </a:spcBef>
              <a:buClr>
                <a:schemeClr val="accent4"/>
              </a:buClr>
              <a:buSzPct val="70000"/>
              <a:buFont typeface="Noto Sans Symbols"/>
              <a:buChar char="◉"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98044" lvl="5" marL="1472184" marR="0" rtl="1" algn="r">
              <a:spcBef>
                <a:spcPts val="400"/>
              </a:spcBef>
              <a:buClr>
                <a:schemeClr val="accent4"/>
              </a:buClr>
              <a:buSzPct val="79999"/>
              <a:buFont typeface="Noto Sans Symbols"/>
              <a:buChar char="●"/>
              <a:defRPr b="0" i="0" sz="18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106171" lvl="6" marL="1673351" marR="0" rtl="1" algn="r">
              <a:spcBef>
                <a:spcPts val="320"/>
              </a:spcBef>
              <a:buClr>
                <a:schemeClr val="accent4"/>
              </a:buClr>
              <a:buSzPct val="80000"/>
              <a:buFont typeface="Noto Sans Symbols"/>
              <a:buChar char="◼"/>
              <a:defRPr b="0" i="0" sz="1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81788" lvl="7" marL="1847088" marR="0" rtl="1" algn="r">
              <a:spcBef>
                <a:spcPts val="300"/>
              </a:spcBef>
              <a:buClr>
                <a:schemeClr val="accent4"/>
              </a:buClr>
              <a:buSzPct val="100000"/>
              <a:buFont typeface="Trebuchet MS"/>
              <a:buChar char="•"/>
              <a:defRPr b="0" i="0" sz="16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101600" lvl="8" marL="2057400" marR="0" rtl="1" algn="r">
              <a:spcBef>
                <a:spcPts val="280"/>
              </a:spcBef>
              <a:buClr>
                <a:schemeClr val="accent4"/>
              </a:buClr>
              <a:buSzPct val="1000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873" name="Shape 873"/>
          <p:cNvSpPr txBox="1"/>
          <p:nvPr>
            <p:ph idx="10" type="dt"/>
          </p:nvPr>
        </p:nvSpPr>
        <p:spPr>
          <a:xfrm>
            <a:off x="4245935" y="4918459"/>
            <a:ext cx="2002500" cy="170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1" algn="l">
              <a:spcBef>
                <a:spcPts val="0"/>
              </a:spcBef>
              <a:buNone/>
              <a:defRPr b="0" i="0" sz="10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874" name="Shape 874"/>
          <p:cNvSpPr txBox="1"/>
          <p:nvPr>
            <p:ph idx="11" type="ftr"/>
          </p:nvPr>
        </p:nvSpPr>
        <p:spPr>
          <a:xfrm>
            <a:off x="457200" y="4918459"/>
            <a:ext cx="3657600" cy="1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1" algn="r">
              <a:spcBef>
                <a:spcPts val="0"/>
              </a:spcBef>
              <a:buNone/>
              <a:defRPr b="0" i="0" sz="10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875" name="Shape 875"/>
          <p:cNvSpPr txBox="1"/>
          <p:nvPr>
            <p:ph idx="12" type="sldNum"/>
          </p:nvPr>
        </p:nvSpPr>
        <p:spPr>
          <a:xfrm>
            <a:off x="6251448" y="4917185"/>
            <a:ext cx="588299" cy="1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wrap="square" tIns="0">
            <a:noAutofit/>
          </a:bodyPr>
          <a:lstStyle/>
          <a:p>
            <a:pPr indent="0" lvl="0" marL="0" marR="0" rtl="1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iw" sz="11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bg>
      <p:bgPr>
        <a:solidFill>
          <a:schemeClr val="lt1"/>
        </a:solidFill>
      </p:bgPr>
    </p:bg>
    <p:spTree>
      <p:nvGrpSpPr>
        <p:cNvPr id="876" name="Shape 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" name="Shape 877"/>
          <p:cNvSpPr txBox="1"/>
          <p:nvPr>
            <p:ph type="title"/>
          </p:nvPr>
        </p:nvSpPr>
        <p:spPr>
          <a:xfrm>
            <a:off x="1066800" y="2116377"/>
            <a:ext cx="6255600" cy="10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1" algn="r">
              <a:spcBef>
                <a:spcPts val="0"/>
              </a:spcBef>
              <a:buClr>
                <a:srgbClr val="FEF7F0"/>
              </a:buClr>
              <a:buFont typeface="Trebuchet MS"/>
              <a:buNone/>
              <a:defRPr b="1" i="0" sz="4200" u="none" cap="none" strike="noStrike">
                <a:solidFill>
                  <a:srgbClr val="FEF7F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rtl="0">
              <a:spcBef>
                <a:spcPts val="0"/>
              </a:spcBef>
              <a:buNone/>
              <a:defRPr sz="1800"/>
            </a:lvl2pPr>
            <a:lvl3pPr indent="0" lvl="2" rtl="0">
              <a:spcBef>
                <a:spcPts val="0"/>
              </a:spcBef>
              <a:buNone/>
              <a:defRPr sz="1800"/>
            </a:lvl3pPr>
            <a:lvl4pPr indent="0" lvl="3" rtl="0">
              <a:spcBef>
                <a:spcPts val="0"/>
              </a:spcBef>
              <a:buNone/>
              <a:defRPr sz="1800"/>
            </a:lvl4pPr>
            <a:lvl5pPr indent="0" lvl="4" rtl="0">
              <a:spcBef>
                <a:spcPts val="0"/>
              </a:spcBef>
              <a:buNone/>
              <a:defRPr sz="1800"/>
            </a:lvl5pPr>
            <a:lvl6pPr indent="0" lvl="5" rtl="0">
              <a:spcBef>
                <a:spcPts val="0"/>
              </a:spcBef>
              <a:buNone/>
              <a:defRPr sz="1800"/>
            </a:lvl6pPr>
            <a:lvl7pPr indent="0" lvl="6" rtl="0">
              <a:spcBef>
                <a:spcPts val="0"/>
              </a:spcBef>
              <a:buNone/>
              <a:defRPr sz="1800"/>
            </a:lvl7pPr>
            <a:lvl8pPr indent="0" lvl="7" rtl="0">
              <a:spcBef>
                <a:spcPts val="0"/>
              </a:spcBef>
              <a:buNone/>
              <a:defRPr sz="1800"/>
            </a:lvl8pPr>
            <a:lvl9pPr indent="0" lvl="8" rtl="0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878" name="Shape 878"/>
          <p:cNvSpPr txBox="1"/>
          <p:nvPr>
            <p:ph idx="1" type="body"/>
          </p:nvPr>
        </p:nvSpPr>
        <p:spPr>
          <a:xfrm>
            <a:off x="1066800" y="1428750"/>
            <a:ext cx="6255600" cy="5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1" algn="r">
              <a:spcBef>
                <a:spcPts val="600"/>
              </a:spcBef>
              <a:buClr>
                <a:schemeClr val="dk2"/>
              </a:buClr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9108" lvl="1" marL="521208" marR="0" rtl="1" algn="r">
              <a:spcBef>
                <a:spcPts val="500"/>
              </a:spcBef>
              <a:buClr>
                <a:schemeClr val="accent4"/>
              </a:buClr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38251" lvl="2" marL="758952" marR="0" rtl="1" algn="r">
              <a:spcBef>
                <a:spcPts val="400"/>
              </a:spcBef>
              <a:buClr>
                <a:schemeClr val="accent4"/>
              </a:buClr>
              <a:buFont typeface="Noto Sans Symbols"/>
              <a:buNone/>
              <a:defRPr b="0" i="0" sz="16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31139" lvl="3" marL="1005839" marR="0" rtl="1" algn="r">
              <a:spcBef>
                <a:spcPts val="280"/>
              </a:spcBef>
              <a:buClr>
                <a:schemeClr val="accent4"/>
              </a:buClr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38760" lvl="4" marL="1280160" marR="0" rtl="1" algn="r">
              <a:spcBef>
                <a:spcPts val="400"/>
              </a:spcBef>
              <a:buClr>
                <a:schemeClr val="accent4"/>
              </a:buClr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98044" lvl="5" marL="1472184" marR="0" rtl="1" algn="r">
              <a:spcBef>
                <a:spcPts val="400"/>
              </a:spcBef>
              <a:buClr>
                <a:schemeClr val="accent4"/>
              </a:buClr>
              <a:buSzPct val="79999"/>
              <a:buFont typeface="Noto Sans Symbols"/>
              <a:buChar char="●"/>
              <a:defRPr b="0" i="0" sz="18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106171" lvl="6" marL="1673351" marR="0" rtl="1" algn="r">
              <a:spcBef>
                <a:spcPts val="320"/>
              </a:spcBef>
              <a:buClr>
                <a:schemeClr val="accent4"/>
              </a:buClr>
              <a:buSzPct val="80000"/>
              <a:buFont typeface="Noto Sans Symbols"/>
              <a:buChar char="◼"/>
              <a:defRPr b="0" i="0" sz="1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81788" lvl="7" marL="1847088" marR="0" rtl="1" algn="r">
              <a:spcBef>
                <a:spcPts val="300"/>
              </a:spcBef>
              <a:buClr>
                <a:schemeClr val="accent4"/>
              </a:buClr>
              <a:buSzPct val="100000"/>
              <a:buFont typeface="Trebuchet MS"/>
              <a:buChar char="•"/>
              <a:defRPr b="0" i="0" sz="16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101600" lvl="8" marL="2057400" marR="0" rtl="1" algn="r">
              <a:spcBef>
                <a:spcPts val="280"/>
              </a:spcBef>
              <a:buClr>
                <a:schemeClr val="accent4"/>
              </a:buClr>
              <a:buSzPct val="1000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879" name="Shape 879"/>
          <p:cNvSpPr txBox="1"/>
          <p:nvPr>
            <p:ph idx="10" type="dt"/>
          </p:nvPr>
        </p:nvSpPr>
        <p:spPr>
          <a:xfrm>
            <a:off x="4724237" y="4917607"/>
            <a:ext cx="2002500" cy="170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1" algn="l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880" name="Shape 880"/>
          <p:cNvSpPr txBox="1"/>
          <p:nvPr>
            <p:ph idx="11" type="ftr"/>
          </p:nvPr>
        </p:nvSpPr>
        <p:spPr>
          <a:xfrm>
            <a:off x="1735358" y="4917607"/>
            <a:ext cx="2895600" cy="1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1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881" name="Shape 881"/>
          <p:cNvSpPr txBox="1"/>
          <p:nvPr>
            <p:ph idx="12" type="sldNum"/>
          </p:nvPr>
        </p:nvSpPr>
        <p:spPr>
          <a:xfrm>
            <a:off x="6733952" y="4916333"/>
            <a:ext cx="588300" cy="1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wrap="square" tIns="0">
            <a:noAutofit/>
          </a:bodyPr>
          <a:lstStyle/>
          <a:p>
            <a:pPr indent="0" lvl="0" marL="0" marR="0" rtl="1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w" sz="11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Obj">
  <p:cSld name="Two Content">
    <p:spTree>
      <p:nvGrpSpPr>
        <p:cNvPr id="882" name="Shape 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" name="Shape 883"/>
          <p:cNvSpPr txBox="1"/>
          <p:nvPr>
            <p:ph type="title"/>
          </p:nvPr>
        </p:nvSpPr>
        <p:spPr>
          <a:xfrm>
            <a:off x="457200" y="240029"/>
            <a:ext cx="72420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1" algn="l">
              <a:spcBef>
                <a:spcPts val="0"/>
              </a:spcBef>
              <a:buClr>
                <a:srgbClr val="FEF7F0"/>
              </a:buClr>
              <a:buFont typeface="Trebuchet MS"/>
              <a:buNone/>
              <a:defRPr b="1" i="0" sz="3800" u="none" cap="none" strike="noStrike">
                <a:solidFill>
                  <a:srgbClr val="FEF7F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rtl="0">
              <a:spcBef>
                <a:spcPts val="0"/>
              </a:spcBef>
              <a:buNone/>
              <a:defRPr sz="1800"/>
            </a:lvl2pPr>
            <a:lvl3pPr indent="0" lvl="2" rtl="0">
              <a:spcBef>
                <a:spcPts val="0"/>
              </a:spcBef>
              <a:buNone/>
              <a:defRPr sz="1800"/>
            </a:lvl3pPr>
            <a:lvl4pPr indent="0" lvl="3" rtl="0">
              <a:spcBef>
                <a:spcPts val="0"/>
              </a:spcBef>
              <a:buNone/>
              <a:defRPr sz="1800"/>
            </a:lvl4pPr>
            <a:lvl5pPr indent="0" lvl="4" rtl="0">
              <a:spcBef>
                <a:spcPts val="0"/>
              </a:spcBef>
              <a:buNone/>
              <a:defRPr sz="1800"/>
            </a:lvl5pPr>
            <a:lvl6pPr indent="0" lvl="5" rtl="0">
              <a:spcBef>
                <a:spcPts val="0"/>
              </a:spcBef>
              <a:buNone/>
              <a:defRPr sz="1800"/>
            </a:lvl6pPr>
            <a:lvl7pPr indent="0" lvl="6" rtl="0">
              <a:spcBef>
                <a:spcPts val="0"/>
              </a:spcBef>
              <a:buNone/>
              <a:defRPr sz="1800"/>
            </a:lvl7pPr>
            <a:lvl8pPr indent="0" lvl="7" rtl="0">
              <a:spcBef>
                <a:spcPts val="0"/>
              </a:spcBef>
              <a:buNone/>
              <a:defRPr sz="1800"/>
            </a:lvl8pPr>
            <a:lvl9pPr indent="0" lvl="8" rtl="0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884" name="Shape 884"/>
          <p:cNvSpPr txBox="1"/>
          <p:nvPr>
            <p:ph idx="1" type="body"/>
          </p:nvPr>
        </p:nvSpPr>
        <p:spPr>
          <a:xfrm>
            <a:off x="457200" y="1200150"/>
            <a:ext cx="35205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44526" lvl="0" marL="274320" marR="0" rtl="1" algn="r">
              <a:spcBef>
                <a:spcPts val="600"/>
              </a:spcBef>
              <a:buClr>
                <a:schemeClr val="dk2"/>
              </a:buClr>
              <a:buSzPct val="73000"/>
              <a:buFont typeface="Noto Sans Symbols"/>
              <a:buChar char="⦿"/>
              <a:defRPr b="0" i="0" sz="2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107188" lvl="1" marL="521208" marR="0" rtl="1" algn="r">
              <a:spcBef>
                <a:spcPts val="500"/>
              </a:spcBef>
              <a:buClr>
                <a:schemeClr val="accent4"/>
              </a:buClr>
              <a:buSzPct val="80000"/>
              <a:buFont typeface="Noto Sans Symbols"/>
              <a:buChar char="◼"/>
              <a:defRPr b="0" i="0" sz="24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162051" lvl="2" marL="758952" marR="0" rtl="1" algn="r">
              <a:spcBef>
                <a:spcPts val="400"/>
              </a:spcBef>
              <a:buClr>
                <a:schemeClr val="accent4"/>
              </a:buClr>
              <a:buSzPct val="60000"/>
              <a:buFont typeface="Noto Sans Symbols"/>
              <a:buChar char="•"/>
              <a:defRPr b="0" i="0" sz="2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139700" lvl="3" marL="1005839" marR="0" rtl="1" algn="r">
              <a:spcBef>
                <a:spcPts val="360"/>
              </a:spcBef>
              <a:buClr>
                <a:schemeClr val="accent4"/>
              </a:buClr>
              <a:buSzPct val="79999"/>
              <a:buFont typeface="Noto Sans Symbols"/>
              <a:buChar char="●"/>
              <a:defRPr b="0" i="0" sz="18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158750" lvl="4" marL="1280160" marR="0" rtl="1" algn="r">
              <a:spcBef>
                <a:spcPts val="400"/>
              </a:spcBef>
              <a:buClr>
                <a:schemeClr val="accent4"/>
              </a:buClr>
              <a:buSzPct val="70000"/>
              <a:buFont typeface="Noto Sans Symbols"/>
              <a:buChar char="◉"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98044" lvl="5" marL="1472184" marR="0" rtl="1" algn="r">
              <a:spcBef>
                <a:spcPts val="400"/>
              </a:spcBef>
              <a:buClr>
                <a:schemeClr val="accent4"/>
              </a:buClr>
              <a:buSzPct val="79999"/>
              <a:buFont typeface="Noto Sans Symbols"/>
              <a:buChar char="●"/>
              <a:defRPr b="0" i="0" sz="18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106171" lvl="6" marL="1673351" marR="0" rtl="1" algn="r">
              <a:spcBef>
                <a:spcPts val="320"/>
              </a:spcBef>
              <a:buClr>
                <a:schemeClr val="accent4"/>
              </a:buClr>
              <a:buSzPct val="80000"/>
              <a:buFont typeface="Noto Sans Symbols"/>
              <a:buChar char="◼"/>
              <a:defRPr b="0" i="0" sz="1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81788" lvl="7" marL="1847088" marR="0" rtl="1" algn="r">
              <a:spcBef>
                <a:spcPts val="300"/>
              </a:spcBef>
              <a:buClr>
                <a:schemeClr val="accent4"/>
              </a:buClr>
              <a:buSzPct val="100000"/>
              <a:buFont typeface="Trebuchet MS"/>
              <a:buChar char="•"/>
              <a:defRPr b="0" i="0" sz="16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101600" lvl="8" marL="2057400" marR="0" rtl="1" algn="r">
              <a:spcBef>
                <a:spcPts val="280"/>
              </a:spcBef>
              <a:buClr>
                <a:schemeClr val="accent4"/>
              </a:buClr>
              <a:buSzPct val="1000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885" name="Shape 885"/>
          <p:cNvSpPr txBox="1"/>
          <p:nvPr>
            <p:ph idx="2" type="body"/>
          </p:nvPr>
        </p:nvSpPr>
        <p:spPr>
          <a:xfrm>
            <a:off x="4178807" y="1200150"/>
            <a:ext cx="35205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44526" lvl="0" marL="274320" marR="0" rtl="1" algn="r">
              <a:spcBef>
                <a:spcPts val="600"/>
              </a:spcBef>
              <a:buClr>
                <a:schemeClr val="dk2"/>
              </a:buClr>
              <a:buSzPct val="73000"/>
              <a:buFont typeface="Noto Sans Symbols"/>
              <a:buChar char="⦿"/>
              <a:defRPr b="0" i="0" sz="2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107188" lvl="1" marL="521208" marR="0" rtl="1" algn="r">
              <a:spcBef>
                <a:spcPts val="500"/>
              </a:spcBef>
              <a:buClr>
                <a:schemeClr val="accent4"/>
              </a:buClr>
              <a:buSzPct val="80000"/>
              <a:buFont typeface="Noto Sans Symbols"/>
              <a:buChar char="◼"/>
              <a:defRPr b="0" i="0" sz="24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162051" lvl="2" marL="758952" marR="0" rtl="1" algn="r">
              <a:spcBef>
                <a:spcPts val="400"/>
              </a:spcBef>
              <a:buClr>
                <a:schemeClr val="accent4"/>
              </a:buClr>
              <a:buSzPct val="60000"/>
              <a:buFont typeface="Noto Sans Symbols"/>
              <a:buChar char="•"/>
              <a:defRPr b="0" i="0" sz="2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139700" lvl="3" marL="1005839" marR="0" rtl="1" algn="r">
              <a:spcBef>
                <a:spcPts val="360"/>
              </a:spcBef>
              <a:buClr>
                <a:schemeClr val="accent4"/>
              </a:buClr>
              <a:buSzPct val="79999"/>
              <a:buFont typeface="Noto Sans Symbols"/>
              <a:buChar char="●"/>
              <a:defRPr b="0" i="0" sz="18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158750" lvl="4" marL="1280160" marR="0" rtl="1" algn="r">
              <a:spcBef>
                <a:spcPts val="400"/>
              </a:spcBef>
              <a:buClr>
                <a:schemeClr val="accent4"/>
              </a:buClr>
              <a:buSzPct val="70000"/>
              <a:buFont typeface="Noto Sans Symbols"/>
              <a:buChar char="◉"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98044" lvl="5" marL="1472184" marR="0" rtl="1" algn="r">
              <a:spcBef>
                <a:spcPts val="400"/>
              </a:spcBef>
              <a:buClr>
                <a:schemeClr val="accent4"/>
              </a:buClr>
              <a:buSzPct val="79999"/>
              <a:buFont typeface="Noto Sans Symbols"/>
              <a:buChar char="●"/>
              <a:defRPr b="0" i="0" sz="18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106171" lvl="6" marL="1673351" marR="0" rtl="1" algn="r">
              <a:spcBef>
                <a:spcPts val="320"/>
              </a:spcBef>
              <a:buClr>
                <a:schemeClr val="accent4"/>
              </a:buClr>
              <a:buSzPct val="80000"/>
              <a:buFont typeface="Noto Sans Symbols"/>
              <a:buChar char="◼"/>
              <a:defRPr b="0" i="0" sz="1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81788" lvl="7" marL="1847088" marR="0" rtl="1" algn="r">
              <a:spcBef>
                <a:spcPts val="300"/>
              </a:spcBef>
              <a:buClr>
                <a:schemeClr val="accent4"/>
              </a:buClr>
              <a:buSzPct val="100000"/>
              <a:buFont typeface="Trebuchet MS"/>
              <a:buChar char="•"/>
              <a:defRPr b="0" i="0" sz="16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101600" lvl="8" marL="2057400" marR="0" rtl="1" algn="r">
              <a:spcBef>
                <a:spcPts val="280"/>
              </a:spcBef>
              <a:buClr>
                <a:schemeClr val="accent4"/>
              </a:buClr>
              <a:buSzPct val="1000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886" name="Shape 886"/>
          <p:cNvSpPr txBox="1"/>
          <p:nvPr>
            <p:ph idx="10" type="dt"/>
          </p:nvPr>
        </p:nvSpPr>
        <p:spPr>
          <a:xfrm>
            <a:off x="4245935" y="4918459"/>
            <a:ext cx="2002500" cy="170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1" algn="l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887" name="Shape 887"/>
          <p:cNvSpPr txBox="1"/>
          <p:nvPr>
            <p:ph idx="11" type="ftr"/>
          </p:nvPr>
        </p:nvSpPr>
        <p:spPr>
          <a:xfrm>
            <a:off x="457200" y="4918459"/>
            <a:ext cx="3657600" cy="1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1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888" name="Shape 888"/>
          <p:cNvSpPr txBox="1"/>
          <p:nvPr>
            <p:ph idx="12" type="sldNum"/>
          </p:nvPr>
        </p:nvSpPr>
        <p:spPr>
          <a:xfrm>
            <a:off x="6251448" y="4917185"/>
            <a:ext cx="588299" cy="1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wrap="square" tIns="0">
            <a:noAutofit/>
          </a:bodyPr>
          <a:lstStyle/>
          <a:p>
            <a:pPr indent="0" lvl="0" marL="0" marR="0" rtl="1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w" sz="11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TxTwoObj">
  <p:cSld name="Comparison">
    <p:spTree>
      <p:nvGrpSpPr>
        <p:cNvPr id="889" name="Shape 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" name="Shape 890"/>
          <p:cNvSpPr txBox="1"/>
          <p:nvPr>
            <p:ph type="title"/>
          </p:nvPr>
        </p:nvSpPr>
        <p:spPr>
          <a:xfrm>
            <a:off x="457200" y="240029"/>
            <a:ext cx="72420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1" algn="l">
              <a:spcBef>
                <a:spcPts val="0"/>
              </a:spcBef>
              <a:buClr>
                <a:srgbClr val="FEF7F0"/>
              </a:buClr>
              <a:buFont typeface="Trebuchet MS"/>
              <a:buNone/>
              <a:defRPr b="1" i="0" sz="3800" u="none" cap="none" strike="noStrike">
                <a:solidFill>
                  <a:srgbClr val="FEF7F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rtl="0">
              <a:spcBef>
                <a:spcPts val="0"/>
              </a:spcBef>
              <a:buNone/>
              <a:defRPr sz="1800"/>
            </a:lvl2pPr>
            <a:lvl3pPr indent="0" lvl="2" rtl="0">
              <a:spcBef>
                <a:spcPts val="0"/>
              </a:spcBef>
              <a:buNone/>
              <a:defRPr sz="1800"/>
            </a:lvl3pPr>
            <a:lvl4pPr indent="0" lvl="3" rtl="0">
              <a:spcBef>
                <a:spcPts val="0"/>
              </a:spcBef>
              <a:buNone/>
              <a:defRPr sz="1800"/>
            </a:lvl4pPr>
            <a:lvl5pPr indent="0" lvl="4" rtl="0">
              <a:spcBef>
                <a:spcPts val="0"/>
              </a:spcBef>
              <a:buNone/>
              <a:defRPr sz="1800"/>
            </a:lvl5pPr>
            <a:lvl6pPr indent="0" lvl="5" rtl="0">
              <a:spcBef>
                <a:spcPts val="0"/>
              </a:spcBef>
              <a:buNone/>
              <a:defRPr sz="1800"/>
            </a:lvl6pPr>
            <a:lvl7pPr indent="0" lvl="6" rtl="0">
              <a:spcBef>
                <a:spcPts val="0"/>
              </a:spcBef>
              <a:buNone/>
              <a:defRPr sz="1800"/>
            </a:lvl7pPr>
            <a:lvl8pPr indent="0" lvl="7" rtl="0">
              <a:spcBef>
                <a:spcPts val="0"/>
              </a:spcBef>
              <a:buNone/>
              <a:defRPr sz="1800"/>
            </a:lvl8pPr>
            <a:lvl9pPr indent="0" lvl="8" rtl="0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891" name="Shape 891"/>
          <p:cNvSpPr txBox="1"/>
          <p:nvPr>
            <p:ph idx="1" type="body"/>
          </p:nvPr>
        </p:nvSpPr>
        <p:spPr>
          <a:xfrm>
            <a:off x="457200" y="4400550"/>
            <a:ext cx="3520500" cy="342900"/>
          </a:xfrm>
          <a:prstGeom prst="rect">
            <a:avLst/>
          </a:prstGeom>
          <a:noFill/>
          <a:ln cap="flat" cmpd="sng" w="127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/>
          <a:lstStyle>
            <a:lvl1pPr indent="0" lvl="0" marL="0" marR="0" rtl="1" algn="ctr">
              <a:spcBef>
                <a:spcPts val="600"/>
              </a:spcBef>
              <a:buClr>
                <a:schemeClr val="dk2"/>
              </a:buClr>
              <a:buFont typeface="Noto Sans Symbols"/>
              <a:buNone/>
              <a:defRPr b="1" i="0" sz="18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9108" lvl="1" marL="521208" marR="0" rtl="1" algn="r">
              <a:spcBef>
                <a:spcPts val="500"/>
              </a:spcBef>
              <a:buClr>
                <a:schemeClr val="accent4"/>
              </a:buClr>
              <a:buFont typeface="Noto Sans Symbols"/>
              <a:buNone/>
              <a:defRPr b="1" i="0" sz="20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38251" lvl="2" marL="758952" marR="0" rtl="1" algn="r">
              <a:spcBef>
                <a:spcPts val="400"/>
              </a:spcBef>
              <a:buClr>
                <a:schemeClr val="accent4"/>
              </a:buClr>
              <a:buFont typeface="Noto Sans Symbols"/>
              <a:buNone/>
              <a:defRPr b="1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31139" lvl="3" marL="1005839" marR="0" rtl="1" algn="r">
              <a:spcBef>
                <a:spcPts val="320"/>
              </a:spcBef>
              <a:buClr>
                <a:schemeClr val="accent4"/>
              </a:buClr>
              <a:buFont typeface="Noto Sans Symbols"/>
              <a:buNone/>
              <a:defRPr b="1" i="0" sz="16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38760" lvl="4" marL="1280160" marR="0" rtl="1" algn="r">
              <a:spcBef>
                <a:spcPts val="400"/>
              </a:spcBef>
              <a:buClr>
                <a:schemeClr val="accent4"/>
              </a:buClr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98044" lvl="5" marL="1472184" marR="0" rtl="1" algn="r">
              <a:spcBef>
                <a:spcPts val="400"/>
              </a:spcBef>
              <a:buClr>
                <a:schemeClr val="accent4"/>
              </a:buClr>
              <a:buSzPct val="79999"/>
              <a:buFont typeface="Noto Sans Symbols"/>
              <a:buChar char="●"/>
              <a:defRPr b="0" i="0" sz="18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106171" lvl="6" marL="1673351" marR="0" rtl="1" algn="r">
              <a:spcBef>
                <a:spcPts val="320"/>
              </a:spcBef>
              <a:buClr>
                <a:schemeClr val="accent4"/>
              </a:buClr>
              <a:buSzPct val="80000"/>
              <a:buFont typeface="Noto Sans Symbols"/>
              <a:buChar char="◼"/>
              <a:defRPr b="0" i="0" sz="1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81788" lvl="7" marL="1847088" marR="0" rtl="1" algn="r">
              <a:spcBef>
                <a:spcPts val="300"/>
              </a:spcBef>
              <a:buClr>
                <a:schemeClr val="accent4"/>
              </a:buClr>
              <a:buSzPct val="100000"/>
              <a:buFont typeface="Trebuchet MS"/>
              <a:buChar char="•"/>
              <a:defRPr b="0" i="0" sz="16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101600" lvl="8" marL="2057400" marR="0" rtl="1" algn="r">
              <a:spcBef>
                <a:spcPts val="280"/>
              </a:spcBef>
              <a:buClr>
                <a:schemeClr val="accent4"/>
              </a:buClr>
              <a:buSzPct val="1000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892" name="Shape 892"/>
          <p:cNvSpPr txBox="1"/>
          <p:nvPr>
            <p:ph idx="2" type="body"/>
          </p:nvPr>
        </p:nvSpPr>
        <p:spPr>
          <a:xfrm>
            <a:off x="4178807" y="4400550"/>
            <a:ext cx="3520500" cy="342900"/>
          </a:xfrm>
          <a:prstGeom prst="rect">
            <a:avLst/>
          </a:prstGeom>
          <a:noFill/>
          <a:ln cap="flat" cmpd="sng" w="127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/>
          <a:lstStyle>
            <a:lvl1pPr indent="0" lvl="0" marL="0" marR="0" rtl="1" algn="ctr">
              <a:spcBef>
                <a:spcPts val="600"/>
              </a:spcBef>
              <a:buClr>
                <a:schemeClr val="dk2"/>
              </a:buClr>
              <a:buFont typeface="Noto Sans Symbols"/>
              <a:buNone/>
              <a:defRPr b="1" i="0" sz="18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9108" lvl="1" marL="521208" marR="0" rtl="1" algn="r">
              <a:spcBef>
                <a:spcPts val="500"/>
              </a:spcBef>
              <a:buClr>
                <a:schemeClr val="accent4"/>
              </a:buClr>
              <a:buFont typeface="Noto Sans Symbols"/>
              <a:buNone/>
              <a:defRPr b="1" i="0" sz="20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38251" lvl="2" marL="758952" marR="0" rtl="1" algn="r">
              <a:spcBef>
                <a:spcPts val="400"/>
              </a:spcBef>
              <a:buClr>
                <a:schemeClr val="accent4"/>
              </a:buClr>
              <a:buFont typeface="Noto Sans Symbols"/>
              <a:buNone/>
              <a:defRPr b="1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31139" lvl="3" marL="1005839" marR="0" rtl="1" algn="r">
              <a:spcBef>
                <a:spcPts val="320"/>
              </a:spcBef>
              <a:buClr>
                <a:schemeClr val="accent4"/>
              </a:buClr>
              <a:buFont typeface="Noto Sans Symbols"/>
              <a:buNone/>
              <a:defRPr b="1" i="0" sz="16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38760" lvl="4" marL="1280160" marR="0" rtl="1" algn="r">
              <a:spcBef>
                <a:spcPts val="400"/>
              </a:spcBef>
              <a:buClr>
                <a:schemeClr val="accent4"/>
              </a:buClr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98044" lvl="5" marL="1472184" marR="0" rtl="1" algn="r">
              <a:spcBef>
                <a:spcPts val="400"/>
              </a:spcBef>
              <a:buClr>
                <a:schemeClr val="accent4"/>
              </a:buClr>
              <a:buSzPct val="79999"/>
              <a:buFont typeface="Noto Sans Symbols"/>
              <a:buChar char="●"/>
              <a:defRPr b="0" i="0" sz="18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106171" lvl="6" marL="1673351" marR="0" rtl="1" algn="r">
              <a:spcBef>
                <a:spcPts val="320"/>
              </a:spcBef>
              <a:buClr>
                <a:schemeClr val="accent4"/>
              </a:buClr>
              <a:buSzPct val="80000"/>
              <a:buFont typeface="Noto Sans Symbols"/>
              <a:buChar char="◼"/>
              <a:defRPr b="0" i="0" sz="1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81788" lvl="7" marL="1847088" marR="0" rtl="1" algn="r">
              <a:spcBef>
                <a:spcPts val="300"/>
              </a:spcBef>
              <a:buClr>
                <a:schemeClr val="accent4"/>
              </a:buClr>
              <a:buSzPct val="100000"/>
              <a:buFont typeface="Trebuchet MS"/>
              <a:buChar char="•"/>
              <a:defRPr b="0" i="0" sz="16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101600" lvl="8" marL="2057400" marR="0" rtl="1" algn="r">
              <a:spcBef>
                <a:spcPts val="280"/>
              </a:spcBef>
              <a:buClr>
                <a:schemeClr val="accent4"/>
              </a:buClr>
              <a:buSzPct val="1000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893" name="Shape 893"/>
          <p:cNvSpPr txBox="1"/>
          <p:nvPr>
            <p:ph idx="3" type="body"/>
          </p:nvPr>
        </p:nvSpPr>
        <p:spPr>
          <a:xfrm>
            <a:off x="457200" y="1283880"/>
            <a:ext cx="35205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63068" lvl="0" marL="274320" marR="0" rtl="1" algn="r">
              <a:spcBef>
                <a:spcPts val="600"/>
              </a:spcBef>
              <a:buClr>
                <a:schemeClr val="dk2"/>
              </a:buClr>
              <a:buSzPct val="73000"/>
              <a:buFont typeface="Noto Sans Symbols"/>
              <a:buChar char="⦿"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127508" lvl="1" marL="521208" marR="0" rtl="1" algn="r">
              <a:spcBef>
                <a:spcPts val="500"/>
              </a:spcBef>
              <a:buClr>
                <a:schemeClr val="accent4"/>
              </a:buClr>
              <a:buSzPct val="80000"/>
              <a:buFont typeface="Noto Sans Symbols"/>
              <a:buChar char="◼"/>
              <a:defRPr b="0" i="0" sz="20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169671" lvl="2" marL="758952" marR="0" rtl="1" algn="r">
              <a:spcBef>
                <a:spcPts val="400"/>
              </a:spcBef>
              <a:buClr>
                <a:schemeClr val="accent4"/>
              </a:buClr>
              <a:buSzPct val="60000"/>
              <a:buFont typeface="Noto Sans Symbols"/>
              <a:buChar char="•"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149859" lvl="3" marL="1005839" marR="0" rtl="1" algn="r">
              <a:spcBef>
                <a:spcPts val="320"/>
              </a:spcBef>
              <a:buClr>
                <a:schemeClr val="accent4"/>
              </a:buClr>
              <a:buSzPct val="80000"/>
              <a:buFont typeface="Noto Sans Symbols"/>
              <a:buChar char="●"/>
              <a:defRPr b="0" i="0" sz="16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167640" lvl="4" marL="1280160" marR="0" rtl="1" algn="r">
              <a:spcBef>
                <a:spcPts val="400"/>
              </a:spcBef>
              <a:buClr>
                <a:schemeClr val="accent4"/>
              </a:buClr>
              <a:buSzPct val="70000"/>
              <a:buFont typeface="Noto Sans Symbols"/>
              <a:buChar char="◉"/>
              <a:defRPr b="0" i="0" sz="1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98044" lvl="5" marL="1472184" marR="0" rtl="1" algn="r">
              <a:spcBef>
                <a:spcPts val="400"/>
              </a:spcBef>
              <a:buClr>
                <a:schemeClr val="accent4"/>
              </a:buClr>
              <a:buSzPct val="79999"/>
              <a:buFont typeface="Noto Sans Symbols"/>
              <a:buChar char="●"/>
              <a:defRPr b="0" i="0" sz="18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106171" lvl="6" marL="1673351" marR="0" rtl="1" algn="r">
              <a:spcBef>
                <a:spcPts val="320"/>
              </a:spcBef>
              <a:buClr>
                <a:schemeClr val="accent4"/>
              </a:buClr>
              <a:buSzPct val="80000"/>
              <a:buFont typeface="Noto Sans Symbols"/>
              <a:buChar char="◼"/>
              <a:defRPr b="0" i="0" sz="1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81788" lvl="7" marL="1847088" marR="0" rtl="1" algn="r">
              <a:spcBef>
                <a:spcPts val="300"/>
              </a:spcBef>
              <a:buClr>
                <a:schemeClr val="accent4"/>
              </a:buClr>
              <a:buSzPct val="100000"/>
              <a:buFont typeface="Trebuchet MS"/>
              <a:buChar char="•"/>
              <a:defRPr b="0" i="0" sz="16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101600" lvl="8" marL="2057400" marR="0" rtl="1" algn="r">
              <a:spcBef>
                <a:spcPts val="280"/>
              </a:spcBef>
              <a:buClr>
                <a:schemeClr val="accent4"/>
              </a:buClr>
              <a:buSzPct val="1000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894" name="Shape 894"/>
          <p:cNvSpPr txBox="1"/>
          <p:nvPr>
            <p:ph idx="4" type="body"/>
          </p:nvPr>
        </p:nvSpPr>
        <p:spPr>
          <a:xfrm>
            <a:off x="4178807" y="1283880"/>
            <a:ext cx="35205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63068" lvl="0" marL="274320" marR="0" rtl="1" algn="r">
              <a:spcBef>
                <a:spcPts val="600"/>
              </a:spcBef>
              <a:buClr>
                <a:schemeClr val="dk2"/>
              </a:buClr>
              <a:buSzPct val="73000"/>
              <a:buFont typeface="Noto Sans Symbols"/>
              <a:buChar char="⦿"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127508" lvl="1" marL="521208" marR="0" rtl="1" algn="r">
              <a:spcBef>
                <a:spcPts val="500"/>
              </a:spcBef>
              <a:buClr>
                <a:schemeClr val="accent4"/>
              </a:buClr>
              <a:buSzPct val="80000"/>
              <a:buFont typeface="Noto Sans Symbols"/>
              <a:buChar char="◼"/>
              <a:defRPr b="0" i="0" sz="20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169671" lvl="2" marL="758952" marR="0" rtl="1" algn="r">
              <a:spcBef>
                <a:spcPts val="400"/>
              </a:spcBef>
              <a:buClr>
                <a:schemeClr val="accent4"/>
              </a:buClr>
              <a:buSzPct val="60000"/>
              <a:buFont typeface="Noto Sans Symbols"/>
              <a:buChar char="•"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149859" lvl="3" marL="1005839" marR="0" rtl="1" algn="r">
              <a:spcBef>
                <a:spcPts val="320"/>
              </a:spcBef>
              <a:buClr>
                <a:schemeClr val="accent4"/>
              </a:buClr>
              <a:buSzPct val="80000"/>
              <a:buFont typeface="Noto Sans Symbols"/>
              <a:buChar char="●"/>
              <a:defRPr b="0" i="0" sz="16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167640" lvl="4" marL="1280160" marR="0" rtl="1" algn="r">
              <a:spcBef>
                <a:spcPts val="400"/>
              </a:spcBef>
              <a:buClr>
                <a:schemeClr val="accent4"/>
              </a:buClr>
              <a:buSzPct val="70000"/>
              <a:buFont typeface="Noto Sans Symbols"/>
              <a:buChar char="◉"/>
              <a:defRPr b="0" i="0" sz="1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98044" lvl="5" marL="1472184" marR="0" rtl="1" algn="r">
              <a:spcBef>
                <a:spcPts val="400"/>
              </a:spcBef>
              <a:buClr>
                <a:schemeClr val="accent4"/>
              </a:buClr>
              <a:buSzPct val="79999"/>
              <a:buFont typeface="Noto Sans Symbols"/>
              <a:buChar char="●"/>
              <a:defRPr b="0" i="0" sz="18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106171" lvl="6" marL="1673351" marR="0" rtl="1" algn="r">
              <a:spcBef>
                <a:spcPts val="320"/>
              </a:spcBef>
              <a:buClr>
                <a:schemeClr val="accent4"/>
              </a:buClr>
              <a:buSzPct val="80000"/>
              <a:buFont typeface="Noto Sans Symbols"/>
              <a:buChar char="◼"/>
              <a:defRPr b="0" i="0" sz="1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81788" lvl="7" marL="1847088" marR="0" rtl="1" algn="r">
              <a:spcBef>
                <a:spcPts val="300"/>
              </a:spcBef>
              <a:buClr>
                <a:schemeClr val="accent4"/>
              </a:buClr>
              <a:buSzPct val="100000"/>
              <a:buFont typeface="Trebuchet MS"/>
              <a:buChar char="•"/>
              <a:defRPr b="0" i="0" sz="16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101600" lvl="8" marL="2057400" marR="0" rtl="1" algn="r">
              <a:spcBef>
                <a:spcPts val="280"/>
              </a:spcBef>
              <a:buClr>
                <a:schemeClr val="accent4"/>
              </a:buClr>
              <a:buSzPct val="1000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895" name="Shape 895"/>
          <p:cNvSpPr txBox="1"/>
          <p:nvPr>
            <p:ph idx="10" type="dt"/>
          </p:nvPr>
        </p:nvSpPr>
        <p:spPr>
          <a:xfrm>
            <a:off x="4245935" y="4918459"/>
            <a:ext cx="2002500" cy="170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1" algn="l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896" name="Shape 896"/>
          <p:cNvSpPr txBox="1"/>
          <p:nvPr>
            <p:ph idx="11" type="ftr"/>
          </p:nvPr>
        </p:nvSpPr>
        <p:spPr>
          <a:xfrm>
            <a:off x="457200" y="4918459"/>
            <a:ext cx="3657600" cy="1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1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897" name="Shape 897"/>
          <p:cNvSpPr txBox="1"/>
          <p:nvPr>
            <p:ph idx="12" type="sldNum"/>
          </p:nvPr>
        </p:nvSpPr>
        <p:spPr>
          <a:xfrm>
            <a:off x="6251448" y="4917185"/>
            <a:ext cx="588299" cy="1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wrap="square" tIns="0">
            <a:noAutofit/>
          </a:bodyPr>
          <a:lstStyle/>
          <a:p>
            <a:pPr indent="0" lvl="0" marL="0" marR="0" rtl="1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w" sz="11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898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Shape 899"/>
          <p:cNvSpPr txBox="1"/>
          <p:nvPr>
            <p:ph type="title"/>
          </p:nvPr>
        </p:nvSpPr>
        <p:spPr>
          <a:xfrm>
            <a:off x="457200" y="240029"/>
            <a:ext cx="72420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1" algn="l">
              <a:spcBef>
                <a:spcPts val="0"/>
              </a:spcBef>
              <a:buClr>
                <a:srgbClr val="FEF7F0"/>
              </a:buClr>
              <a:buFont typeface="Trebuchet MS"/>
              <a:buNone/>
              <a:defRPr b="1" i="0" sz="3800" u="none" cap="none" strike="noStrike">
                <a:solidFill>
                  <a:srgbClr val="FEF7F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rtl="0">
              <a:spcBef>
                <a:spcPts val="0"/>
              </a:spcBef>
              <a:buNone/>
              <a:defRPr sz="1800"/>
            </a:lvl2pPr>
            <a:lvl3pPr indent="0" lvl="2" rtl="0">
              <a:spcBef>
                <a:spcPts val="0"/>
              </a:spcBef>
              <a:buNone/>
              <a:defRPr sz="1800"/>
            </a:lvl3pPr>
            <a:lvl4pPr indent="0" lvl="3" rtl="0">
              <a:spcBef>
                <a:spcPts val="0"/>
              </a:spcBef>
              <a:buNone/>
              <a:defRPr sz="1800"/>
            </a:lvl4pPr>
            <a:lvl5pPr indent="0" lvl="4" rtl="0">
              <a:spcBef>
                <a:spcPts val="0"/>
              </a:spcBef>
              <a:buNone/>
              <a:defRPr sz="1800"/>
            </a:lvl5pPr>
            <a:lvl6pPr indent="0" lvl="5" rtl="0">
              <a:spcBef>
                <a:spcPts val="0"/>
              </a:spcBef>
              <a:buNone/>
              <a:defRPr sz="1800"/>
            </a:lvl6pPr>
            <a:lvl7pPr indent="0" lvl="6" rtl="0">
              <a:spcBef>
                <a:spcPts val="0"/>
              </a:spcBef>
              <a:buNone/>
              <a:defRPr sz="1800"/>
            </a:lvl7pPr>
            <a:lvl8pPr indent="0" lvl="7" rtl="0">
              <a:spcBef>
                <a:spcPts val="0"/>
              </a:spcBef>
              <a:buNone/>
              <a:defRPr sz="1800"/>
            </a:lvl8pPr>
            <a:lvl9pPr indent="0" lvl="8" rtl="0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900" name="Shape 900"/>
          <p:cNvSpPr txBox="1"/>
          <p:nvPr>
            <p:ph idx="10" type="dt"/>
          </p:nvPr>
        </p:nvSpPr>
        <p:spPr>
          <a:xfrm>
            <a:off x="4245935" y="4918459"/>
            <a:ext cx="2002500" cy="170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1" algn="l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901" name="Shape 901"/>
          <p:cNvSpPr txBox="1"/>
          <p:nvPr>
            <p:ph idx="11" type="ftr"/>
          </p:nvPr>
        </p:nvSpPr>
        <p:spPr>
          <a:xfrm>
            <a:off x="457200" y="4918459"/>
            <a:ext cx="3657600" cy="1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1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902" name="Shape 902"/>
          <p:cNvSpPr txBox="1"/>
          <p:nvPr>
            <p:ph idx="12" type="sldNum"/>
          </p:nvPr>
        </p:nvSpPr>
        <p:spPr>
          <a:xfrm>
            <a:off x="6251448" y="4917185"/>
            <a:ext cx="588299" cy="1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wrap="square" tIns="0">
            <a:noAutofit/>
          </a:bodyPr>
          <a:lstStyle/>
          <a:p>
            <a:pPr indent="0" lvl="0" marL="0" marR="0" rtl="1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w" sz="11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903" name="Shape 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" name="Shape 904"/>
          <p:cNvSpPr txBox="1"/>
          <p:nvPr>
            <p:ph idx="10" type="dt"/>
          </p:nvPr>
        </p:nvSpPr>
        <p:spPr>
          <a:xfrm>
            <a:off x="4245935" y="4918459"/>
            <a:ext cx="2002500" cy="170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1" algn="l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905" name="Shape 905"/>
          <p:cNvSpPr txBox="1"/>
          <p:nvPr>
            <p:ph idx="11" type="ftr"/>
          </p:nvPr>
        </p:nvSpPr>
        <p:spPr>
          <a:xfrm>
            <a:off x="457200" y="4918459"/>
            <a:ext cx="3657600" cy="1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1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906" name="Shape 906"/>
          <p:cNvSpPr txBox="1"/>
          <p:nvPr>
            <p:ph idx="12" type="sldNum"/>
          </p:nvPr>
        </p:nvSpPr>
        <p:spPr>
          <a:xfrm>
            <a:off x="6251448" y="4917185"/>
            <a:ext cx="588299" cy="1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wrap="square" tIns="0">
            <a:noAutofit/>
          </a:bodyPr>
          <a:lstStyle/>
          <a:p>
            <a:pPr indent="0" lvl="0" marL="0" marR="0" rtl="1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w" sz="11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bg>
      <p:bgPr>
        <a:solidFill>
          <a:schemeClr val="dk1"/>
        </a:soli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Shape 61"/>
          <p:cNvCxnSpPr/>
          <p:nvPr/>
        </p:nvCxnSpPr>
        <p:spPr>
          <a:xfrm>
            <a:off x="641934" y="3597500"/>
            <a:ext cx="390299" cy="0"/>
          </a:xfrm>
          <a:prstGeom prst="straightConnector1">
            <a:avLst/>
          </a:prstGeom>
          <a:noFill/>
          <a:ln cap="flat" cmpd="sng" w="2857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2" name="Shape 62"/>
          <p:cNvSpPr txBox="1"/>
          <p:nvPr>
            <p:ph type="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rtl="0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63" name="Shape 6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iw">
                <a:solidFill>
                  <a:schemeClr val="accen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Tx">
  <p:cSld name="Content with Caption">
    <p:spTree>
      <p:nvGrpSpPr>
        <p:cNvPr id="907" name="Shape 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" name="Shape 908"/>
          <p:cNvSpPr txBox="1"/>
          <p:nvPr>
            <p:ph type="title"/>
          </p:nvPr>
        </p:nvSpPr>
        <p:spPr>
          <a:xfrm>
            <a:off x="457200" y="171450"/>
            <a:ext cx="5898000" cy="880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1" algn="l">
              <a:spcBef>
                <a:spcPts val="0"/>
              </a:spcBef>
              <a:buClr>
                <a:srgbClr val="FEF7F0"/>
              </a:buClr>
              <a:buFont typeface="Trebuchet MS"/>
              <a:buNone/>
              <a:defRPr b="1" i="0" sz="2400" u="none" cap="none" strike="noStrike">
                <a:solidFill>
                  <a:srgbClr val="FEF7F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rtl="0">
              <a:spcBef>
                <a:spcPts val="0"/>
              </a:spcBef>
              <a:buNone/>
              <a:defRPr sz="1800"/>
            </a:lvl2pPr>
            <a:lvl3pPr indent="0" lvl="2" rtl="0">
              <a:spcBef>
                <a:spcPts val="0"/>
              </a:spcBef>
              <a:buNone/>
              <a:defRPr sz="1800"/>
            </a:lvl3pPr>
            <a:lvl4pPr indent="0" lvl="3" rtl="0">
              <a:spcBef>
                <a:spcPts val="0"/>
              </a:spcBef>
              <a:buNone/>
              <a:defRPr sz="1800"/>
            </a:lvl4pPr>
            <a:lvl5pPr indent="0" lvl="4" rtl="0">
              <a:spcBef>
                <a:spcPts val="0"/>
              </a:spcBef>
              <a:buNone/>
              <a:defRPr sz="1800"/>
            </a:lvl5pPr>
            <a:lvl6pPr indent="0" lvl="5" rtl="0">
              <a:spcBef>
                <a:spcPts val="0"/>
              </a:spcBef>
              <a:buNone/>
              <a:defRPr sz="1800"/>
            </a:lvl6pPr>
            <a:lvl7pPr indent="0" lvl="6" rtl="0">
              <a:spcBef>
                <a:spcPts val="0"/>
              </a:spcBef>
              <a:buNone/>
              <a:defRPr sz="1800"/>
            </a:lvl7pPr>
            <a:lvl8pPr indent="0" lvl="7" rtl="0">
              <a:spcBef>
                <a:spcPts val="0"/>
              </a:spcBef>
              <a:buNone/>
              <a:defRPr sz="1800"/>
            </a:lvl8pPr>
            <a:lvl9pPr indent="0" lvl="8" rtl="0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909" name="Shape 909"/>
          <p:cNvSpPr txBox="1"/>
          <p:nvPr>
            <p:ph idx="1" type="body"/>
          </p:nvPr>
        </p:nvSpPr>
        <p:spPr>
          <a:xfrm>
            <a:off x="457200" y="1123062"/>
            <a:ext cx="5898000" cy="4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Noto Sans Symbols"/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9108" lvl="1" marL="521208" marR="0" rtl="1" algn="r">
              <a:spcBef>
                <a:spcPts val="500"/>
              </a:spcBef>
              <a:buClr>
                <a:schemeClr val="accent4"/>
              </a:buClr>
              <a:buFont typeface="Noto Sans Symbols"/>
              <a:buNone/>
              <a:defRPr b="0" i="0" sz="12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38251" lvl="2" marL="758952" marR="0" rtl="1" algn="r">
              <a:spcBef>
                <a:spcPts val="400"/>
              </a:spcBef>
              <a:buClr>
                <a:schemeClr val="accent4"/>
              </a:buClr>
              <a:buFont typeface="Noto Sans Symbols"/>
              <a:buNone/>
              <a:defRPr b="0" i="0" sz="1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31139" lvl="3" marL="1005839" marR="0" rtl="1" algn="r">
              <a:spcBef>
                <a:spcPts val="180"/>
              </a:spcBef>
              <a:buClr>
                <a:schemeClr val="accent4"/>
              </a:buClr>
              <a:buFont typeface="Noto Sans Symbols"/>
              <a:buNone/>
              <a:defRPr b="0" i="0" sz="9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38760" lvl="4" marL="1280160" marR="0" rtl="1" algn="r">
              <a:spcBef>
                <a:spcPts val="400"/>
              </a:spcBef>
              <a:buClr>
                <a:schemeClr val="accent4"/>
              </a:buClr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98044" lvl="5" marL="1472184" marR="0" rtl="1" algn="r">
              <a:spcBef>
                <a:spcPts val="400"/>
              </a:spcBef>
              <a:buClr>
                <a:schemeClr val="accent4"/>
              </a:buClr>
              <a:buSzPct val="79999"/>
              <a:buFont typeface="Noto Sans Symbols"/>
              <a:buChar char="●"/>
              <a:defRPr b="0" i="0" sz="18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106171" lvl="6" marL="1673351" marR="0" rtl="1" algn="r">
              <a:spcBef>
                <a:spcPts val="320"/>
              </a:spcBef>
              <a:buClr>
                <a:schemeClr val="accent4"/>
              </a:buClr>
              <a:buSzPct val="80000"/>
              <a:buFont typeface="Noto Sans Symbols"/>
              <a:buChar char="◼"/>
              <a:defRPr b="0" i="0" sz="1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81788" lvl="7" marL="1847088" marR="0" rtl="1" algn="r">
              <a:spcBef>
                <a:spcPts val="300"/>
              </a:spcBef>
              <a:buClr>
                <a:schemeClr val="accent4"/>
              </a:buClr>
              <a:buSzPct val="100000"/>
              <a:buFont typeface="Trebuchet MS"/>
              <a:buChar char="•"/>
              <a:defRPr b="0" i="0" sz="16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101600" lvl="8" marL="2057400" marR="0" rtl="1" algn="r">
              <a:spcBef>
                <a:spcPts val="280"/>
              </a:spcBef>
              <a:buClr>
                <a:schemeClr val="accent4"/>
              </a:buClr>
              <a:buSzPct val="1000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910" name="Shape 910"/>
          <p:cNvSpPr txBox="1"/>
          <p:nvPr>
            <p:ph idx="2" type="body"/>
          </p:nvPr>
        </p:nvSpPr>
        <p:spPr>
          <a:xfrm>
            <a:off x="457200" y="1600200"/>
            <a:ext cx="7239000" cy="327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25984" lvl="0" marL="274320" marR="0" rtl="1" algn="r">
              <a:spcBef>
                <a:spcPts val="600"/>
              </a:spcBef>
              <a:buClr>
                <a:schemeClr val="dk2"/>
              </a:buClr>
              <a:buSzPct val="73000"/>
              <a:buFont typeface="Noto Sans Symbols"/>
              <a:buChar char="⦿"/>
              <a:defRPr b="0" i="0" sz="3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86868" lvl="1" marL="521208" marR="0" rtl="1" algn="r">
              <a:spcBef>
                <a:spcPts val="500"/>
              </a:spcBef>
              <a:buClr>
                <a:schemeClr val="accent4"/>
              </a:buClr>
              <a:buSzPct val="80000"/>
              <a:buFont typeface="Noto Sans Symbols"/>
              <a:buChar char="◼"/>
              <a:defRPr b="0" i="0" sz="28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146811" lvl="2" marL="758952" marR="0" rtl="1" algn="r">
              <a:spcBef>
                <a:spcPts val="400"/>
              </a:spcBef>
              <a:buClr>
                <a:schemeClr val="accent4"/>
              </a:buClr>
              <a:buSzPct val="59999"/>
              <a:buFont typeface="Noto Sans Symbols"/>
              <a:buChar char="•"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129539" lvl="3" marL="1005839" marR="0" rtl="1" algn="r">
              <a:spcBef>
                <a:spcPts val="400"/>
              </a:spcBef>
              <a:buClr>
                <a:schemeClr val="accent4"/>
              </a:buClr>
              <a:buSzPct val="80000"/>
              <a:buFont typeface="Noto Sans Symbols"/>
              <a:buChar char="●"/>
              <a:defRPr b="0" i="0" sz="20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149860" lvl="4" marL="1280160" marR="0" rtl="1" algn="r">
              <a:spcBef>
                <a:spcPts val="400"/>
              </a:spcBef>
              <a:buClr>
                <a:schemeClr val="accent4"/>
              </a:buClr>
              <a:buSzPct val="70000"/>
              <a:buFont typeface="Noto Sans Symbols"/>
              <a:buChar char="◉"/>
              <a:defRPr b="0" i="0" sz="2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98044" lvl="5" marL="1472184" marR="0" rtl="1" algn="r">
              <a:spcBef>
                <a:spcPts val="400"/>
              </a:spcBef>
              <a:buClr>
                <a:schemeClr val="accent4"/>
              </a:buClr>
              <a:buSzPct val="79999"/>
              <a:buFont typeface="Noto Sans Symbols"/>
              <a:buChar char="●"/>
              <a:defRPr b="0" i="0" sz="18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106171" lvl="6" marL="1673351" marR="0" rtl="1" algn="r">
              <a:spcBef>
                <a:spcPts val="320"/>
              </a:spcBef>
              <a:buClr>
                <a:schemeClr val="accent4"/>
              </a:buClr>
              <a:buSzPct val="80000"/>
              <a:buFont typeface="Noto Sans Symbols"/>
              <a:buChar char="◼"/>
              <a:defRPr b="0" i="0" sz="1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81788" lvl="7" marL="1847088" marR="0" rtl="1" algn="r">
              <a:spcBef>
                <a:spcPts val="300"/>
              </a:spcBef>
              <a:buClr>
                <a:schemeClr val="accent4"/>
              </a:buClr>
              <a:buSzPct val="100000"/>
              <a:buFont typeface="Trebuchet MS"/>
              <a:buChar char="•"/>
              <a:defRPr b="0" i="0" sz="16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101600" lvl="8" marL="2057400" marR="0" rtl="1" algn="r">
              <a:spcBef>
                <a:spcPts val="280"/>
              </a:spcBef>
              <a:buClr>
                <a:schemeClr val="accent4"/>
              </a:buClr>
              <a:buSzPct val="1000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911" name="Shape 911"/>
          <p:cNvSpPr txBox="1"/>
          <p:nvPr>
            <p:ph idx="10" type="dt"/>
          </p:nvPr>
        </p:nvSpPr>
        <p:spPr>
          <a:xfrm>
            <a:off x="4245935" y="4918459"/>
            <a:ext cx="2002500" cy="170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1" algn="l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912" name="Shape 912"/>
          <p:cNvSpPr txBox="1"/>
          <p:nvPr>
            <p:ph idx="11" type="ftr"/>
          </p:nvPr>
        </p:nvSpPr>
        <p:spPr>
          <a:xfrm>
            <a:off x="457200" y="4918459"/>
            <a:ext cx="3657600" cy="1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1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913" name="Shape 913"/>
          <p:cNvSpPr txBox="1"/>
          <p:nvPr>
            <p:ph idx="12" type="sldNum"/>
          </p:nvPr>
        </p:nvSpPr>
        <p:spPr>
          <a:xfrm>
            <a:off x="6251448" y="4917185"/>
            <a:ext cx="588299" cy="1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wrap="square" tIns="0">
            <a:noAutofit/>
          </a:bodyPr>
          <a:lstStyle/>
          <a:p>
            <a:pPr indent="0" lvl="0" marL="0" marR="0" rtl="1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w" sz="11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 type="picTx">
  <p:cSld name="Picture with Caption">
    <p:bg>
      <p:bgPr>
        <a:gradFill>
          <a:gsLst>
            <a:gs pos="0">
              <a:srgbClr val="E965C8"/>
            </a:gs>
            <a:gs pos="100000">
              <a:srgbClr val="80136A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914" name="Shape 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" name="Shape 915"/>
          <p:cNvSpPr/>
          <p:nvPr/>
        </p:nvSpPr>
        <p:spPr>
          <a:xfrm rot="-270475">
            <a:off x="603190" y="746603"/>
            <a:ext cx="4309331" cy="3248049"/>
          </a:xfrm>
          <a:prstGeom prst="rect">
            <a:avLst/>
          </a:prstGeom>
          <a:solidFill>
            <a:srgbClr val="FAFAFA"/>
          </a:solidFill>
          <a:ln cap="rnd" cmpd="sng" w="9525">
            <a:solidFill>
              <a:srgbClr val="EAEAEA"/>
            </a:solidFill>
            <a:prstDash val="solid"/>
            <a:round/>
            <a:headEnd len="med" w="med" type="none"/>
            <a:tailEnd len="med" w="med" type="none"/>
          </a:ln>
          <a:effectLst>
            <a:outerShdw blurRad="25000" rotWithShape="0" algn="t" dir="5400000" dist="12700">
              <a:srgbClr val="000000">
                <a:alpha val="40000"/>
              </a:srgbClr>
            </a:outerShdw>
          </a:effectLst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916" name="Shape 916"/>
          <p:cNvSpPr/>
          <p:nvPr/>
        </p:nvSpPr>
        <p:spPr>
          <a:xfrm rot="-135011">
            <a:off x="597950" y="747418"/>
            <a:ext cx="4317028" cy="3237968"/>
          </a:xfrm>
          <a:prstGeom prst="rect">
            <a:avLst/>
          </a:prstGeom>
          <a:solidFill>
            <a:srgbClr val="FAFAFA"/>
          </a:solidFill>
          <a:ln cap="rnd" cmpd="sng" w="9525">
            <a:solidFill>
              <a:srgbClr val="EAEAEA"/>
            </a:solidFill>
            <a:prstDash val="solid"/>
            <a:round/>
            <a:headEnd len="med" w="med" type="none"/>
            <a:tailEnd len="med" w="med" type="none"/>
          </a:ln>
          <a:effectLst>
            <a:outerShdw blurRad="28000" rotWithShape="0" algn="tl" dir="5400000" dist="12700">
              <a:srgbClr val="000000">
                <a:alpha val="40000"/>
              </a:srgbClr>
            </a:outerShdw>
          </a:effectLst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917" name="Shape 917"/>
          <p:cNvSpPr txBox="1"/>
          <p:nvPr>
            <p:ph type="title"/>
          </p:nvPr>
        </p:nvSpPr>
        <p:spPr>
          <a:xfrm>
            <a:off x="5389098" y="857250"/>
            <a:ext cx="3428999" cy="15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1" algn="l">
              <a:spcBef>
                <a:spcPts val="0"/>
              </a:spcBef>
              <a:buClr>
                <a:srgbClr val="FEF7F0"/>
              </a:buClr>
              <a:buFont typeface="Trebuchet MS"/>
              <a:buNone/>
              <a:defRPr b="1" i="0" sz="3000" u="none" cap="none" strike="noStrike">
                <a:solidFill>
                  <a:srgbClr val="FEF7F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rtl="0">
              <a:spcBef>
                <a:spcPts val="0"/>
              </a:spcBef>
              <a:buNone/>
              <a:defRPr sz="1800"/>
            </a:lvl2pPr>
            <a:lvl3pPr indent="0" lvl="2" rtl="0">
              <a:spcBef>
                <a:spcPts val="0"/>
              </a:spcBef>
              <a:buNone/>
              <a:defRPr sz="1800"/>
            </a:lvl3pPr>
            <a:lvl4pPr indent="0" lvl="3" rtl="0">
              <a:spcBef>
                <a:spcPts val="0"/>
              </a:spcBef>
              <a:buNone/>
              <a:defRPr sz="1800"/>
            </a:lvl4pPr>
            <a:lvl5pPr indent="0" lvl="4" rtl="0">
              <a:spcBef>
                <a:spcPts val="0"/>
              </a:spcBef>
              <a:buNone/>
              <a:defRPr sz="1800"/>
            </a:lvl5pPr>
            <a:lvl6pPr indent="0" lvl="5" rtl="0">
              <a:spcBef>
                <a:spcPts val="0"/>
              </a:spcBef>
              <a:buNone/>
              <a:defRPr sz="1800"/>
            </a:lvl6pPr>
            <a:lvl7pPr indent="0" lvl="6" rtl="0">
              <a:spcBef>
                <a:spcPts val="0"/>
              </a:spcBef>
              <a:buNone/>
              <a:defRPr sz="1800"/>
            </a:lvl7pPr>
            <a:lvl8pPr indent="0" lvl="7" rtl="0">
              <a:spcBef>
                <a:spcPts val="0"/>
              </a:spcBef>
              <a:buNone/>
              <a:defRPr sz="1800"/>
            </a:lvl8pPr>
            <a:lvl9pPr indent="0" lvl="8" rtl="0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918" name="Shape 918"/>
          <p:cNvSpPr txBox="1"/>
          <p:nvPr>
            <p:ph idx="1" type="body"/>
          </p:nvPr>
        </p:nvSpPr>
        <p:spPr>
          <a:xfrm>
            <a:off x="5389098" y="2462725"/>
            <a:ext cx="3428999" cy="14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1" algn="r">
              <a:lnSpc>
                <a:spcPct val="100000"/>
              </a:lnSpc>
              <a:spcBef>
                <a:spcPts val="0"/>
              </a:spcBef>
              <a:buClr>
                <a:schemeClr val="lt2"/>
              </a:buClr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168148" lvl="1" marL="521208" marR="0" rtl="1" algn="r">
              <a:spcBef>
                <a:spcPts val="500"/>
              </a:spcBef>
              <a:buClr>
                <a:schemeClr val="accent4"/>
              </a:buClr>
              <a:buSzPct val="80000"/>
              <a:buFont typeface="Noto Sans Symbols"/>
              <a:buChar char="◼"/>
              <a:defRPr b="0" i="0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00151" lvl="2" marL="758952" marR="0" rtl="1" algn="r">
              <a:spcBef>
                <a:spcPts val="400"/>
              </a:spcBef>
              <a:buClr>
                <a:schemeClr val="accent4"/>
              </a:buClr>
              <a:buSzPct val="60000"/>
              <a:buFont typeface="Noto Sans Symbols"/>
              <a:buChar char="•"/>
              <a:defRPr b="0" i="0" sz="1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185419" lvl="3" marL="1005839" marR="0" rtl="1" algn="r">
              <a:spcBef>
                <a:spcPts val="180"/>
              </a:spcBef>
              <a:buClr>
                <a:schemeClr val="accent4"/>
              </a:buClr>
              <a:buSzPct val="79999"/>
              <a:buFont typeface="Noto Sans Symbols"/>
              <a:buChar char="●"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198755" lvl="4" marL="1280160" marR="0" rtl="1" algn="r">
              <a:spcBef>
                <a:spcPts val="400"/>
              </a:spcBef>
              <a:buClr>
                <a:schemeClr val="accent4"/>
              </a:buClr>
              <a:buSzPct val="70000"/>
              <a:buFont typeface="Noto Sans Symbols"/>
              <a:buChar char="◉"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98044" lvl="5" marL="1472184" marR="0" rtl="1" algn="r">
              <a:spcBef>
                <a:spcPts val="400"/>
              </a:spcBef>
              <a:buClr>
                <a:schemeClr val="accent4"/>
              </a:buClr>
              <a:buSzPct val="79999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106171" lvl="6" marL="1673351" marR="0" rtl="1" algn="r">
              <a:spcBef>
                <a:spcPts val="320"/>
              </a:spcBef>
              <a:buClr>
                <a:schemeClr val="accent4"/>
              </a:buClr>
              <a:buSzPct val="80000"/>
              <a:buFont typeface="Noto Sans Symbols"/>
              <a:buChar char="◼"/>
              <a:defRPr b="0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81788" lvl="7" marL="1847088" marR="0" rtl="1" algn="r">
              <a:spcBef>
                <a:spcPts val="300"/>
              </a:spcBef>
              <a:buClr>
                <a:schemeClr val="accent4"/>
              </a:buClr>
              <a:buSzPct val="100000"/>
              <a:buFont typeface="Trebuchet MS"/>
              <a:buChar char="•"/>
              <a:defRPr b="0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101600" lvl="8" marL="2057400" marR="0" rtl="1" algn="r">
              <a:spcBef>
                <a:spcPts val="280"/>
              </a:spcBef>
              <a:buClr>
                <a:schemeClr val="accent4"/>
              </a:buClr>
              <a:buSzPct val="100000"/>
              <a:buFont typeface="Noto Sans Symbols"/>
              <a:buChar char="▪"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919" name="Shape 919"/>
          <p:cNvSpPr txBox="1"/>
          <p:nvPr>
            <p:ph idx="10" type="dt"/>
          </p:nvPr>
        </p:nvSpPr>
        <p:spPr>
          <a:xfrm>
            <a:off x="4245935" y="4918459"/>
            <a:ext cx="2002500" cy="170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1" algn="l">
              <a:spcBef>
                <a:spcPts val="0"/>
              </a:spcBef>
              <a:buNone/>
              <a:defRPr sz="10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920" name="Shape 920"/>
          <p:cNvSpPr txBox="1"/>
          <p:nvPr>
            <p:ph idx="11" type="ftr"/>
          </p:nvPr>
        </p:nvSpPr>
        <p:spPr>
          <a:xfrm>
            <a:off x="457200" y="4918459"/>
            <a:ext cx="3657600" cy="1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1" algn="r">
              <a:spcBef>
                <a:spcPts val="0"/>
              </a:spcBef>
              <a:buNone/>
              <a:defRPr sz="10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921" name="Shape 921"/>
          <p:cNvSpPr txBox="1"/>
          <p:nvPr>
            <p:ph idx="12" type="sldNum"/>
          </p:nvPr>
        </p:nvSpPr>
        <p:spPr>
          <a:xfrm>
            <a:off x="6251448" y="4917185"/>
            <a:ext cx="588299" cy="1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wrap="square" tIns="0">
            <a:noAutofit/>
          </a:bodyPr>
          <a:lstStyle/>
          <a:p>
            <a:pPr indent="0" lvl="0" marL="0" marR="0" rtl="1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w" sz="11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</a:p>
        </p:txBody>
      </p:sp>
      <p:sp>
        <p:nvSpPr>
          <p:cNvPr id="922" name="Shape 922"/>
          <p:cNvSpPr/>
          <p:nvPr>
            <p:ph idx="2" type="pic"/>
          </p:nvPr>
        </p:nvSpPr>
        <p:spPr>
          <a:xfrm>
            <a:off x="663681" y="780751"/>
            <a:ext cx="4206300" cy="3154800"/>
          </a:xfrm>
          <a:prstGeom prst="rect">
            <a:avLst/>
          </a:prstGeom>
          <a:solidFill>
            <a:srgbClr val="812D70"/>
          </a:solidFill>
          <a:ln cap="flat" cmpd="sng" w="107950">
            <a:solidFill>
              <a:srgbClr val="FFFFFF"/>
            </a:solidFill>
            <a:prstDash val="solid"/>
            <a:miter lim="800000"/>
            <a:headEnd len="med" w="med" type="none"/>
            <a:tailEnd len="med" w="med" type="none"/>
          </a:ln>
          <a:effectLst>
            <a:outerShdw blurRad="44450" rotWithShape="0" algn="tl" dir="5400000" dist="3809">
              <a:srgbClr val="000000">
                <a:alpha val="60000"/>
              </a:srgbClr>
            </a:outerShdw>
          </a:effectLst>
        </p:spPr>
        <p:txBody>
          <a:bodyPr anchorCtr="0" anchor="t" bIns="91425" lIns="91425" rIns="91425" wrap="square" tIns="91425"/>
          <a:lstStyle>
            <a:lvl1pPr indent="0" lvl="0" marL="0" marR="0" rtl="1" algn="r">
              <a:spcBef>
                <a:spcPts val="600"/>
              </a:spcBef>
              <a:buClr>
                <a:schemeClr val="lt2"/>
              </a:buClr>
              <a:buFont typeface="Noto Sans Symbols"/>
              <a:buNone/>
              <a:defRPr b="0" i="0" sz="3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112268" lvl="1" marL="521208" marR="0" rtl="1" algn="r">
              <a:spcBef>
                <a:spcPts val="500"/>
              </a:spcBef>
              <a:buClr>
                <a:schemeClr val="accent4"/>
              </a:buClr>
              <a:buSzPct val="80000"/>
              <a:buFont typeface="Noto Sans Symbols"/>
              <a:buChar char="◼"/>
              <a:defRPr b="0" i="0" sz="23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162051" lvl="2" marL="758952" marR="0" rtl="1" algn="r">
              <a:spcBef>
                <a:spcPts val="400"/>
              </a:spcBef>
              <a:buClr>
                <a:schemeClr val="accent4"/>
              </a:buClr>
              <a:buSzPct val="60000"/>
              <a:buFont typeface="Noto Sans Symbols"/>
              <a:buChar char="•"/>
              <a:defRPr b="0" i="0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129539" lvl="3" marL="1005839" marR="0" rtl="1" algn="r">
              <a:spcBef>
                <a:spcPts val="400"/>
              </a:spcBef>
              <a:buClr>
                <a:schemeClr val="accent4"/>
              </a:buClr>
              <a:buSzPct val="80000"/>
              <a:buFont typeface="Noto Sans Symbols"/>
              <a:buChar char="●"/>
              <a:defRPr b="0" i="0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158750" lvl="4" marL="1280160" marR="0" rtl="1" algn="r">
              <a:spcBef>
                <a:spcPts val="400"/>
              </a:spcBef>
              <a:buClr>
                <a:schemeClr val="accent4"/>
              </a:buClr>
              <a:buSzPct val="70000"/>
              <a:buFont typeface="Noto Sans Symbols"/>
              <a:buChar char="◉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98044" lvl="5" marL="1472184" marR="0" rtl="1" algn="r">
              <a:spcBef>
                <a:spcPts val="400"/>
              </a:spcBef>
              <a:buClr>
                <a:schemeClr val="accent4"/>
              </a:buClr>
              <a:buSzPct val="79999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106171" lvl="6" marL="1673351" marR="0" rtl="1" algn="r">
              <a:spcBef>
                <a:spcPts val="320"/>
              </a:spcBef>
              <a:buClr>
                <a:schemeClr val="accent4"/>
              </a:buClr>
              <a:buSzPct val="80000"/>
              <a:buFont typeface="Noto Sans Symbols"/>
              <a:buChar char="◼"/>
              <a:defRPr b="0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81788" lvl="7" marL="1847088" marR="0" rtl="1" algn="r">
              <a:spcBef>
                <a:spcPts val="300"/>
              </a:spcBef>
              <a:buClr>
                <a:schemeClr val="accent4"/>
              </a:buClr>
              <a:buSzPct val="100000"/>
              <a:buFont typeface="Trebuchet MS"/>
              <a:buChar char="•"/>
              <a:defRPr b="0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101600" lvl="8" marL="2057400" marR="0" rtl="1" algn="r">
              <a:spcBef>
                <a:spcPts val="280"/>
              </a:spcBef>
              <a:buClr>
                <a:schemeClr val="accent4"/>
              </a:buClr>
              <a:buSzPct val="100000"/>
              <a:buFont typeface="Noto Sans Symbols"/>
              <a:buChar char="▪"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vertTx">
  <p:cSld name="Title and Vertical Text">
    <p:spTree>
      <p:nvGrpSpPr>
        <p:cNvPr id="923" name="Shape 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" name="Shape 924"/>
          <p:cNvSpPr txBox="1"/>
          <p:nvPr>
            <p:ph type="title"/>
          </p:nvPr>
        </p:nvSpPr>
        <p:spPr>
          <a:xfrm>
            <a:off x="457200" y="240029"/>
            <a:ext cx="72390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1" algn="l">
              <a:spcBef>
                <a:spcPts val="0"/>
              </a:spcBef>
              <a:buClr>
                <a:srgbClr val="FEF7F0"/>
              </a:buClr>
              <a:buFont typeface="Trebuchet MS"/>
              <a:buNone/>
              <a:defRPr b="1" i="0" sz="3800" u="none" cap="none" strike="noStrike">
                <a:solidFill>
                  <a:srgbClr val="FEF7F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rtl="0">
              <a:spcBef>
                <a:spcPts val="0"/>
              </a:spcBef>
              <a:buNone/>
              <a:defRPr sz="1800"/>
            </a:lvl2pPr>
            <a:lvl3pPr indent="0" lvl="2" rtl="0">
              <a:spcBef>
                <a:spcPts val="0"/>
              </a:spcBef>
              <a:buNone/>
              <a:defRPr sz="1800"/>
            </a:lvl3pPr>
            <a:lvl4pPr indent="0" lvl="3" rtl="0">
              <a:spcBef>
                <a:spcPts val="0"/>
              </a:spcBef>
              <a:buNone/>
              <a:defRPr sz="1800"/>
            </a:lvl4pPr>
            <a:lvl5pPr indent="0" lvl="4" rtl="0">
              <a:spcBef>
                <a:spcPts val="0"/>
              </a:spcBef>
              <a:buNone/>
              <a:defRPr sz="1800"/>
            </a:lvl5pPr>
            <a:lvl6pPr indent="0" lvl="5" rtl="0">
              <a:spcBef>
                <a:spcPts val="0"/>
              </a:spcBef>
              <a:buNone/>
              <a:defRPr sz="1800"/>
            </a:lvl6pPr>
            <a:lvl7pPr indent="0" lvl="6" rtl="0">
              <a:spcBef>
                <a:spcPts val="0"/>
              </a:spcBef>
              <a:buNone/>
              <a:defRPr sz="1800"/>
            </a:lvl7pPr>
            <a:lvl8pPr indent="0" lvl="7" rtl="0">
              <a:spcBef>
                <a:spcPts val="0"/>
              </a:spcBef>
              <a:buNone/>
              <a:defRPr sz="1800"/>
            </a:lvl8pPr>
            <a:lvl9pPr indent="0" lvl="8" rtl="0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925" name="Shape 925"/>
          <p:cNvSpPr txBox="1"/>
          <p:nvPr>
            <p:ph idx="1" type="body"/>
          </p:nvPr>
        </p:nvSpPr>
        <p:spPr>
          <a:xfrm rot="5400000">
            <a:off x="2259450" y="-595187"/>
            <a:ext cx="3634500" cy="72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53797" lvl="0" marL="274320" marR="0" rtl="1" algn="r">
              <a:spcBef>
                <a:spcPts val="600"/>
              </a:spcBef>
              <a:buClr>
                <a:schemeClr val="dk2"/>
              </a:buClr>
              <a:buSzPct val="72999"/>
              <a:buFont typeface="Noto Sans Symbols"/>
              <a:buChar char="⦿"/>
              <a:defRPr b="0" i="0" sz="2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112268" lvl="1" marL="521208" marR="0" rtl="1" algn="r">
              <a:spcBef>
                <a:spcPts val="500"/>
              </a:spcBef>
              <a:buClr>
                <a:schemeClr val="accent4"/>
              </a:buClr>
              <a:buSzPct val="80000"/>
              <a:buFont typeface="Noto Sans Symbols"/>
              <a:buChar char="◼"/>
              <a:defRPr b="0" i="0" sz="23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162051" lvl="2" marL="758952" marR="0" rtl="1" algn="r">
              <a:spcBef>
                <a:spcPts val="400"/>
              </a:spcBef>
              <a:buClr>
                <a:schemeClr val="accent4"/>
              </a:buClr>
              <a:buSzPct val="60000"/>
              <a:buFont typeface="Noto Sans Symbols"/>
              <a:buChar char="•"/>
              <a:defRPr b="0" i="0" sz="2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129539" lvl="3" marL="1005839" marR="0" rtl="1" algn="r">
              <a:spcBef>
                <a:spcPts val="400"/>
              </a:spcBef>
              <a:buClr>
                <a:schemeClr val="accent4"/>
              </a:buClr>
              <a:buSzPct val="80000"/>
              <a:buFont typeface="Noto Sans Symbols"/>
              <a:buChar char="●"/>
              <a:defRPr b="0" i="0" sz="20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158750" lvl="4" marL="1280160" marR="0" rtl="1" algn="r">
              <a:spcBef>
                <a:spcPts val="400"/>
              </a:spcBef>
              <a:buClr>
                <a:schemeClr val="accent4"/>
              </a:buClr>
              <a:buSzPct val="70000"/>
              <a:buFont typeface="Noto Sans Symbols"/>
              <a:buChar char="◉"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98044" lvl="5" marL="1472184" marR="0" rtl="1" algn="r">
              <a:spcBef>
                <a:spcPts val="400"/>
              </a:spcBef>
              <a:buClr>
                <a:schemeClr val="accent4"/>
              </a:buClr>
              <a:buSzPct val="79999"/>
              <a:buFont typeface="Noto Sans Symbols"/>
              <a:buChar char="●"/>
              <a:defRPr b="0" i="0" sz="18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106171" lvl="6" marL="1673351" marR="0" rtl="1" algn="r">
              <a:spcBef>
                <a:spcPts val="320"/>
              </a:spcBef>
              <a:buClr>
                <a:schemeClr val="accent4"/>
              </a:buClr>
              <a:buSzPct val="80000"/>
              <a:buFont typeface="Noto Sans Symbols"/>
              <a:buChar char="◼"/>
              <a:defRPr b="0" i="0" sz="1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81788" lvl="7" marL="1847088" marR="0" rtl="1" algn="r">
              <a:spcBef>
                <a:spcPts val="300"/>
              </a:spcBef>
              <a:buClr>
                <a:schemeClr val="accent4"/>
              </a:buClr>
              <a:buSzPct val="100000"/>
              <a:buFont typeface="Trebuchet MS"/>
              <a:buChar char="•"/>
              <a:defRPr b="0" i="0" sz="16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101600" lvl="8" marL="2057400" marR="0" rtl="1" algn="r">
              <a:spcBef>
                <a:spcPts val="280"/>
              </a:spcBef>
              <a:buClr>
                <a:schemeClr val="accent4"/>
              </a:buClr>
              <a:buSzPct val="1000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926" name="Shape 926"/>
          <p:cNvSpPr txBox="1"/>
          <p:nvPr>
            <p:ph idx="10" type="dt"/>
          </p:nvPr>
        </p:nvSpPr>
        <p:spPr>
          <a:xfrm>
            <a:off x="4245935" y="4918459"/>
            <a:ext cx="2002500" cy="170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1" algn="l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927" name="Shape 927"/>
          <p:cNvSpPr txBox="1"/>
          <p:nvPr>
            <p:ph idx="11" type="ftr"/>
          </p:nvPr>
        </p:nvSpPr>
        <p:spPr>
          <a:xfrm>
            <a:off x="457200" y="4918459"/>
            <a:ext cx="3657600" cy="1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1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928" name="Shape 928"/>
          <p:cNvSpPr txBox="1"/>
          <p:nvPr>
            <p:ph idx="12" type="sldNum"/>
          </p:nvPr>
        </p:nvSpPr>
        <p:spPr>
          <a:xfrm>
            <a:off x="6251448" y="4917185"/>
            <a:ext cx="588299" cy="1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wrap="square" tIns="0">
            <a:noAutofit/>
          </a:bodyPr>
          <a:lstStyle/>
          <a:p>
            <a:pPr indent="0" lvl="0" marL="0" marR="0" rtl="1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w" sz="11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vertTitleAndTx">
  <p:cSld name="Vertical Title and Text">
    <p:spTree>
      <p:nvGrpSpPr>
        <p:cNvPr id="929" name="Shape 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" name="Shape 930"/>
          <p:cNvSpPr txBox="1"/>
          <p:nvPr>
            <p:ph type="title"/>
          </p:nvPr>
        </p:nvSpPr>
        <p:spPr>
          <a:xfrm rot="5400000">
            <a:off x="5120850" y="1638566"/>
            <a:ext cx="4388700" cy="15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1" algn="l">
              <a:spcBef>
                <a:spcPts val="0"/>
              </a:spcBef>
              <a:buClr>
                <a:srgbClr val="FEF7F0"/>
              </a:buClr>
              <a:buFont typeface="Trebuchet MS"/>
              <a:buNone/>
              <a:defRPr b="1" i="0" sz="3800" u="none" cap="none" strike="noStrike">
                <a:solidFill>
                  <a:srgbClr val="FEF7F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rtl="0">
              <a:spcBef>
                <a:spcPts val="0"/>
              </a:spcBef>
              <a:buNone/>
              <a:defRPr sz="1800"/>
            </a:lvl2pPr>
            <a:lvl3pPr indent="0" lvl="2" rtl="0">
              <a:spcBef>
                <a:spcPts val="0"/>
              </a:spcBef>
              <a:buNone/>
              <a:defRPr sz="1800"/>
            </a:lvl3pPr>
            <a:lvl4pPr indent="0" lvl="3" rtl="0">
              <a:spcBef>
                <a:spcPts val="0"/>
              </a:spcBef>
              <a:buNone/>
              <a:defRPr sz="1800"/>
            </a:lvl4pPr>
            <a:lvl5pPr indent="0" lvl="4" rtl="0">
              <a:spcBef>
                <a:spcPts val="0"/>
              </a:spcBef>
              <a:buNone/>
              <a:defRPr sz="1800"/>
            </a:lvl5pPr>
            <a:lvl6pPr indent="0" lvl="5" rtl="0">
              <a:spcBef>
                <a:spcPts val="0"/>
              </a:spcBef>
              <a:buNone/>
              <a:defRPr sz="1800"/>
            </a:lvl6pPr>
            <a:lvl7pPr indent="0" lvl="6" rtl="0">
              <a:spcBef>
                <a:spcPts val="0"/>
              </a:spcBef>
              <a:buNone/>
              <a:defRPr sz="1800"/>
            </a:lvl7pPr>
            <a:lvl8pPr indent="0" lvl="7" rtl="0">
              <a:spcBef>
                <a:spcPts val="0"/>
              </a:spcBef>
              <a:buNone/>
              <a:defRPr sz="1800"/>
            </a:lvl8pPr>
            <a:lvl9pPr indent="0" lvl="8" rtl="0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931" name="Shape 931"/>
          <p:cNvSpPr txBox="1"/>
          <p:nvPr>
            <p:ph idx="1" type="body"/>
          </p:nvPr>
        </p:nvSpPr>
        <p:spPr>
          <a:xfrm rot="5400000">
            <a:off x="1272750" y="-609568"/>
            <a:ext cx="4388700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53797" lvl="0" marL="274320" marR="0" rtl="1" algn="r">
              <a:spcBef>
                <a:spcPts val="600"/>
              </a:spcBef>
              <a:buClr>
                <a:schemeClr val="dk2"/>
              </a:buClr>
              <a:buSzPct val="72999"/>
              <a:buFont typeface="Noto Sans Symbols"/>
              <a:buChar char="⦿"/>
              <a:defRPr b="0" i="0" sz="2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112268" lvl="1" marL="521208" marR="0" rtl="1" algn="r">
              <a:spcBef>
                <a:spcPts val="500"/>
              </a:spcBef>
              <a:buClr>
                <a:schemeClr val="accent4"/>
              </a:buClr>
              <a:buSzPct val="80000"/>
              <a:buFont typeface="Noto Sans Symbols"/>
              <a:buChar char="◼"/>
              <a:defRPr b="0" i="0" sz="23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162051" lvl="2" marL="758952" marR="0" rtl="1" algn="r">
              <a:spcBef>
                <a:spcPts val="400"/>
              </a:spcBef>
              <a:buClr>
                <a:schemeClr val="accent4"/>
              </a:buClr>
              <a:buSzPct val="60000"/>
              <a:buFont typeface="Noto Sans Symbols"/>
              <a:buChar char="•"/>
              <a:defRPr b="0" i="0" sz="2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129539" lvl="3" marL="1005839" marR="0" rtl="1" algn="r">
              <a:spcBef>
                <a:spcPts val="400"/>
              </a:spcBef>
              <a:buClr>
                <a:schemeClr val="accent4"/>
              </a:buClr>
              <a:buSzPct val="80000"/>
              <a:buFont typeface="Noto Sans Symbols"/>
              <a:buChar char="●"/>
              <a:defRPr b="0" i="0" sz="20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158750" lvl="4" marL="1280160" marR="0" rtl="1" algn="r">
              <a:spcBef>
                <a:spcPts val="400"/>
              </a:spcBef>
              <a:buClr>
                <a:schemeClr val="accent4"/>
              </a:buClr>
              <a:buSzPct val="70000"/>
              <a:buFont typeface="Noto Sans Symbols"/>
              <a:buChar char="◉"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98044" lvl="5" marL="1472184" marR="0" rtl="1" algn="r">
              <a:spcBef>
                <a:spcPts val="400"/>
              </a:spcBef>
              <a:buClr>
                <a:schemeClr val="accent4"/>
              </a:buClr>
              <a:buSzPct val="79999"/>
              <a:buFont typeface="Noto Sans Symbols"/>
              <a:buChar char="●"/>
              <a:defRPr b="0" i="0" sz="18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106171" lvl="6" marL="1673351" marR="0" rtl="1" algn="r">
              <a:spcBef>
                <a:spcPts val="320"/>
              </a:spcBef>
              <a:buClr>
                <a:schemeClr val="accent4"/>
              </a:buClr>
              <a:buSzPct val="80000"/>
              <a:buFont typeface="Noto Sans Symbols"/>
              <a:buChar char="◼"/>
              <a:defRPr b="0" i="0" sz="1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81788" lvl="7" marL="1847088" marR="0" rtl="1" algn="r">
              <a:spcBef>
                <a:spcPts val="300"/>
              </a:spcBef>
              <a:buClr>
                <a:schemeClr val="accent4"/>
              </a:buClr>
              <a:buSzPct val="100000"/>
              <a:buFont typeface="Trebuchet MS"/>
              <a:buChar char="•"/>
              <a:defRPr b="0" i="0" sz="16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101600" lvl="8" marL="2057400" marR="0" rtl="1" algn="r">
              <a:spcBef>
                <a:spcPts val="280"/>
              </a:spcBef>
              <a:buClr>
                <a:schemeClr val="accent4"/>
              </a:buClr>
              <a:buSzPct val="1000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932" name="Shape 932"/>
          <p:cNvSpPr txBox="1"/>
          <p:nvPr>
            <p:ph idx="10" type="dt"/>
          </p:nvPr>
        </p:nvSpPr>
        <p:spPr>
          <a:xfrm>
            <a:off x="4242816" y="4918459"/>
            <a:ext cx="2002500" cy="170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1" algn="l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933" name="Shape 933"/>
          <p:cNvSpPr txBox="1"/>
          <p:nvPr>
            <p:ph idx="11" type="ftr"/>
          </p:nvPr>
        </p:nvSpPr>
        <p:spPr>
          <a:xfrm>
            <a:off x="457200" y="4917185"/>
            <a:ext cx="3657600" cy="1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1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934" name="Shape 934"/>
          <p:cNvSpPr txBox="1"/>
          <p:nvPr>
            <p:ph idx="12" type="sldNum"/>
          </p:nvPr>
        </p:nvSpPr>
        <p:spPr>
          <a:xfrm>
            <a:off x="6254496" y="4914900"/>
            <a:ext cx="588300" cy="1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wrap="square" tIns="0">
            <a:noAutofit/>
          </a:bodyPr>
          <a:lstStyle/>
          <a:p>
            <a:pPr indent="0" lvl="0" marL="0" marR="0" rtl="1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w" sz="11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939" name="Shape 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" name="Shape 94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5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2pPr>
            <a:lvl3pPr indent="0" lvl="2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3pPr>
            <a:lvl4pPr indent="0" lvl="3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4pPr>
            <a:lvl5pPr indent="0" lvl="4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5pPr>
            <a:lvl6pPr indent="0" lvl="5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6pPr>
            <a:lvl7pPr indent="0" lvl="6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7pPr>
            <a:lvl8pPr indent="0" lvl="7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8pPr>
            <a:lvl9pPr indent="0" lvl="8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941" name="Shape 94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42" name="Shape 94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iw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spTree>
      <p:nvGrpSpPr>
        <p:cNvPr id="943" name="Shape 9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4" name="Shape 94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indent="0" lvl="2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indent="0" lvl="3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indent="0" lvl="4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indent="0" lvl="5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indent="0" lvl="6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indent="0" lvl="7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indent="0" lvl="8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945" name="Shape 94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11430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88900" lvl="1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88900" lvl="2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88900" lvl="3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88900" lvl="4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88900" lvl="5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88900" lvl="6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88900" lvl="7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88900" lvl="8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46" name="Shape 946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iw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spTree>
      <p:nvGrpSpPr>
        <p:cNvPr id="947" name="Shape 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" name="Shape 948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2pPr>
            <a:lvl3pPr indent="0" lvl="2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3pPr>
            <a:lvl4pPr indent="0" lvl="3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4pPr>
            <a:lvl5pPr indent="0" lvl="4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5pPr>
            <a:lvl6pPr indent="0" lvl="5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6pPr>
            <a:lvl7pPr indent="0" lvl="6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7pPr>
            <a:lvl8pPr indent="0" lvl="7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8pPr>
            <a:lvl9pPr indent="0" lvl="8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949" name="Shape 94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iw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and two columns">
    <p:spTree>
      <p:nvGrpSpPr>
        <p:cNvPr id="950" name="Shape 9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1" name="Shape 95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indent="0" lvl="2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indent="0" lvl="3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indent="0" lvl="4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indent="0" lvl="5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indent="0" lvl="6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indent="0" lvl="7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indent="0" lvl="8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952" name="Shape 95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8890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76200" lvl="1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○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76200" lvl="2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■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76200" lvl="3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●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76200" lvl="4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○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76200" lvl="5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■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76200" lvl="6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●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76200" lvl="7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○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76200" lvl="8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■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53" name="Shape 95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8890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76200" lvl="1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○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76200" lvl="2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■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76200" lvl="3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●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76200" lvl="4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○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76200" lvl="5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■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76200" lvl="6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●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76200" lvl="7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○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76200" lvl="8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■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54" name="Shape 95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iw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955" name="Shape 9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6" name="Shape 95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indent="0" lvl="2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indent="0" lvl="3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indent="0" lvl="4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indent="0" lvl="5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indent="0" lvl="6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indent="0" lvl="7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indent="0" lvl="8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957" name="Shape 95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iw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One column text">
    <p:spTree>
      <p:nvGrpSpPr>
        <p:cNvPr id="958" name="Shape 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" name="Shape 95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2pPr>
            <a:lvl3pPr indent="0" lvl="2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3pPr>
            <a:lvl4pPr indent="0" lvl="3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4pPr>
            <a:lvl5pPr indent="0" lvl="4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5pPr>
            <a:lvl6pPr indent="0" lvl="5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6pPr>
            <a:lvl7pPr indent="0" lvl="6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7pPr>
            <a:lvl8pPr indent="0" lvl="7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8pPr>
            <a:lvl9pPr indent="0" lvl="8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960" name="Shape 96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7620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●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76200" lvl="1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○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76200" lvl="2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■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76200" lvl="3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●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76200" lvl="4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○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76200" lvl="5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■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76200" lvl="6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●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76200" lvl="7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○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76200" lvl="8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■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61" name="Shape 96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iw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6" name="Shape 66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68" name="Shape 6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iw"/>
              <a:t>‹#›</a:t>
            </a:fld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in point">
    <p:spTree>
      <p:nvGrpSpPr>
        <p:cNvPr id="962" name="Shape 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3" name="Shape 96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2pPr>
            <a:lvl3pPr indent="0" lvl="2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3pPr>
            <a:lvl4pPr indent="0" lvl="3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4pPr>
            <a:lvl5pPr indent="0" lvl="4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5pPr>
            <a:lvl6pPr indent="0" lvl="5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6pPr>
            <a:lvl7pPr indent="0" lvl="6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7pPr>
            <a:lvl8pPr indent="0" lvl="7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8pPr>
            <a:lvl9pPr indent="0" lvl="8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964" name="Shape 96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iw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ection title and description">
    <p:spTree>
      <p:nvGrpSpPr>
        <p:cNvPr id="965" name="Shape 9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6" name="Shape 96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7" name="Shape 96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4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2pPr>
            <a:lvl3pPr indent="0" lvl="2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3pPr>
            <a:lvl4pPr indent="0" lvl="3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4pPr>
            <a:lvl5pPr indent="0" lvl="4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5pPr>
            <a:lvl6pPr indent="0" lvl="5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6pPr>
            <a:lvl7pPr indent="0" lvl="6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7pPr>
            <a:lvl8pPr indent="0" lvl="7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8pPr>
            <a:lvl9pPr indent="0" lvl="8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968" name="Shape 96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69" name="Shape 96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11430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88900" lvl="1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88900" lvl="2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88900" lvl="3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88900" lvl="4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88900" lvl="5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88900" lvl="6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88900" lvl="7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88900" lvl="8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70" name="Shape 97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iw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spTree>
      <p:nvGrpSpPr>
        <p:cNvPr id="971" name="Shape 9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" name="Shape 97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88900" lvl="1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88900" lvl="2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88900" lvl="3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88900" lvl="4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88900" lvl="5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88900" lvl="6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88900" lvl="7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88900" lvl="8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73" name="Shape 97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iw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ig number">
    <p:spTree>
      <p:nvGrpSpPr>
        <p:cNvPr id="974" name="Shape 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" name="Shape 975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2pPr>
            <a:lvl3pPr indent="0" lvl="2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3pPr>
            <a:lvl4pPr indent="0" lvl="3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4pPr>
            <a:lvl5pPr indent="0" lvl="4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5pPr>
            <a:lvl6pPr indent="0" lvl="5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6pPr>
            <a:lvl7pPr indent="0" lvl="6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7pPr>
            <a:lvl8pPr indent="0" lvl="7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8pPr>
            <a:lvl9pPr indent="0" lvl="8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976" name="Shape 97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11430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88900" lvl="1" marL="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88900" lvl="2" marL="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88900" lvl="3" marL="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88900" lvl="4" marL="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88900" lvl="5" marL="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88900" lvl="6" marL="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88900" lvl="7" marL="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88900" lvl="8" marL="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77" name="Shape 97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iw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978" name="Shape 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9" name="Shape 97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iw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and two columns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71" name="Shape 71"/>
          <p:cNvSpPr txBox="1"/>
          <p:nvPr>
            <p:ph idx="1" type="body"/>
          </p:nvPr>
        </p:nvSpPr>
        <p:spPr>
          <a:xfrm>
            <a:off x="311700" y="1171675"/>
            <a:ext cx="3999900" cy="33972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72" name="Shape 72"/>
          <p:cNvSpPr txBox="1"/>
          <p:nvPr>
            <p:ph idx="2" type="body"/>
          </p:nvPr>
        </p:nvSpPr>
        <p:spPr>
          <a:xfrm>
            <a:off x="4832400" y="1171675"/>
            <a:ext cx="3999900" cy="33972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73" name="Shape 7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iw"/>
              <a:t>‹#›</a:t>
            </a:fld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76" name="Shape 76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iw"/>
              <a:t>‹#›</a:t>
            </a:fld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One column tex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rtl="0">
              <a:spcBef>
                <a:spcPts val="0"/>
              </a:spcBef>
              <a:buSzPct val="100000"/>
              <a:defRPr sz="2400"/>
            </a:lvl1pPr>
            <a:lvl2pPr lvl="1" rtl="0">
              <a:spcBef>
                <a:spcPts val="0"/>
              </a:spcBef>
              <a:buSzPct val="100000"/>
              <a:defRPr sz="2400"/>
            </a:lvl2pPr>
            <a:lvl3pPr lvl="2" rtl="0">
              <a:spcBef>
                <a:spcPts val="0"/>
              </a:spcBef>
              <a:buSzPct val="100000"/>
              <a:defRPr sz="2400"/>
            </a:lvl3pPr>
            <a:lvl4pPr lvl="3" rtl="0">
              <a:spcBef>
                <a:spcPts val="0"/>
              </a:spcBef>
              <a:buSzPct val="100000"/>
              <a:defRPr sz="2400"/>
            </a:lvl4pPr>
            <a:lvl5pPr lvl="4" rtl="0">
              <a:spcBef>
                <a:spcPts val="0"/>
              </a:spcBef>
              <a:buSzPct val="100000"/>
              <a:defRPr sz="2400"/>
            </a:lvl5pPr>
            <a:lvl6pPr lvl="5" rtl="0">
              <a:spcBef>
                <a:spcPts val="0"/>
              </a:spcBef>
              <a:buSzPct val="100000"/>
              <a:defRPr sz="2400"/>
            </a:lvl6pPr>
            <a:lvl7pPr lvl="6" rtl="0">
              <a:spcBef>
                <a:spcPts val="0"/>
              </a:spcBef>
              <a:buSzPct val="100000"/>
              <a:defRPr sz="2400"/>
            </a:lvl7pPr>
            <a:lvl8pPr lvl="7" rtl="0">
              <a:spcBef>
                <a:spcPts val="0"/>
              </a:spcBef>
              <a:buSzPct val="100000"/>
              <a:defRPr sz="2400"/>
            </a:lvl8pPr>
            <a:lvl9pPr lvl="8" rtl="0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79" name="Shape 7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SzPct val="100000"/>
              <a:defRPr sz="12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80" name="Shape 8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iw"/>
              <a:t>‹#›</a:t>
            </a:fld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in point">
    <p:bg>
      <p:bgPr>
        <a:solidFill>
          <a:schemeClr val="lt2"/>
        </a:solid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/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rtl="0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83" name="Shape 8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iw">
                <a:solidFill>
                  <a:schemeClr val="accen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ection title and description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86" name="Shape 86"/>
          <p:cNvCxnSpPr/>
          <p:nvPr/>
        </p:nvCxnSpPr>
        <p:spPr>
          <a:xfrm>
            <a:off x="5029675" y="4495500"/>
            <a:ext cx="6864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7" name="Shape 87"/>
          <p:cNvSpPr txBox="1"/>
          <p:nvPr>
            <p:ph type="title"/>
          </p:nvPr>
        </p:nvSpPr>
        <p:spPr>
          <a:xfrm>
            <a:off x="265500" y="1382350"/>
            <a:ext cx="4045200" cy="13332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rtl="0"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2pPr>
            <a:lvl3pPr lvl="2" rtl="0"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3pPr>
            <a:lvl4pPr lvl="3" rtl="0"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4pPr>
            <a:lvl5pPr lvl="4" rtl="0"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5pPr>
            <a:lvl6pPr lvl="5" rtl="0"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6pPr>
            <a:lvl7pPr lvl="6" rtl="0"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7pPr>
            <a:lvl8pPr lvl="7" rtl="0"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8pPr>
            <a:lvl9pPr lvl="8" rtl="0"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88" name="Shape 88"/>
          <p:cNvSpPr txBox="1"/>
          <p:nvPr>
            <p:ph idx="1" type="subTitle"/>
          </p:nvPr>
        </p:nvSpPr>
        <p:spPr>
          <a:xfrm>
            <a:off x="265500" y="2769000"/>
            <a:ext cx="4045200" cy="13455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89" name="Shape 8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rt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90" name="Shape 9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iw">
                <a:solidFill>
                  <a:schemeClr val="accen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iw"/>
              <a:t>‹#›</a:t>
            </a:fld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93" name="Shape 9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iw"/>
              <a:t>‹#›</a:t>
            </a:fld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ig number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/>
          <p:nvPr>
            <p:ph type="title"/>
          </p:nvPr>
        </p:nvSpPr>
        <p:spPr>
          <a:xfrm>
            <a:off x="311700" y="1039650"/>
            <a:ext cx="8520600" cy="21063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rtl="0" algn="ctr">
              <a:spcBef>
                <a:spcPts val="0"/>
              </a:spcBef>
              <a:buSzPct val="100000"/>
              <a:defRPr b="1" sz="14000"/>
            </a:lvl1pPr>
            <a:lvl2pPr lvl="1" rtl="0" algn="ctr">
              <a:spcBef>
                <a:spcPts val="0"/>
              </a:spcBef>
              <a:buSzPct val="100000"/>
              <a:defRPr b="1" sz="14000"/>
            </a:lvl2pPr>
            <a:lvl3pPr lvl="2" rtl="0" algn="ctr">
              <a:spcBef>
                <a:spcPts val="0"/>
              </a:spcBef>
              <a:buSzPct val="100000"/>
              <a:defRPr b="1" sz="14000"/>
            </a:lvl3pPr>
            <a:lvl4pPr lvl="3" rtl="0" algn="ctr">
              <a:spcBef>
                <a:spcPts val="0"/>
              </a:spcBef>
              <a:buSzPct val="100000"/>
              <a:defRPr b="1" sz="14000"/>
            </a:lvl4pPr>
            <a:lvl5pPr lvl="4" rtl="0" algn="ctr">
              <a:spcBef>
                <a:spcPts val="0"/>
              </a:spcBef>
              <a:buSzPct val="100000"/>
              <a:defRPr b="1" sz="14000"/>
            </a:lvl5pPr>
            <a:lvl6pPr lvl="5" rtl="0" algn="ctr">
              <a:spcBef>
                <a:spcPts val="0"/>
              </a:spcBef>
              <a:buSzPct val="100000"/>
              <a:defRPr b="1" sz="14000"/>
            </a:lvl6pPr>
            <a:lvl7pPr lvl="6" rtl="0" algn="ctr">
              <a:spcBef>
                <a:spcPts val="0"/>
              </a:spcBef>
              <a:buSzPct val="100000"/>
              <a:defRPr b="1" sz="14000"/>
            </a:lvl7pPr>
            <a:lvl8pPr lvl="7" rtl="0" algn="ctr">
              <a:spcBef>
                <a:spcPts val="0"/>
              </a:spcBef>
              <a:buSzPct val="100000"/>
              <a:defRPr b="1" sz="14000"/>
            </a:lvl8pPr>
            <a:lvl9pPr lvl="8" rtl="0" algn="ctr">
              <a:spcBef>
                <a:spcPts val="0"/>
              </a:spcBef>
              <a:buSzPct val="100000"/>
              <a:defRPr b="1" sz="14000"/>
            </a:lvl9pPr>
          </a:lstStyle>
          <a:p/>
        </p:txBody>
      </p:sp>
      <p:sp>
        <p:nvSpPr>
          <p:cNvPr id="96" name="Shape 96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 algn="ctr">
              <a:spcBef>
                <a:spcPts val="0"/>
              </a:spcBef>
              <a:defRPr/>
            </a:lvl1pPr>
            <a:lvl2pPr lvl="1" rtl="0" algn="ctr">
              <a:spcBef>
                <a:spcPts val="0"/>
              </a:spcBef>
              <a:defRPr/>
            </a:lvl2pPr>
            <a:lvl3pPr lvl="2" rtl="0" algn="ctr">
              <a:spcBef>
                <a:spcPts val="0"/>
              </a:spcBef>
              <a:defRPr/>
            </a:lvl3pPr>
            <a:lvl4pPr lvl="3" rtl="0" algn="ctr">
              <a:spcBef>
                <a:spcPts val="0"/>
              </a:spcBef>
              <a:defRPr/>
            </a:lvl4pPr>
            <a:lvl5pPr lvl="4" rtl="0" algn="ctr">
              <a:spcBef>
                <a:spcPts val="0"/>
              </a:spcBef>
              <a:defRPr/>
            </a:lvl5pPr>
            <a:lvl6pPr lvl="5" rtl="0" algn="ctr">
              <a:spcBef>
                <a:spcPts val="0"/>
              </a:spcBef>
              <a:defRPr/>
            </a:lvl6pPr>
            <a:lvl7pPr lvl="6" rtl="0" algn="ctr">
              <a:spcBef>
                <a:spcPts val="0"/>
              </a:spcBef>
              <a:defRPr/>
            </a:lvl7pPr>
            <a:lvl8pPr lvl="7" rtl="0" algn="ctr">
              <a:spcBef>
                <a:spcPts val="0"/>
              </a:spcBef>
              <a:defRPr/>
            </a:lvl8pPr>
            <a:lvl9pPr lvl="8" rtl="0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97" name="Shape 9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iw"/>
              <a:t>‹#›</a:t>
            </a:fld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iw"/>
              <a:t>‹#›</a:t>
            </a:fld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 type="title">
  <p:cSld name="Title Slide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/>
          <p:nvPr>
            <p:ph type="ctrTitle"/>
          </p:nvPr>
        </p:nvSpPr>
        <p:spPr>
          <a:xfrm>
            <a:off x="513159" y="514349"/>
            <a:ext cx="6000600" cy="2228700"/>
          </a:xfrm>
          <a:prstGeom prst="rect">
            <a:avLst/>
          </a:prstGeom>
          <a:noFill/>
          <a:ln>
            <a:noFill/>
          </a:ln>
        </p:spPr>
        <p:txBody>
          <a:bodyPr anchorCtr="0" anchor="b" bIns="68575" lIns="68575" rIns="68575" wrap="square" tIns="68575"/>
          <a:lstStyle>
            <a:lvl1pPr indent="0" lvl="0" marL="0" marR="0" rtl="0" algn="l"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 b="0" i="0" sz="3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14" name="Shape 114"/>
          <p:cNvSpPr txBox="1"/>
          <p:nvPr>
            <p:ph idx="1" type="subTitle"/>
          </p:nvPr>
        </p:nvSpPr>
        <p:spPr>
          <a:xfrm>
            <a:off x="513159" y="2882900"/>
            <a:ext cx="4800600" cy="1460399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wrap="square" tIns="68575"/>
          <a:lstStyle>
            <a:lvl1pPr indent="0" lvl="0" marL="0" marR="0" rtl="0" algn="l">
              <a:spcBef>
                <a:spcPts val="300"/>
              </a:spcBef>
              <a:spcAft>
                <a:spcPts val="500"/>
              </a:spcAft>
              <a:buClr>
                <a:schemeClr val="lt1"/>
              </a:buClr>
              <a:buFont typeface="Noto Sans Symbols"/>
              <a:buNone/>
              <a:defRPr b="0" i="0" sz="16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342900" marR="0" rtl="0" algn="ctr">
              <a:spcBef>
                <a:spcPts val="300"/>
              </a:spcBef>
              <a:spcAft>
                <a:spcPts val="500"/>
              </a:spcAft>
              <a:buClr>
                <a:schemeClr val="lt1"/>
              </a:buClr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685800" marR="0" rtl="0" algn="ctr">
              <a:spcBef>
                <a:spcPts val="200"/>
              </a:spcBef>
              <a:spcAft>
                <a:spcPts val="500"/>
              </a:spcAft>
              <a:buClr>
                <a:schemeClr val="lt1"/>
              </a:buClr>
              <a:buFont typeface="Noto Sans Symbols"/>
              <a:buNone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028700" marR="0" rtl="0" algn="ctr">
              <a:spcBef>
                <a:spcPts val="200"/>
              </a:spcBef>
              <a:spcAft>
                <a:spcPts val="500"/>
              </a:spcAft>
              <a:buClr>
                <a:schemeClr val="lt1"/>
              </a:buClr>
              <a:buFont typeface="Noto Sans Symbols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371600" marR="0" rtl="0" algn="ctr">
              <a:spcBef>
                <a:spcPts val="200"/>
              </a:spcBef>
              <a:spcAft>
                <a:spcPts val="500"/>
              </a:spcAft>
              <a:buClr>
                <a:schemeClr val="lt1"/>
              </a:buClr>
              <a:buFont typeface="Noto Sans Symbols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1714500" marR="0" rtl="0" algn="ctr">
              <a:spcBef>
                <a:spcPts val="200"/>
              </a:spcBef>
              <a:spcAft>
                <a:spcPts val="500"/>
              </a:spcAft>
              <a:buClr>
                <a:schemeClr val="lt1"/>
              </a:buClr>
              <a:buFont typeface="Noto Sans Symbols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057400" marR="0" rtl="0" algn="ctr">
              <a:spcBef>
                <a:spcPts val="200"/>
              </a:spcBef>
              <a:spcAft>
                <a:spcPts val="500"/>
              </a:spcAft>
              <a:buClr>
                <a:schemeClr val="lt1"/>
              </a:buClr>
              <a:buFont typeface="Noto Sans Symbols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2400300" marR="0" rtl="0" algn="ctr">
              <a:spcBef>
                <a:spcPts val="200"/>
              </a:spcBef>
              <a:spcAft>
                <a:spcPts val="500"/>
              </a:spcAft>
              <a:buClr>
                <a:schemeClr val="lt1"/>
              </a:buClr>
              <a:buFont typeface="Noto Sans Symbols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2743200" marR="0" rtl="0" algn="ctr">
              <a:spcBef>
                <a:spcPts val="200"/>
              </a:spcBef>
              <a:spcAft>
                <a:spcPts val="500"/>
              </a:spcAft>
              <a:buClr>
                <a:schemeClr val="lt1"/>
              </a:buClr>
              <a:buFont typeface="Noto Sans Symbols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5" name="Shape 115"/>
          <p:cNvSpPr txBox="1"/>
          <p:nvPr>
            <p:ph idx="10" type="dt"/>
          </p:nvPr>
        </p:nvSpPr>
        <p:spPr>
          <a:xfrm>
            <a:off x="7428308" y="4629150"/>
            <a:ext cx="1200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wrap="square" tIns="68575"/>
          <a:lstStyle>
            <a:lvl1pPr indent="0" lvl="0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6" name="Shape 116"/>
          <p:cNvSpPr txBox="1"/>
          <p:nvPr>
            <p:ph idx="11" type="ftr"/>
          </p:nvPr>
        </p:nvSpPr>
        <p:spPr>
          <a:xfrm>
            <a:off x="513159" y="4629150"/>
            <a:ext cx="5658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wrap="square" tIns="68575"/>
          <a:lstStyle>
            <a:lvl1pPr indent="0" lvl="0" marL="0" marR="0" rtl="0" algn="l">
              <a:spcBef>
                <a:spcPts val="0"/>
              </a:spcBef>
              <a:buNone/>
              <a:defRPr b="0" i="0" sz="800" u="none" cap="none" strike="noStrik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7" name="Shape 117"/>
          <p:cNvSpPr txBox="1"/>
          <p:nvPr>
            <p:ph idx="12" type="sldNum"/>
          </p:nvPr>
        </p:nvSpPr>
        <p:spPr>
          <a:xfrm>
            <a:off x="7772400" y="4183856"/>
            <a:ext cx="856500" cy="5025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rIns="68575" wrap="square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iw" sz="2400" u="none" cap="none" strike="noStrik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  <p:cxnSp>
        <p:nvCxnSpPr>
          <p:cNvPr id="118" name="Shape 118"/>
          <p:cNvCxnSpPr/>
          <p:nvPr/>
        </p:nvCxnSpPr>
        <p:spPr>
          <a:xfrm flipH="1">
            <a:off x="6171008" y="6350"/>
            <a:ext cx="2857500" cy="285750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9" name="Shape 119"/>
          <p:cNvCxnSpPr/>
          <p:nvPr/>
        </p:nvCxnSpPr>
        <p:spPr>
          <a:xfrm flipH="1">
            <a:off x="4581018" y="68658"/>
            <a:ext cx="4560600" cy="456060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0" name="Shape 120"/>
          <p:cNvCxnSpPr/>
          <p:nvPr/>
        </p:nvCxnSpPr>
        <p:spPr>
          <a:xfrm flipH="1">
            <a:off x="5426718" y="171450"/>
            <a:ext cx="3714900" cy="371490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1" name="Shape 121"/>
          <p:cNvCxnSpPr/>
          <p:nvPr/>
        </p:nvCxnSpPr>
        <p:spPr>
          <a:xfrm flipH="1">
            <a:off x="5501719" y="24208"/>
            <a:ext cx="3639900" cy="3639900"/>
          </a:xfrm>
          <a:prstGeom prst="straightConnector1">
            <a:avLst/>
          </a:prstGeom>
          <a:noFill/>
          <a:ln cap="flat" cmpd="sng" w="317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2" name="Shape 122"/>
          <p:cNvCxnSpPr/>
          <p:nvPr/>
        </p:nvCxnSpPr>
        <p:spPr>
          <a:xfrm flipH="1">
            <a:off x="5884218" y="457200"/>
            <a:ext cx="3257400" cy="3257400"/>
          </a:xfrm>
          <a:prstGeom prst="straightConnector1">
            <a:avLst/>
          </a:prstGeom>
          <a:noFill/>
          <a:ln cap="flat" cmpd="sng" w="317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">
  <p:cSld name="Title and Content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/>
          <p:nvPr>
            <p:ph type="title"/>
          </p:nvPr>
        </p:nvSpPr>
        <p:spPr>
          <a:xfrm>
            <a:off x="513159" y="3365499"/>
            <a:ext cx="6400800" cy="113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wrap="square" tIns="68575"/>
          <a:lstStyle>
            <a:lvl1pPr indent="0" lvl="0" marL="0" marR="0" rtl="0" algn="l"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 b="0" i="0" sz="27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25" name="Shape 125"/>
          <p:cNvSpPr txBox="1"/>
          <p:nvPr>
            <p:ph idx="1" type="body"/>
          </p:nvPr>
        </p:nvSpPr>
        <p:spPr>
          <a:xfrm>
            <a:off x="513159" y="514350"/>
            <a:ext cx="6400800" cy="271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wrap="square" tIns="68575"/>
          <a:lstStyle>
            <a:lvl1pPr indent="-139700" lvl="0" marL="215900" marR="0" rtl="0" algn="l">
              <a:spcBef>
                <a:spcPts val="300"/>
              </a:spcBef>
              <a:spcAft>
                <a:spcPts val="500"/>
              </a:spcAft>
              <a:buClr>
                <a:schemeClr val="lt1"/>
              </a:buClr>
              <a:buSzPct val="80000"/>
              <a:buFont typeface="Noto Sans Symbols"/>
              <a:buChar char="▶"/>
              <a:defRPr b="0" i="0" sz="15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152400" lvl="1" marL="558800" marR="0" rtl="0" algn="l">
              <a:spcBef>
                <a:spcPts val="300"/>
              </a:spcBef>
              <a:spcAft>
                <a:spcPts val="500"/>
              </a:spcAft>
              <a:buClr>
                <a:schemeClr val="lt1"/>
              </a:buClr>
              <a:buSzPct val="78571"/>
              <a:buFont typeface="Noto Sans Symbols"/>
              <a:buChar char="▶"/>
              <a:defRPr b="0" i="0" sz="14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152400" lvl="2" marL="901700" marR="0" rtl="0" algn="l">
              <a:spcBef>
                <a:spcPts val="200"/>
              </a:spcBef>
              <a:spcAft>
                <a:spcPts val="500"/>
              </a:spcAft>
              <a:buClr>
                <a:schemeClr val="lt1"/>
              </a:buClr>
              <a:buSzPct val="83333"/>
              <a:buFont typeface="Noto Sans Symbols"/>
              <a:buChar char="▶"/>
              <a:defRPr b="0" i="0" sz="12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76200" lvl="3" marL="1155700" marR="0" rtl="0" algn="l">
              <a:spcBef>
                <a:spcPts val="200"/>
              </a:spcBef>
              <a:spcAft>
                <a:spcPts val="500"/>
              </a:spcAft>
              <a:buClr>
                <a:schemeClr val="lt1"/>
              </a:buClr>
              <a:buSzPct val="72727"/>
              <a:buFont typeface="Noto Sans Symbols"/>
              <a:buChar char="▶"/>
              <a:defRPr b="0" i="0" sz="11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76200" lvl="4" marL="1498600" marR="0" rtl="0" algn="l">
              <a:spcBef>
                <a:spcPts val="200"/>
              </a:spcBef>
              <a:spcAft>
                <a:spcPts val="500"/>
              </a:spcAft>
              <a:buClr>
                <a:schemeClr val="lt1"/>
              </a:buClr>
              <a:buSzPct val="72727"/>
              <a:buFont typeface="Noto Sans Symbols"/>
              <a:buChar char="▶"/>
              <a:defRPr b="0" i="0" sz="11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127000" lvl="5" marL="1892300" marR="0" rtl="0" algn="l">
              <a:spcBef>
                <a:spcPts val="200"/>
              </a:spcBef>
              <a:spcAft>
                <a:spcPts val="500"/>
              </a:spcAft>
              <a:buClr>
                <a:schemeClr val="lt1"/>
              </a:buClr>
              <a:buSzPct val="72727"/>
              <a:buFont typeface="Noto Sans Symbols"/>
              <a:buChar char="▶"/>
              <a:defRPr b="0" i="0" sz="11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127000" lvl="6" marL="2235200" marR="0" rtl="0" algn="l">
              <a:spcBef>
                <a:spcPts val="200"/>
              </a:spcBef>
              <a:spcAft>
                <a:spcPts val="500"/>
              </a:spcAft>
              <a:buClr>
                <a:schemeClr val="lt1"/>
              </a:buClr>
              <a:buSzPct val="72727"/>
              <a:buFont typeface="Noto Sans Symbols"/>
              <a:buChar char="▶"/>
              <a:defRPr b="0" i="0" sz="11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127000" lvl="7" marL="2578100" marR="0" rtl="0" algn="l">
              <a:spcBef>
                <a:spcPts val="200"/>
              </a:spcBef>
              <a:spcAft>
                <a:spcPts val="500"/>
              </a:spcAft>
              <a:buClr>
                <a:schemeClr val="lt1"/>
              </a:buClr>
              <a:buSzPct val="72727"/>
              <a:buFont typeface="Noto Sans Symbols"/>
              <a:buChar char="▶"/>
              <a:defRPr b="0" i="0" sz="11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127000" lvl="8" marL="2921000" marR="0" rtl="0" algn="l">
              <a:spcBef>
                <a:spcPts val="200"/>
              </a:spcBef>
              <a:spcAft>
                <a:spcPts val="500"/>
              </a:spcAft>
              <a:buClr>
                <a:schemeClr val="lt1"/>
              </a:buClr>
              <a:buSzPct val="72727"/>
              <a:buFont typeface="Noto Sans Symbols"/>
              <a:buChar char="▶"/>
              <a:defRPr b="0" i="0" sz="11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6" name="Shape 126"/>
          <p:cNvSpPr txBox="1"/>
          <p:nvPr>
            <p:ph idx="10" type="dt"/>
          </p:nvPr>
        </p:nvSpPr>
        <p:spPr>
          <a:xfrm>
            <a:off x="7428308" y="4629150"/>
            <a:ext cx="1200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wrap="square" tIns="68575"/>
          <a:lstStyle>
            <a:lvl1pPr indent="0" lvl="0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7" name="Shape 127"/>
          <p:cNvSpPr txBox="1"/>
          <p:nvPr>
            <p:ph idx="11" type="ftr"/>
          </p:nvPr>
        </p:nvSpPr>
        <p:spPr>
          <a:xfrm>
            <a:off x="513159" y="4629150"/>
            <a:ext cx="5658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wrap="square" tIns="68575"/>
          <a:lstStyle>
            <a:lvl1pPr indent="0" lvl="0" marL="0" marR="0" rtl="0" algn="l">
              <a:spcBef>
                <a:spcPts val="0"/>
              </a:spcBef>
              <a:buNone/>
              <a:defRPr b="0" i="0" sz="800" u="none" cap="none" strike="noStrik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8" name="Shape 128"/>
          <p:cNvSpPr txBox="1"/>
          <p:nvPr>
            <p:ph idx="12" type="sldNum"/>
          </p:nvPr>
        </p:nvSpPr>
        <p:spPr>
          <a:xfrm>
            <a:off x="7772400" y="4183856"/>
            <a:ext cx="856500" cy="5025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rIns="68575" wrap="square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iw" sz="2400" u="none" cap="none" strike="noStrik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/>
          <p:nvPr>
            <p:ph type="title"/>
          </p:nvPr>
        </p:nvSpPr>
        <p:spPr>
          <a:xfrm>
            <a:off x="513158" y="1504950"/>
            <a:ext cx="6400800" cy="1711200"/>
          </a:xfrm>
          <a:prstGeom prst="rect">
            <a:avLst/>
          </a:prstGeom>
          <a:noFill/>
          <a:ln>
            <a:noFill/>
          </a:ln>
        </p:spPr>
        <p:txBody>
          <a:bodyPr anchorCtr="0" anchor="b" bIns="68575" lIns="68575" rIns="68575" wrap="square" tIns="68575"/>
          <a:lstStyle>
            <a:lvl1pPr indent="0" lvl="0" marL="0" marR="0" rtl="0" algn="l"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 b="0" i="0" sz="27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31" name="Shape 131"/>
          <p:cNvSpPr txBox="1"/>
          <p:nvPr>
            <p:ph idx="1" type="body"/>
          </p:nvPr>
        </p:nvSpPr>
        <p:spPr>
          <a:xfrm>
            <a:off x="513159" y="3371850"/>
            <a:ext cx="6400800" cy="11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wrap="square" tIns="68575"/>
          <a:lstStyle>
            <a:lvl1pPr indent="0" lvl="0" marL="0" marR="0" rtl="0" algn="l">
              <a:spcBef>
                <a:spcPts val="300"/>
              </a:spcBef>
              <a:spcAft>
                <a:spcPts val="500"/>
              </a:spcAft>
              <a:buClr>
                <a:schemeClr val="lt1"/>
              </a:buClr>
              <a:buFont typeface="Noto Sans Symbols"/>
              <a:buNone/>
              <a:defRPr b="0" i="0" sz="14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342900" marR="0" rtl="0" algn="l">
              <a:spcBef>
                <a:spcPts val="300"/>
              </a:spcBef>
              <a:spcAft>
                <a:spcPts val="500"/>
              </a:spcAft>
              <a:buClr>
                <a:schemeClr val="lt1"/>
              </a:buClr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685800" marR="0" rtl="0" algn="l">
              <a:spcBef>
                <a:spcPts val="200"/>
              </a:spcBef>
              <a:spcAft>
                <a:spcPts val="500"/>
              </a:spcAft>
              <a:buClr>
                <a:schemeClr val="lt1"/>
              </a:buClr>
              <a:buFont typeface="Noto Sans Symbols"/>
              <a:buNone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028700" marR="0" rtl="0" algn="l">
              <a:spcBef>
                <a:spcPts val="200"/>
              </a:spcBef>
              <a:spcAft>
                <a:spcPts val="500"/>
              </a:spcAft>
              <a:buClr>
                <a:schemeClr val="lt1"/>
              </a:buClr>
              <a:buFont typeface="Noto Sans Symbols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371600" marR="0" rtl="0" algn="l">
              <a:spcBef>
                <a:spcPts val="200"/>
              </a:spcBef>
              <a:spcAft>
                <a:spcPts val="500"/>
              </a:spcAft>
              <a:buClr>
                <a:schemeClr val="lt1"/>
              </a:buClr>
              <a:buFont typeface="Noto Sans Symbols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1714500" marR="0" rtl="0" algn="l">
              <a:spcBef>
                <a:spcPts val="200"/>
              </a:spcBef>
              <a:spcAft>
                <a:spcPts val="500"/>
              </a:spcAft>
              <a:buClr>
                <a:schemeClr val="lt1"/>
              </a:buClr>
              <a:buFont typeface="Noto Sans Symbols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057400" marR="0" rtl="0" algn="l">
              <a:spcBef>
                <a:spcPts val="200"/>
              </a:spcBef>
              <a:spcAft>
                <a:spcPts val="500"/>
              </a:spcAft>
              <a:buClr>
                <a:schemeClr val="lt1"/>
              </a:buClr>
              <a:buFont typeface="Noto Sans Symbols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2400300" marR="0" rtl="0" algn="l">
              <a:spcBef>
                <a:spcPts val="200"/>
              </a:spcBef>
              <a:spcAft>
                <a:spcPts val="500"/>
              </a:spcAft>
              <a:buClr>
                <a:schemeClr val="lt1"/>
              </a:buClr>
              <a:buFont typeface="Noto Sans Symbols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2743200" marR="0" rtl="0" algn="l">
              <a:spcBef>
                <a:spcPts val="200"/>
              </a:spcBef>
              <a:spcAft>
                <a:spcPts val="500"/>
              </a:spcAft>
              <a:buClr>
                <a:schemeClr val="lt1"/>
              </a:buClr>
              <a:buFont typeface="Noto Sans Symbols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32" name="Shape 132"/>
          <p:cNvSpPr txBox="1"/>
          <p:nvPr>
            <p:ph idx="10" type="dt"/>
          </p:nvPr>
        </p:nvSpPr>
        <p:spPr>
          <a:xfrm>
            <a:off x="7428308" y="4629150"/>
            <a:ext cx="1200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wrap="square" tIns="68575"/>
          <a:lstStyle>
            <a:lvl1pPr indent="0" lvl="0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33" name="Shape 133"/>
          <p:cNvSpPr txBox="1"/>
          <p:nvPr>
            <p:ph idx="11" type="ftr"/>
          </p:nvPr>
        </p:nvSpPr>
        <p:spPr>
          <a:xfrm>
            <a:off x="513159" y="4629150"/>
            <a:ext cx="5658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wrap="square" tIns="68575"/>
          <a:lstStyle>
            <a:lvl1pPr indent="0" lvl="0" marL="0" marR="0" rtl="0" algn="l">
              <a:spcBef>
                <a:spcPts val="0"/>
              </a:spcBef>
              <a:buNone/>
              <a:defRPr b="0" i="0" sz="800" u="none" cap="none" strike="noStrik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34" name="Shape 134"/>
          <p:cNvSpPr txBox="1"/>
          <p:nvPr>
            <p:ph idx="12" type="sldNum"/>
          </p:nvPr>
        </p:nvSpPr>
        <p:spPr>
          <a:xfrm>
            <a:off x="7772400" y="4183856"/>
            <a:ext cx="856500" cy="5025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rIns="68575" wrap="square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iw" sz="2400" u="none" cap="none" strike="noStrik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Obj">
  <p:cSld name="Two Content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/>
          <p:nvPr>
            <p:ph type="title"/>
          </p:nvPr>
        </p:nvSpPr>
        <p:spPr>
          <a:xfrm>
            <a:off x="513159" y="3365499"/>
            <a:ext cx="6400800" cy="113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wrap="square" tIns="68575"/>
          <a:lstStyle>
            <a:lvl1pPr indent="0" lvl="0" marL="0" marR="0" rtl="0" algn="l"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 b="0" i="0" sz="27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37" name="Shape 137"/>
          <p:cNvSpPr txBox="1"/>
          <p:nvPr>
            <p:ph idx="1" type="body"/>
          </p:nvPr>
        </p:nvSpPr>
        <p:spPr>
          <a:xfrm>
            <a:off x="513158" y="514350"/>
            <a:ext cx="3703200" cy="271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wrap="square" tIns="68575"/>
          <a:lstStyle>
            <a:lvl1pPr indent="-139700" lvl="0" marL="215900" marR="0" rtl="0" algn="l">
              <a:spcBef>
                <a:spcPts val="300"/>
              </a:spcBef>
              <a:spcAft>
                <a:spcPts val="500"/>
              </a:spcAft>
              <a:buClr>
                <a:schemeClr val="lt1"/>
              </a:buClr>
              <a:buSzPct val="80000"/>
              <a:buFont typeface="Noto Sans Symbols"/>
              <a:buChar char="▶"/>
              <a:defRPr b="0" i="0" sz="15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152400" lvl="1" marL="558800" marR="0" rtl="0" algn="l">
              <a:spcBef>
                <a:spcPts val="300"/>
              </a:spcBef>
              <a:spcAft>
                <a:spcPts val="500"/>
              </a:spcAft>
              <a:buClr>
                <a:schemeClr val="lt1"/>
              </a:buClr>
              <a:buSzPct val="78571"/>
              <a:buFont typeface="Noto Sans Symbols"/>
              <a:buChar char="▶"/>
              <a:defRPr b="0" i="0" sz="14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152400" lvl="2" marL="901700" marR="0" rtl="0" algn="l">
              <a:spcBef>
                <a:spcPts val="200"/>
              </a:spcBef>
              <a:spcAft>
                <a:spcPts val="500"/>
              </a:spcAft>
              <a:buClr>
                <a:schemeClr val="lt1"/>
              </a:buClr>
              <a:buSzPct val="83333"/>
              <a:buFont typeface="Noto Sans Symbols"/>
              <a:buChar char="▶"/>
              <a:defRPr b="0" i="0" sz="12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76200" lvl="3" marL="1155700" marR="0" rtl="0" algn="l">
              <a:spcBef>
                <a:spcPts val="200"/>
              </a:spcBef>
              <a:spcAft>
                <a:spcPts val="500"/>
              </a:spcAft>
              <a:buClr>
                <a:schemeClr val="lt1"/>
              </a:buClr>
              <a:buSzPct val="72727"/>
              <a:buFont typeface="Noto Sans Symbols"/>
              <a:buChar char="▶"/>
              <a:defRPr b="0" i="0" sz="11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76200" lvl="4" marL="1498600" marR="0" rtl="0" algn="l">
              <a:spcBef>
                <a:spcPts val="200"/>
              </a:spcBef>
              <a:spcAft>
                <a:spcPts val="500"/>
              </a:spcAft>
              <a:buClr>
                <a:schemeClr val="lt1"/>
              </a:buClr>
              <a:buSzPct val="72727"/>
              <a:buFont typeface="Noto Sans Symbols"/>
              <a:buChar char="▶"/>
              <a:defRPr b="0" i="0" sz="11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127000" lvl="5" marL="1892300" marR="0" rtl="0" algn="l">
              <a:spcBef>
                <a:spcPts val="200"/>
              </a:spcBef>
              <a:spcAft>
                <a:spcPts val="500"/>
              </a:spcAft>
              <a:buClr>
                <a:schemeClr val="lt1"/>
              </a:buClr>
              <a:buSzPct val="72727"/>
              <a:buFont typeface="Noto Sans Symbols"/>
              <a:buChar char="▶"/>
              <a:defRPr b="0" i="0" sz="11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127000" lvl="6" marL="2235200" marR="0" rtl="0" algn="l">
              <a:spcBef>
                <a:spcPts val="200"/>
              </a:spcBef>
              <a:spcAft>
                <a:spcPts val="500"/>
              </a:spcAft>
              <a:buClr>
                <a:schemeClr val="lt1"/>
              </a:buClr>
              <a:buSzPct val="72727"/>
              <a:buFont typeface="Noto Sans Symbols"/>
              <a:buChar char="▶"/>
              <a:defRPr b="0" i="0" sz="11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127000" lvl="7" marL="2578100" marR="0" rtl="0" algn="l">
              <a:spcBef>
                <a:spcPts val="200"/>
              </a:spcBef>
              <a:spcAft>
                <a:spcPts val="500"/>
              </a:spcAft>
              <a:buClr>
                <a:schemeClr val="lt1"/>
              </a:buClr>
              <a:buSzPct val="72727"/>
              <a:buFont typeface="Noto Sans Symbols"/>
              <a:buChar char="▶"/>
              <a:defRPr b="0" i="0" sz="11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127000" lvl="8" marL="2921000" marR="0" rtl="0" algn="l">
              <a:spcBef>
                <a:spcPts val="200"/>
              </a:spcBef>
              <a:spcAft>
                <a:spcPts val="500"/>
              </a:spcAft>
              <a:buClr>
                <a:schemeClr val="lt1"/>
              </a:buClr>
              <a:buSzPct val="72727"/>
              <a:buFont typeface="Noto Sans Symbols"/>
              <a:buChar char="▶"/>
              <a:defRPr b="0" i="0" sz="11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38" name="Shape 138"/>
          <p:cNvSpPr txBox="1"/>
          <p:nvPr>
            <p:ph idx="2" type="body"/>
          </p:nvPr>
        </p:nvSpPr>
        <p:spPr>
          <a:xfrm>
            <a:off x="4356099" y="514350"/>
            <a:ext cx="3700799" cy="271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wrap="square" tIns="68575"/>
          <a:lstStyle>
            <a:lvl1pPr indent="-139700" lvl="0" marL="215900" marR="0" rtl="0" algn="l">
              <a:spcBef>
                <a:spcPts val="300"/>
              </a:spcBef>
              <a:spcAft>
                <a:spcPts val="500"/>
              </a:spcAft>
              <a:buClr>
                <a:schemeClr val="lt1"/>
              </a:buClr>
              <a:buSzPct val="80000"/>
              <a:buFont typeface="Noto Sans Symbols"/>
              <a:buChar char="▶"/>
              <a:defRPr b="0" i="0" sz="15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152400" lvl="1" marL="558800" marR="0" rtl="0" algn="l">
              <a:spcBef>
                <a:spcPts val="300"/>
              </a:spcBef>
              <a:spcAft>
                <a:spcPts val="500"/>
              </a:spcAft>
              <a:buClr>
                <a:schemeClr val="lt1"/>
              </a:buClr>
              <a:buSzPct val="78571"/>
              <a:buFont typeface="Noto Sans Symbols"/>
              <a:buChar char="▶"/>
              <a:defRPr b="0" i="0" sz="14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152400" lvl="2" marL="901700" marR="0" rtl="0" algn="l">
              <a:spcBef>
                <a:spcPts val="200"/>
              </a:spcBef>
              <a:spcAft>
                <a:spcPts val="500"/>
              </a:spcAft>
              <a:buClr>
                <a:schemeClr val="lt1"/>
              </a:buClr>
              <a:buSzPct val="83333"/>
              <a:buFont typeface="Noto Sans Symbols"/>
              <a:buChar char="▶"/>
              <a:defRPr b="0" i="0" sz="12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76200" lvl="3" marL="1155700" marR="0" rtl="0" algn="l">
              <a:spcBef>
                <a:spcPts val="200"/>
              </a:spcBef>
              <a:spcAft>
                <a:spcPts val="500"/>
              </a:spcAft>
              <a:buClr>
                <a:schemeClr val="lt1"/>
              </a:buClr>
              <a:buSzPct val="72727"/>
              <a:buFont typeface="Noto Sans Symbols"/>
              <a:buChar char="▶"/>
              <a:defRPr b="0" i="0" sz="11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76200" lvl="4" marL="1498600" marR="0" rtl="0" algn="l">
              <a:spcBef>
                <a:spcPts val="200"/>
              </a:spcBef>
              <a:spcAft>
                <a:spcPts val="500"/>
              </a:spcAft>
              <a:buClr>
                <a:schemeClr val="lt1"/>
              </a:buClr>
              <a:buSzPct val="72727"/>
              <a:buFont typeface="Noto Sans Symbols"/>
              <a:buChar char="▶"/>
              <a:defRPr b="0" i="0" sz="11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127000" lvl="5" marL="1892300" marR="0" rtl="0" algn="l">
              <a:spcBef>
                <a:spcPts val="200"/>
              </a:spcBef>
              <a:spcAft>
                <a:spcPts val="500"/>
              </a:spcAft>
              <a:buClr>
                <a:schemeClr val="lt1"/>
              </a:buClr>
              <a:buSzPct val="72727"/>
              <a:buFont typeface="Noto Sans Symbols"/>
              <a:buChar char="▶"/>
              <a:defRPr b="0" i="0" sz="11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127000" lvl="6" marL="2235200" marR="0" rtl="0" algn="l">
              <a:spcBef>
                <a:spcPts val="200"/>
              </a:spcBef>
              <a:spcAft>
                <a:spcPts val="500"/>
              </a:spcAft>
              <a:buClr>
                <a:schemeClr val="lt1"/>
              </a:buClr>
              <a:buSzPct val="72727"/>
              <a:buFont typeface="Noto Sans Symbols"/>
              <a:buChar char="▶"/>
              <a:defRPr b="0" i="0" sz="11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127000" lvl="7" marL="2578100" marR="0" rtl="0" algn="l">
              <a:spcBef>
                <a:spcPts val="200"/>
              </a:spcBef>
              <a:spcAft>
                <a:spcPts val="500"/>
              </a:spcAft>
              <a:buClr>
                <a:schemeClr val="lt1"/>
              </a:buClr>
              <a:buSzPct val="72727"/>
              <a:buFont typeface="Noto Sans Symbols"/>
              <a:buChar char="▶"/>
              <a:defRPr b="0" i="0" sz="11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127000" lvl="8" marL="2921000" marR="0" rtl="0" algn="l">
              <a:spcBef>
                <a:spcPts val="200"/>
              </a:spcBef>
              <a:spcAft>
                <a:spcPts val="500"/>
              </a:spcAft>
              <a:buClr>
                <a:schemeClr val="lt1"/>
              </a:buClr>
              <a:buSzPct val="72727"/>
              <a:buFont typeface="Noto Sans Symbols"/>
              <a:buChar char="▶"/>
              <a:defRPr b="0" i="0" sz="11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39" name="Shape 139"/>
          <p:cNvSpPr txBox="1"/>
          <p:nvPr>
            <p:ph idx="10" type="dt"/>
          </p:nvPr>
        </p:nvSpPr>
        <p:spPr>
          <a:xfrm>
            <a:off x="7428308" y="4629150"/>
            <a:ext cx="1200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wrap="square" tIns="68575"/>
          <a:lstStyle>
            <a:lvl1pPr indent="0" lvl="0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40" name="Shape 140"/>
          <p:cNvSpPr txBox="1"/>
          <p:nvPr>
            <p:ph idx="11" type="ftr"/>
          </p:nvPr>
        </p:nvSpPr>
        <p:spPr>
          <a:xfrm>
            <a:off x="513159" y="4629150"/>
            <a:ext cx="5658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wrap="square" tIns="68575"/>
          <a:lstStyle>
            <a:lvl1pPr indent="0" lvl="0" marL="0" marR="0" rtl="0" algn="l">
              <a:spcBef>
                <a:spcPts val="0"/>
              </a:spcBef>
              <a:buNone/>
              <a:defRPr b="0" i="0" sz="800" u="none" cap="none" strike="noStrik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41" name="Shape 141"/>
          <p:cNvSpPr txBox="1"/>
          <p:nvPr>
            <p:ph idx="12" type="sldNum"/>
          </p:nvPr>
        </p:nvSpPr>
        <p:spPr>
          <a:xfrm>
            <a:off x="7772400" y="4183856"/>
            <a:ext cx="856500" cy="5025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rIns="68575" wrap="square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iw" sz="2400" u="none" cap="none" strike="noStrik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TxTwoObj">
  <p:cSld name="Comparison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/>
          <p:nvPr>
            <p:ph type="title"/>
          </p:nvPr>
        </p:nvSpPr>
        <p:spPr>
          <a:xfrm>
            <a:off x="513159" y="3365499"/>
            <a:ext cx="6400800" cy="113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wrap="square" tIns="68575"/>
          <a:lstStyle>
            <a:lvl1pPr indent="0" lvl="0" marL="0" marR="0" rtl="0" algn="l"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 b="0" i="0" sz="27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44" name="Shape 144"/>
          <p:cNvSpPr txBox="1"/>
          <p:nvPr>
            <p:ph idx="1" type="body"/>
          </p:nvPr>
        </p:nvSpPr>
        <p:spPr>
          <a:xfrm>
            <a:off x="729059" y="514350"/>
            <a:ext cx="3487200" cy="432300"/>
          </a:xfrm>
          <a:prstGeom prst="rect">
            <a:avLst/>
          </a:prstGeom>
          <a:noFill/>
          <a:ln>
            <a:noFill/>
          </a:ln>
        </p:spPr>
        <p:txBody>
          <a:bodyPr anchorCtr="0" anchor="b" bIns="68575" lIns="68575" rIns="68575" wrap="square" tIns="68575"/>
          <a:lstStyle>
            <a:lvl1pPr indent="0" lvl="0" marL="0" marR="0" rtl="0" algn="l">
              <a:spcBef>
                <a:spcPts val="400"/>
              </a:spcBef>
              <a:spcAft>
                <a:spcPts val="500"/>
              </a:spcAft>
              <a:buClr>
                <a:schemeClr val="lt1"/>
              </a:buClr>
              <a:buFont typeface="Noto Sans Symbols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342900" marR="0" rtl="0" algn="l">
              <a:spcBef>
                <a:spcPts val="300"/>
              </a:spcBef>
              <a:spcAft>
                <a:spcPts val="500"/>
              </a:spcAft>
              <a:buClr>
                <a:schemeClr val="lt1"/>
              </a:buClr>
              <a:buFont typeface="Noto Sans Symbols"/>
              <a:buNone/>
              <a:defRPr b="1" i="0" sz="15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685800" marR="0" rtl="0" algn="l">
              <a:spcBef>
                <a:spcPts val="300"/>
              </a:spcBef>
              <a:spcAft>
                <a:spcPts val="500"/>
              </a:spcAft>
              <a:buClr>
                <a:schemeClr val="lt1"/>
              </a:buClr>
              <a:buFont typeface="Noto Sans Symbols"/>
              <a:buNone/>
              <a:defRPr b="1" i="0" sz="14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028700" marR="0" rtl="0" algn="l">
              <a:spcBef>
                <a:spcPts val="200"/>
              </a:spcBef>
              <a:spcAft>
                <a:spcPts val="500"/>
              </a:spcAft>
              <a:buClr>
                <a:schemeClr val="lt1"/>
              </a:buClr>
              <a:buFont typeface="Noto Sans Symbols"/>
              <a:buNone/>
              <a:defRPr b="1" i="0" sz="12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371600" marR="0" rtl="0" algn="l">
              <a:spcBef>
                <a:spcPts val="200"/>
              </a:spcBef>
              <a:spcAft>
                <a:spcPts val="500"/>
              </a:spcAft>
              <a:buClr>
                <a:schemeClr val="lt1"/>
              </a:buClr>
              <a:buFont typeface="Noto Sans Symbols"/>
              <a:buNone/>
              <a:defRPr b="1" i="0" sz="12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1714500" marR="0" rtl="0" algn="l">
              <a:spcBef>
                <a:spcPts val="200"/>
              </a:spcBef>
              <a:spcAft>
                <a:spcPts val="500"/>
              </a:spcAft>
              <a:buClr>
                <a:schemeClr val="lt1"/>
              </a:buClr>
              <a:buFont typeface="Noto Sans Symbols"/>
              <a:buNone/>
              <a:defRPr b="1" i="0" sz="12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057400" marR="0" rtl="0" algn="l">
              <a:spcBef>
                <a:spcPts val="200"/>
              </a:spcBef>
              <a:spcAft>
                <a:spcPts val="500"/>
              </a:spcAft>
              <a:buClr>
                <a:schemeClr val="lt1"/>
              </a:buClr>
              <a:buFont typeface="Noto Sans Symbols"/>
              <a:buNone/>
              <a:defRPr b="1" i="0" sz="12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2400300" marR="0" rtl="0" algn="l">
              <a:spcBef>
                <a:spcPts val="200"/>
              </a:spcBef>
              <a:spcAft>
                <a:spcPts val="500"/>
              </a:spcAft>
              <a:buClr>
                <a:schemeClr val="lt1"/>
              </a:buClr>
              <a:buFont typeface="Noto Sans Symbols"/>
              <a:buNone/>
              <a:defRPr b="1" i="0" sz="12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2743200" marR="0" rtl="0" algn="l">
              <a:spcBef>
                <a:spcPts val="200"/>
              </a:spcBef>
              <a:spcAft>
                <a:spcPts val="500"/>
              </a:spcAft>
              <a:buClr>
                <a:schemeClr val="lt1"/>
              </a:buClr>
              <a:buFont typeface="Noto Sans Symbols"/>
              <a:buNone/>
              <a:defRPr b="1" i="0" sz="12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45" name="Shape 145"/>
          <p:cNvSpPr txBox="1"/>
          <p:nvPr>
            <p:ph idx="2" type="body"/>
          </p:nvPr>
        </p:nvSpPr>
        <p:spPr>
          <a:xfrm>
            <a:off x="513158" y="952896"/>
            <a:ext cx="3703200" cy="22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wrap="square" tIns="68575"/>
          <a:lstStyle>
            <a:lvl1pPr indent="-139700" lvl="0" marL="215900" marR="0" rtl="0" algn="l">
              <a:spcBef>
                <a:spcPts val="300"/>
              </a:spcBef>
              <a:spcAft>
                <a:spcPts val="500"/>
              </a:spcAft>
              <a:buClr>
                <a:schemeClr val="lt1"/>
              </a:buClr>
              <a:buSzPct val="80000"/>
              <a:buFont typeface="Noto Sans Symbols"/>
              <a:buChar char="▶"/>
              <a:defRPr b="0" i="0" sz="15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152400" lvl="1" marL="558800" marR="0" rtl="0" algn="l">
              <a:spcBef>
                <a:spcPts val="300"/>
              </a:spcBef>
              <a:spcAft>
                <a:spcPts val="500"/>
              </a:spcAft>
              <a:buClr>
                <a:schemeClr val="lt1"/>
              </a:buClr>
              <a:buSzPct val="78571"/>
              <a:buFont typeface="Noto Sans Symbols"/>
              <a:buChar char="▶"/>
              <a:defRPr b="0" i="0" sz="14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152400" lvl="2" marL="901700" marR="0" rtl="0" algn="l">
              <a:spcBef>
                <a:spcPts val="200"/>
              </a:spcBef>
              <a:spcAft>
                <a:spcPts val="500"/>
              </a:spcAft>
              <a:buClr>
                <a:schemeClr val="lt1"/>
              </a:buClr>
              <a:buSzPct val="83333"/>
              <a:buFont typeface="Noto Sans Symbols"/>
              <a:buChar char="▶"/>
              <a:defRPr b="0" i="0" sz="12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76200" lvl="3" marL="1155700" marR="0" rtl="0" algn="l">
              <a:spcBef>
                <a:spcPts val="200"/>
              </a:spcBef>
              <a:spcAft>
                <a:spcPts val="500"/>
              </a:spcAft>
              <a:buClr>
                <a:schemeClr val="lt1"/>
              </a:buClr>
              <a:buSzPct val="72727"/>
              <a:buFont typeface="Noto Sans Symbols"/>
              <a:buChar char="▶"/>
              <a:defRPr b="0" i="0" sz="11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76200" lvl="4" marL="1498600" marR="0" rtl="0" algn="l">
              <a:spcBef>
                <a:spcPts val="200"/>
              </a:spcBef>
              <a:spcAft>
                <a:spcPts val="500"/>
              </a:spcAft>
              <a:buClr>
                <a:schemeClr val="lt1"/>
              </a:buClr>
              <a:buSzPct val="72727"/>
              <a:buFont typeface="Noto Sans Symbols"/>
              <a:buChar char="▶"/>
              <a:defRPr b="0" i="0" sz="11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127000" lvl="5" marL="1892300" marR="0" rtl="0" algn="l">
              <a:spcBef>
                <a:spcPts val="200"/>
              </a:spcBef>
              <a:spcAft>
                <a:spcPts val="500"/>
              </a:spcAft>
              <a:buClr>
                <a:schemeClr val="lt1"/>
              </a:buClr>
              <a:buSzPct val="72727"/>
              <a:buFont typeface="Noto Sans Symbols"/>
              <a:buChar char="▶"/>
              <a:defRPr b="0" i="0" sz="11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127000" lvl="6" marL="2235200" marR="0" rtl="0" algn="l">
              <a:spcBef>
                <a:spcPts val="200"/>
              </a:spcBef>
              <a:spcAft>
                <a:spcPts val="500"/>
              </a:spcAft>
              <a:buClr>
                <a:schemeClr val="lt1"/>
              </a:buClr>
              <a:buSzPct val="72727"/>
              <a:buFont typeface="Noto Sans Symbols"/>
              <a:buChar char="▶"/>
              <a:defRPr b="0" i="0" sz="11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127000" lvl="7" marL="2578100" marR="0" rtl="0" algn="l">
              <a:spcBef>
                <a:spcPts val="200"/>
              </a:spcBef>
              <a:spcAft>
                <a:spcPts val="500"/>
              </a:spcAft>
              <a:buClr>
                <a:schemeClr val="lt1"/>
              </a:buClr>
              <a:buSzPct val="72727"/>
              <a:buFont typeface="Noto Sans Symbols"/>
              <a:buChar char="▶"/>
              <a:defRPr b="0" i="0" sz="11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127000" lvl="8" marL="2921000" marR="0" rtl="0" algn="l">
              <a:spcBef>
                <a:spcPts val="200"/>
              </a:spcBef>
              <a:spcAft>
                <a:spcPts val="500"/>
              </a:spcAft>
              <a:buClr>
                <a:schemeClr val="lt1"/>
              </a:buClr>
              <a:buSzPct val="72727"/>
              <a:buFont typeface="Noto Sans Symbols"/>
              <a:buChar char="▶"/>
              <a:defRPr b="0" i="0" sz="11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46" name="Shape 146"/>
          <p:cNvSpPr txBox="1"/>
          <p:nvPr>
            <p:ph idx="3" type="body"/>
          </p:nvPr>
        </p:nvSpPr>
        <p:spPr>
          <a:xfrm>
            <a:off x="4559299" y="514350"/>
            <a:ext cx="3498900" cy="432300"/>
          </a:xfrm>
          <a:prstGeom prst="rect">
            <a:avLst/>
          </a:prstGeom>
          <a:noFill/>
          <a:ln>
            <a:noFill/>
          </a:ln>
        </p:spPr>
        <p:txBody>
          <a:bodyPr anchorCtr="0" anchor="b" bIns="68575" lIns="68575" rIns="68575" wrap="square" tIns="68575"/>
          <a:lstStyle>
            <a:lvl1pPr indent="0" lvl="0" marL="0" marR="0" rtl="0" algn="l">
              <a:spcBef>
                <a:spcPts val="400"/>
              </a:spcBef>
              <a:spcAft>
                <a:spcPts val="500"/>
              </a:spcAft>
              <a:buClr>
                <a:schemeClr val="lt1"/>
              </a:buClr>
              <a:buFont typeface="Noto Sans Symbols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342900" marR="0" rtl="0" algn="l">
              <a:spcBef>
                <a:spcPts val="300"/>
              </a:spcBef>
              <a:spcAft>
                <a:spcPts val="500"/>
              </a:spcAft>
              <a:buClr>
                <a:schemeClr val="lt1"/>
              </a:buClr>
              <a:buFont typeface="Noto Sans Symbols"/>
              <a:buNone/>
              <a:defRPr b="1" i="0" sz="15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685800" marR="0" rtl="0" algn="l">
              <a:spcBef>
                <a:spcPts val="300"/>
              </a:spcBef>
              <a:spcAft>
                <a:spcPts val="500"/>
              </a:spcAft>
              <a:buClr>
                <a:schemeClr val="lt1"/>
              </a:buClr>
              <a:buFont typeface="Noto Sans Symbols"/>
              <a:buNone/>
              <a:defRPr b="1" i="0" sz="14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028700" marR="0" rtl="0" algn="l">
              <a:spcBef>
                <a:spcPts val="200"/>
              </a:spcBef>
              <a:spcAft>
                <a:spcPts val="500"/>
              </a:spcAft>
              <a:buClr>
                <a:schemeClr val="lt1"/>
              </a:buClr>
              <a:buFont typeface="Noto Sans Symbols"/>
              <a:buNone/>
              <a:defRPr b="1" i="0" sz="12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371600" marR="0" rtl="0" algn="l">
              <a:spcBef>
                <a:spcPts val="200"/>
              </a:spcBef>
              <a:spcAft>
                <a:spcPts val="500"/>
              </a:spcAft>
              <a:buClr>
                <a:schemeClr val="lt1"/>
              </a:buClr>
              <a:buFont typeface="Noto Sans Symbols"/>
              <a:buNone/>
              <a:defRPr b="1" i="0" sz="12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1714500" marR="0" rtl="0" algn="l">
              <a:spcBef>
                <a:spcPts val="200"/>
              </a:spcBef>
              <a:spcAft>
                <a:spcPts val="500"/>
              </a:spcAft>
              <a:buClr>
                <a:schemeClr val="lt1"/>
              </a:buClr>
              <a:buFont typeface="Noto Sans Symbols"/>
              <a:buNone/>
              <a:defRPr b="1" i="0" sz="12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057400" marR="0" rtl="0" algn="l">
              <a:spcBef>
                <a:spcPts val="200"/>
              </a:spcBef>
              <a:spcAft>
                <a:spcPts val="500"/>
              </a:spcAft>
              <a:buClr>
                <a:schemeClr val="lt1"/>
              </a:buClr>
              <a:buFont typeface="Noto Sans Symbols"/>
              <a:buNone/>
              <a:defRPr b="1" i="0" sz="12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2400300" marR="0" rtl="0" algn="l">
              <a:spcBef>
                <a:spcPts val="200"/>
              </a:spcBef>
              <a:spcAft>
                <a:spcPts val="500"/>
              </a:spcAft>
              <a:buClr>
                <a:schemeClr val="lt1"/>
              </a:buClr>
              <a:buFont typeface="Noto Sans Symbols"/>
              <a:buNone/>
              <a:defRPr b="1" i="0" sz="12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2743200" marR="0" rtl="0" algn="l">
              <a:spcBef>
                <a:spcPts val="200"/>
              </a:spcBef>
              <a:spcAft>
                <a:spcPts val="500"/>
              </a:spcAft>
              <a:buClr>
                <a:schemeClr val="lt1"/>
              </a:buClr>
              <a:buFont typeface="Noto Sans Symbols"/>
              <a:buNone/>
              <a:defRPr b="1" i="0" sz="12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47" name="Shape 147"/>
          <p:cNvSpPr txBox="1"/>
          <p:nvPr>
            <p:ph idx="4" type="body"/>
          </p:nvPr>
        </p:nvSpPr>
        <p:spPr>
          <a:xfrm>
            <a:off x="4354908" y="946546"/>
            <a:ext cx="3696900" cy="22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wrap="square" tIns="68575"/>
          <a:lstStyle>
            <a:lvl1pPr indent="-139700" lvl="0" marL="215900" marR="0" rtl="0" algn="l">
              <a:spcBef>
                <a:spcPts val="300"/>
              </a:spcBef>
              <a:spcAft>
                <a:spcPts val="500"/>
              </a:spcAft>
              <a:buClr>
                <a:schemeClr val="lt1"/>
              </a:buClr>
              <a:buSzPct val="80000"/>
              <a:buFont typeface="Noto Sans Symbols"/>
              <a:buChar char="▶"/>
              <a:defRPr b="0" i="0" sz="15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152400" lvl="1" marL="558800" marR="0" rtl="0" algn="l">
              <a:spcBef>
                <a:spcPts val="300"/>
              </a:spcBef>
              <a:spcAft>
                <a:spcPts val="500"/>
              </a:spcAft>
              <a:buClr>
                <a:schemeClr val="lt1"/>
              </a:buClr>
              <a:buSzPct val="78571"/>
              <a:buFont typeface="Noto Sans Symbols"/>
              <a:buChar char="▶"/>
              <a:defRPr b="0" i="0" sz="14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152400" lvl="2" marL="901700" marR="0" rtl="0" algn="l">
              <a:spcBef>
                <a:spcPts val="200"/>
              </a:spcBef>
              <a:spcAft>
                <a:spcPts val="500"/>
              </a:spcAft>
              <a:buClr>
                <a:schemeClr val="lt1"/>
              </a:buClr>
              <a:buSzPct val="83333"/>
              <a:buFont typeface="Noto Sans Symbols"/>
              <a:buChar char="▶"/>
              <a:defRPr b="0" i="0" sz="12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76200" lvl="3" marL="1155700" marR="0" rtl="0" algn="l">
              <a:spcBef>
                <a:spcPts val="200"/>
              </a:spcBef>
              <a:spcAft>
                <a:spcPts val="500"/>
              </a:spcAft>
              <a:buClr>
                <a:schemeClr val="lt1"/>
              </a:buClr>
              <a:buSzPct val="72727"/>
              <a:buFont typeface="Noto Sans Symbols"/>
              <a:buChar char="▶"/>
              <a:defRPr b="0" i="0" sz="11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76200" lvl="4" marL="1498600" marR="0" rtl="0" algn="l">
              <a:spcBef>
                <a:spcPts val="200"/>
              </a:spcBef>
              <a:spcAft>
                <a:spcPts val="500"/>
              </a:spcAft>
              <a:buClr>
                <a:schemeClr val="lt1"/>
              </a:buClr>
              <a:buSzPct val="72727"/>
              <a:buFont typeface="Noto Sans Symbols"/>
              <a:buChar char="▶"/>
              <a:defRPr b="0" i="0" sz="11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127000" lvl="5" marL="1892300" marR="0" rtl="0" algn="l">
              <a:spcBef>
                <a:spcPts val="200"/>
              </a:spcBef>
              <a:spcAft>
                <a:spcPts val="500"/>
              </a:spcAft>
              <a:buClr>
                <a:schemeClr val="lt1"/>
              </a:buClr>
              <a:buSzPct val="72727"/>
              <a:buFont typeface="Noto Sans Symbols"/>
              <a:buChar char="▶"/>
              <a:defRPr b="0" i="0" sz="11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127000" lvl="6" marL="2235200" marR="0" rtl="0" algn="l">
              <a:spcBef>
                <a:spcPts val="200"/>
              </a:spcBef>
              <a:spcAft>
                <a:spcPts val="500"/>
              </a:spcAft>
              <a:buClr>
                <a:schemeClr val="lt1"/>
              </a:buClr>
              <a:buSzPct val="72727"/>
              <a:buFont typeface="Noto Sans Symbols"/>
              <a:buChar char="▶"/>
              <a:defRPr b="0" i="0" sz="11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127000" lvl="7" marL="2578100" marR="0" rtl="0" algn="l">
              <a:spcBef>
                <a:spcPts val="200"/>
              </a:spcBef>
              <a:spcAft>
                <a:spcPts val="500"/>
              </a:spcAft>
              <a:buClr>
                <a:schemeClr val="lt1"/>
              </a:buClr>
              <a:buSzPct val="72727"/>
              <a:buFont typeface="Noto Sans Symbols"/>
              <a:buChar char="▶"/>
              <a:defRPr b="0" i="0" sz="11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127000" lvl="8" marL="2921000" marR="0" rtl="0" algn="l">
              <a:spcBef>
                <a:spcPts val="200"/>
              </a:spcBef>
              <a:spcAft>
                <a:spcPts val="500"/>
              </a:spcAft>
              <a:buClr>
                <a:schemeClr val="lt1"/>
              </a:buClr>
              <a:buSzPct val="72727"/>
              <a:buFont typeface="Noto Sans Symbols"/>
              <a:buChar char="▶"/>
              <a:defRPr b="0" i="0" sz="11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48" name="Shape 148"/>
          <p:cNvSpPr txBox="1"/>
          <p:nvPr>
            <p:ph idx="10" type="dt"/>
          </p:nvPr>
        </p:nvSpPr>
        <p:spPr>
          <a:xfrm>
            <a:off x="7428308" y="4629150"/>
            <a:ext cx="1200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wrap="square" tIns="68575"/>
          <a:lstStyle>
            <a:lvl1pPr indent="0" lvl="0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49" name="Shape 149"/>
          <p:cNvSpPr txBox="1"/>
          <p:nvPr>
            <p:ph idx="11" type="ftr"/>
          </p:nvPr>
        </p:nvSpPr>
        <p:spPr>
          <a:xfrm>
            <a:off x="513159" y="4629150"/>
            <a:ext cx="5658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wrap="square" tIns="68575"/>
          <a:lstStyle>
            <a:lvl1pPr indent="0" lvl="0" marL="0" marR="0" rtl="0" algn="l">
              <a:spcBef>
                <a:spcPts val="0"/>
              </a:spcBef>
              <a:buNone/>
              <a:defRPr b="0" i="0" sz="800" u="none" cap="none" strike="noStrik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50" name="Shape 150"/>
          <p:cNvSpPr txBox="1"/>
          <p:nvPr>
            <p:ph idx="12" type="sldNum"/>
          </p:nvPr>
        </p:nvSpPr>
        <p:spPr>
          <a:xfrm>
            <a:off x="7772400" y="4183856"/>
            <a:ext cx="856500" cy="5025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rIns="68575" wrap="square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iw" sz="2400" u="none" cap="none" strike="noStrik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/>
          <p:nvPr>
            <p:ph type="title"/>
          </p:nvPr>
        </p:nvSpPr>
        <p:spPr>
          <a:xfrm>
            <a:off x="513159" y="3365499"/>
            <a:ext cx="6400800" cy="113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wrap="square" tIns="68575"/>
          <a:lstStyle>
            <a:lvl1pPr indent="0" lvl="0" marL="0" marR="0" rtl="0" algn="l"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 b="0" i="0" sz="27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53" name="Shape 153"/>
          <p:cNvSpPr txBox="1"/>
          <p:nvPr>
            <p:ph idx="10" type="dt"/>
          </p:nvPr>
        </p:nvSpPr>
        <p:spPr>
          <a:xfrm>
            <a:off x="7428308" y="4629150"/>
            <a:ext cx="1200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wrap="square" tIns="68575"/>
          <a:lstStyle>
            <a:lvl1pPr indent="0" lvl="0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54" name="Shape 154"/>
          <p:cNvSpPr txBox="1"/>
          <p:nvPr>
            <p:ph idx="11" type="ftr"/>
          </p:nvPr>
        </p:nvSpPr>
        <p:spPr>
          <a:xfrm>
            <a:off x="513159" y="4629150"/>
            <a:ext cx="5658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wrap="square" tIns="68575"/>
          <a:lstStyle>
            <a:lvl1pPr indent="0" lvl="0" marL="0" marR="0" rtl="0" algn="l">
              <a:spcBef>
                <a:spcPts val="0"/>
              </a:spcBef>
              <a:buNone/>
              <a:defRPr b="0" i="0" sz="800" u="none" cap="none" strike="noStrik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55" name="Shape 155"/>
          <p:cNvSpPr txBox="1"/>
          <p:nvPr>
            <p:ph idx="12" type="sldNum"/>
          </p:nvPr>
        </p:nvSpPr>
        <p:spPr>
          <a:xfrm>
            <a:off x="7772400" y="4183856"/>
            <a:ext cx="856500" cy="5025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rIns="68575" wrap="square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iw" sz="2400" u="none" cap="none" strike="noStrik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/>
          <p:nvPr>
            <p:ph idx="10" type="dt"/>
          </p:nvPr>
        </p:nvSpPr>
        <p:spPr>
          <a:xfrm>
            <a:off x="7428308" y="4629150"/>
            <a:ext cx="1200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wrap="square" tIns="68575"/>
          <a:lstStyle>
            <a:lvl1pPr indent="0" lvl="0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58" name="Shape 158"/>
          <p:cNvSpPr txBox="1"/>
          <p:nvPr>
            <p:ph idx="11" type="ftr"/>
          </p:nvPr>
        </p:nvSpPr>
        <p:spPr>
          <a:xfrm>
            <a:off x="513159" y="4629150"/>
            <a:ext cx="5658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wrap="square" tIns="68575"/>
          <a:lstStyle>
            <a:lvl1pPr indent="0" lvl="0" marL="0" marR="0" rtl="0" algn="l">
              <a:spcBef>
                <a:spcPts val="0"/>
              </a:spcBef>
              <a:buNone/>
              <a:defRPr b="0" i="0" sz="800" u="none" cap="none" strike="noStrik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59" name="Shape 159"/>
          <p:cNvSpPr txBox="1"/>
          <p:nvPr>
            <p:ph idx="12" type="sldNum"/>
          </p:nvPr>
        </p:nvSpPr>
        <p:spPr>
          <a:xfrm>
            <a:off x="7772400" y="4183856"/>
            <a:ext cx="856500" cy="5025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rIns="68575" wrap="square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iw" sz="2400" u="none" cap="none" strike="noStrik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iw"/>
              <a:t>‹#›</a:t>
            </a:fld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Tx">
  <p:cSld name="Content with Caption"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/>
          <p:nvPr>
            <p:ph type="title"/>
          </p:nvPr>
        </p:nvSpPr>
        <p:spPr>
          <a:xfrm>
            <a:off x="5313758" y="514350"/>
            <a:ext cx="2743200" cy="1028700"/>
          </a:xfrm>
          <a:prstGeom prst="rect">
            <a:avLst/>
          </a:prstGeom>
          <a:noFill/>
          <a:ln>
            <a:noFill/>
          </a:ln>
        </p:spPr>
        <p:txBody>
          <a:bodyPr anchorCtr="0" anchor="b" bIns="68575" lIns="68575" rIns="68575" wrap="square" tIns="68575"/>
          <a:lstStyle>
            <a:lvl1pPr indent="0" lvl="0" marL="0" marR="0" rtl="0" algn="l"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62" name="Shape 162"/>
          <p:cNvSpPr txBox="1"/>
          <p:nvPr>
            <p:ph idx="1" type="body"/>
          </p:nvPr>
        </p:nvSpPr>
        <p:spPr>
          <a:xfrm>
            <a:off x="513159" y="514350"/>
            <a:ext cx="4457700" cy="398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wrap="square" tIns="68575"/>
          <a:lstStyle>
            <a:lvl1pPr indent="-139700" lvl="0" marL="215900" marR="0" rtl="0" algn="l">
              <a:spcBef>
                <a:spcPts val="300"/>
              </a:spcBef>
              <a:spcAft>
                <a:spcPts val="500"/>
              </a:spcAft>
              <a:buClr>
                <a:schemeClr val="lt1"/>
              </a:buClr>
              <a:buSzPct val="80000"/>
              <a:buFont typeface="Noto Sans Symbols"/>
              <a:buChar char="▶"/>
              <a:defRPr b="0" i="0" sz="15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152400" lvl="1" marL="558800" marR="0" rtl="0" algn="l">
              <a:spcBef>
                <a:spcPts val="300"/>
              </a:spcBef>
              <a:spcAft>
                <a:spcPts val="500"/>
              </a:spcAft>
              <a:buClr>
                <a:schemeClr val="lt1"/>
              </a:buClr>
              <a:buSzPct val="78571"/>
              <a:buFont typeface="Noto Sans Symbols"/>
              <a:buChar char="▶"/>
              <a:defRPr b="0" i="0" sz="14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152400" lvl="2" marL="901700" marR="0" rtl="0" algn="l">
              <a:spcBef>
                <a:spcPts val="200"/>
              </a:spcBef>
              <a:spcAft>
                <a:spcPts val="500"/>
              </a:spcAft>
              <a:buClr>
                <a:schemeClr val="lt1"/>
              </a:buClr>
              <a:buSzPct val="83333"/>
              <a:buFont typeface="Noto Sans Symbols"/>
              <a:buChar char="▶"/>
              <a:defRPr b="0" i="0" sz="12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76200" lvl="3" marL="1155700" marR="0" rtl="0" algn="l">
              <a:spcBef>
                <a:spcPts val="200"/>
              </a:spcBef>
              <a:spcAft>
                <a:spcPts val="500"/>
              </a:spcAft>
              <a:buClr>
                <a:schemeClr val="lt1"/>
              </a:buClr>
              <a:buSzPct val="72727"/>
              <a:buFont typeface="Noto Sans Symbols"/>
              <a:buChar char="▶"/>
              <a:defRPr b="0" i="0" sz="11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76200" lvl="4" marL="1498600" marR="0" rtl="0" algn="l">
              <a:spcBef>
                <a:spcPts val="200"/>
              </a:spcBef>
              <a:spcAft>
                <a:spcPts val="500"/>
              </a:spcAft>
              <a:buClr>
                <a:schemeClr val="lt1"/>
              </a:buClr>
              <a:buSzPct val="72727"/>
              <a:buFont typeface="Noto Sans Symbols"/>
              <a:buChar char="▶"/>
              <a:defRPr b="0" i="0" sz="11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127000" lvl="5" marL="1892300" marR="0" rtl="0" algn="l">
              <a:spcBef>
                <a:spcPts val="200"/>
              </a:spcBef>
              <a:spcAft>
                <a:spcPts val="500"/>
              </a:spcAft>
              <a:buClr>
                <a:schemeClr val="lt1"/>
              </a:buClr>
              <a:buSzPct val="72727"/>
              <a:buFont typeface="Noto Sans Symbols"/>
              <a:buChar char="▶"/>
              <a:defRPr b="0" i="0" sz="11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127000" lvl="6" marL="2235200" marR="0" rtl="0" algn="l">
              <a:spcBef>
                <a:spcPts val="200"/>
              </a:spcBef>
              <a:spcAft>
                <a:spcPts val="500"/>
              </a:spcAft>
              <a:buClr>
                <a:schemeClr val="lt1"/>
              </a:buClr>
              <a:buSzPct val="72727"/>
              <a:buFont typeface="Noto Sans Symbols"/>
              <a:buChar char="▶"/>
              <a:defRPr b="0" i="0" sz="11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127000" lvl="7" marL="2578100" marR="0" rtl="0" algn="l">
              <a:spcBef>
                <a:spcPts val="200"/>
              </a:spcBef>
              <a:spcAft>
                <a:spcPts val="500"/>
              </a:spcAft>
              <a:buClr>
                <a:schemeClr val="lt1"/>
              </a:buClr>
              <a:buSzPct val="72727"/>
              <a:buFont typeface="Noto Sans Symbols"/>
              <a:buChar char="▶"/>
              <a:defRPr b="0" i="0" sz="11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127000" lvl="8" marL="2921000" marR="0" rtl="0" algn="l">
              <a:spcBef>
                <a:spcPts val="200"/>
              </a:spcBef>
              <a:spcAft>
                <a:spcPts val="500"/>
              </a:spcAft>
              <a:buClr>
                <a:schemeClr val="lt1"/>
              </a:buClr>
              <a:buSzPct val="72727"/>
              <a:buFont typeface="Noto Sans Symbols"/>
              <a:buChar char="▶"/>
              <a:defRPr b="0" i="0" sz="11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63" name="Shape 163"/>
          <p:cNvSpPr txBox="1"/>
          <p:nvPr>
            <p:ph idx="2" type="body"/>
          </p:nvPr>
        </p:nvSpPr>
        <p:spPr>
          <a:xfrm>
            <a:off x="5313758" y="1657349"/>
            <a:ext cx="2743200" cy="1568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wrap="square" tIns="68575"/>
          <a:lstStyle>
            <a:lvl1pPr indent="0" lvl="0" marL="0" marR="0" rtl="0" algn="l">
              <a:spcBef>
                <a:spcPts val="200"/>
              </a:spcBef>
              <a:spcAft>
                <a:spcPts val="500"/>
              </a:spcAft>
              <a:buClr>
                <a:schemeClr val="lt1"/>
              </a:buClr>
              <a:buFont typeface="Noto Sans Symbols"/>
              <a:buNone/>
              <a:defRPr b="0" i="0" sz="12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342900" marR="0" rtl="0" algn="l">
              <a:spcBef>
                <a:spcPts val="200"/>
              </a:spcBef>
              <a:spcAft>
                <a:spcPts val="500"/>
              </a:spcAft>
              <a:buClr>
                <a:schemeClr val="lt1"/>
              </a:buClr>
              <a:buFont typeface="Noto Sans Symbols"/>
              <a:buNone/>
              <a:defRPr b="0" i="0" sz="9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685800" marR="0" rtl="0" algn="l">
              <a:spcBef>
                <a:spcPts val="200"/>
              </a:spcBef>
              <a:spcAft>
                <a:spcPts val="500"/>
              </a:spcAft>
              <a:buClr>
                <a:schemeClr val="lt1"/>
              </a:buClr>
              <a:buFont typeface="Noto Sans Symbols"/>
              <a:buNone/>
              <a:defRPr b="0" i="0" sz="8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028700" marR="0" rtl="0" algn="l">
              <a:spcBef>
                <a:spcPts val="100"/>
              </a:spcBef>
              <a:spcAft>
                <a:spcPts val="500"/>
              </a:spcAft>
              <a:buClr>
                <a:schemeClr val="lt1"/>
              </a:buClr>
              <a:buFont typeface="Noto Sans Symbols"/>
              <a:buNone/>
              <a:defRPr b="0" i="0" sz="7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371600" marR="0" rtl="0" algn="l">
              <a:spcBef>
                <a:spcPts val="100"/>
              </a:spcBef>
              <a:spcAft>
                <a:spcPts val="500"/>
              </a:spcAft>
              <a:buClr>
                <a:schemeClr val="lt1"/>
              </a:buClr>
              <a:buFont typeface="Noto Sans Symbols"/>
              <a:buNone/>
              <a:defRPr b="0" i="0" sz="7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1714500" marR="0" rtl="0" algn="l">
              <a:spcBef>
                <a:spcPts val="100"/>
              </a:spcBef>
              <a:spcAft>
                <a:spcPts val="500"/>
              </a:spcAft>
              <a:buClr>
                <a:schemeClr val="lt1"/>
              </a:buClr>
              <a:buFont typeface="Noto Sans Symbols"/>
              <a:buNone/>
              <a:defRPr b="0" i="0" sz="7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057400" marR="0" rtl="0" algn="l">
              <a:spcBef>
                <a:spcPts val="100"/>
              </a:spcBef>
              <a:spcAft>
                <a:spcPts val="500"/>
              </a:spcAft>
              <a:buClr>
                <a:schemeClr val="lt1"/>
              </a:buClr>
              <a:buFont typeface="Noto Sans Symbols"/>
              <a:buNone/>
              <a:defRPr b="0" i="0" sz="7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2400300" marR="0" rtl="0" algn="l">
              <a:spcBef>
                <a:spcPts val="100"/>
              </a:spcBef>
              <a:spcAft>
                <a:spcPts val="500"/>
              </a:spcAft>
              <a:buClr>
                <a:schemeClr val="lt1"/>
              </a:buClr>
              <a:buFont typeface="Noto Sans Symbols"/>
              <a:buNone/>
              <a:defRPr b="0" i="0" sz="7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2743200" marR="0" rtl="0" algn="l">
              <a:spcBef>
                <a:spcPts val="100"/>
              </a:spcBef>
              <a:spcAft>
                <a:spcPts val="500"/>
              </a:spcAft>
              <a:buClr>
                <a:schemeClr val="lt1"/>
              </a:buClr>
              <a:buFont typeface="Noto Sans Symbols"/>
              <a:buNone/>
              <a:defRPr b="0" i="0" sz="7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64" name="Shape 164"/>
          <p:cNvSpPr txBox="1"/>
          <p:nvPr>
            <p:ph idx="10" type="dt"/>
          </p:nvPr>
        </p:nvSpPr>
        <p:spPr>
          <a:xfrm>
            <a:off x="7428308" y="4629150"/>
            <a:ext cx="1200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wrap="square" tIns="68575"/>
          <a:lstStyle>
            <a:lvl1pPr indent="0" lvl="0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65" name="Shape 165"/>
          <p:cNvSpPr txBox="1"/>
          <p:nvPr>
            <p:ph idx="11" type="ftr"/>
          </p:nvPr>
        </p:nvSpPr>
        <p:spPr>
          <a:xfrm>
            <a:off x="513159" y="4629150"/>
            <a:ext cx="5658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wrap="square" tIns="68575"/>
          <a:lstStyle>
            <a:lvl1pPr indent="0" lvl="0" marL="0" marR="0" rtl="0" algn="l">
              <a:spcBef>
                <a:spcPts val="0"/>
              </a:spcBef>
              <a:buNone/>
              <a:defRPr b="0" i="0" sz="800" u="none" cap="none" strike="noStrik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66" name="Shape 166"/>
          <p:cNvSpPr txBox="1"/>
          <p:nvPr>
            <p:ph idx="12" type="sldNum"/>
          </p:nvPr>
        </p:nvSpPr>
        <p:spPr>
          <a:xfrm>
            <a:off x="7772400" y="4183856"/>
            <a:ext cx="856500" cy="5025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rIns="68575" wrap="square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iw" sz="2400" u="none" cap="none" strike="noStrik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picTx">
  <p:cSld name="Picture with Caption"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/>
          <p:nvPr>
            <p:ph type="title"/>
          </p:nvPr>
        </p:nvSpPr>
        <p:spPr>
          <a:xfrm>
            <a:off x="3542109" y="1085850"/>
            <a:ext cx="4514999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68575" lIns="68575" rIns="68575" wrap="square" tIns="68575"/>
          <a:lstStyle>
            <a:lvl1pPr indent="0" lvl="0" marL="0" marR="0" rtl="0" algn="l"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69" name="Shape 169"/>
          <p:cNvSpPr/>
          <p:nvPr>
            <p:ph idx="2" type="pic"/>
          </p:nvPr>
        </p:nvSpPr>
        <p:spPr>
          <a:xfrm>
            <a:off x="741759" y="685800"/>
            <a:ext cx="2460900" cy="3429000"/>
          </a:xfrm>
          <a:prstGeom prst="snip2DiagRect">
            <a:avLst>
              <a:gd fmla="val 10815" name="adj1"/>
              <a:gd fmla="val 0" name="adj2"/>
            </a:avLst>
          </a:prstGeom>
          <a:noFill/>
          <a:ln cap="flat" cmpd="sng" w="15875">
            <a:solidFill>
              <a:schemeClr val="lt1">
                <a:alpha val="40000"/>
              </a:schemeClr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68575" lIns="68575" rIns="68575" wrap="square" tIns="68575"/>
          <a:lstStyle>
            <a:lvl1pPr indent="0" lvl="0" marL="0" marR="0" rtl="0" algn="ctr">
              <a:spcBef>
                <a:spcPts val="200"/>
              </a:spcBef>
              <a:spcAft>
                <a:spcPts val="500"/>
              </a:spcAft>
              <a:buClr>
                <a:schemeClr val="lt1"/>
              </a:buClr>
              <a:buSzPct val="91666"/>
              <a:buFont typeface="Noto Sans Symbols"/>
              <a:buNone/>
              <a:defRPr b="0" i="0" sz="12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342900" marR="0" rtl="0" algn="l">
              <a:spcBef>
                <a:spcPts val="200"/>
              </a:spcBef>
              <a:spcAft>
                <a:spcPts val="500"/>
              </a:spcAft>
              <a:buClr>
                <a:schemeClr val="lt1"/>
              </a:buClr>
              <a:buSzPct val="91666"/>
              <a:buFont typeface="Noto Sans Symbols"/>
              <a:buNone/>
              <a:defRPr b="0" i="0" sz="12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685800" marR="0" rtl="0" algn="l">
              <a:spcBef>
                <a:spcPts val="200"/>
              </a:spcBef>
              <a:spcAft>
                <a:spcPts val="500"/>
              </a:spcAft>
              <a:buClr>
                <a:schemeClr val="lt1"/>
              </a:buClr>
              <a:buSzPct val="91666"/>
              <a:buFont typeface="Noto Sans Symbols"/>
              <a:buNone/>
              <a:defRPr b="0" i="0" sz="12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028700" marR="0" rtl="0" algn="l">
              <a:spcBef>
                <a:spcPts val="200"/>
              </a:spcBef>
              <a:spcAft>
                <a:spcPts val="500"/>
              </a:spcAft>
              <a:buClr>
                <a:schemeClr val="lt1"/>
              </a:buClr>
              <a:buSzPct val="91666"/>
              <a:buFont typeface="Noto Sans Symbols"/>
              <a:buNone/>
              <a:defRPr b="0" i="0" sz="12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371600" marR="0" rtl="0" algn="l">
              <a:spcBef>
                <a:spcPts val="200"/>
              </a:spcBef>
              <a:spcAft>
                <a:spcPts val="500"/>
              </a:spcAft>
              <a:buClr>
                <a:schemeClr val="lt1"/>
              </a:buClr>
              <a:buSzPct val="91666"/>
              <a:buFont typeface="Noto Sans Symbols"/>
              <a:buNone/>
              <a:defRPr b="0" i="0" sz="12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1714500" marR="0" rtl="0" algn="l">
              <a:spcBef>
                <a:spcPts val="200"/>
              </a:spcBef>
              <a:spcAft>
                <a:spcPts val="500"/>
              </a:spcAft>
              <a:buClr>
                <a:schemeClr val="lt1"/>
              </a:buClr>
              <a:buSzPct val="91666"/>
              <a:buFont typeface="Noto Sans Symbols"/>
              <a:buNone/>
              <a:defRPr b="0" i="0" sz="12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057400" marR="0" rtl="0" algn="l">
              <a:spcBef>
                <a:spcPts val="200"/>
              </a:spcBef>
              <a:spcAft>
                <a:spcPts val="500"/>
              </a:spcAft>
              <a:buClr>
                <a:schemeClr val="lt1"/>
              </a:buClr>
              <a:buSzPct val="91666"/>
              <a:buFont typeface="Noto Sans Symbols"/>
              <a:buNone/>
              <a:defRPr b="0" i="0" sz="12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2400300" marR="0" rtl="0" algn="l">
              <a:spcBef>
                <a:spcPts val="200"/>
              </a:spcBef>
              <a:spcAft>
                <a:spcPts val="500"/>
              </a:spcAft>
              <a:buClr>
                <a:schemeClr val="lt1"/>
              </a:buClr>
              <a:buSzPct val="91666"/>
              <a:buFont typeface="Noto Sans Symbols"/>
              <a:buNone/>
              <a:defRPr b="0" i="0" sz="12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2743200" marR="0" rtl="0" algn="l">
              <a:spcBef>
                <a:spcPts val="200"/>
              </a:spcBef>
              <a:spcAft>
                <a:spcPts val="500"/>
              </a:spcAft>
              <a:buClr>
                <a:schemeClr val="lt1"/>
              </a:buClr>
              <a:buSzPct val="91666"/>
              <a:buFont typeface="Noto Sans Symbols"/>
              <a:buNone/>
              <a:defRPr b="0" i="0" sz="12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70" name="Shape 170"/>
          <p:cNvSpPr txBox="1"/>
          <p:nvPr>
            <p:ph idx="1" type="body"/>
          </p:nvPr>
        </p:nvSpPr>
        <p:spPr>
          <a:xfrm>
            <a:off x="3542109" y="2082799"/>
            <a:ext cx="4515899" cy="1536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wrap="square" tIns="68575"/>
          <a:lstStyle>
            <a:lvl1pPr indent="0" lvl="0" marL="0" marR="0" rtl="0" algn="l">
              <a:spcBef>
                <a:spcPts val="300"/>
              </a:spcBef>
              <a:spcAft>
                <a:spcPts val="500"/>
              </a:spcAft>
              <a:buClr>
                <a:schemeClr val="lt1"/>
              </a:buClr>
              <a:buFont typeface="Noto Sans Symbols"/>
              <a:buNone/>
              <a:defRPr b="0" i="0" sz="14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342900" marR="0" rtl="0" algn="l">
              <a:spcBef>
                <a:spcPts val="200"/>
              </a:spcBef>
              <a:spcAft>
                <a:spcPts val="500"/>
              </a:spcAft>
              <a:buClr>
                <a:schemeClr val="lt1"/>
              </a:buClr>
              <a:buFont typeface="Noto Sans Symbols"/>
              <a:buNone/>
              <a:defRPr b="0" i="0" sz="9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685800" marR="0" rtl="0" algn="l">
              <a:spcBef>
                <a:spcPts val="200"/>
              </a:spcBef>
              <a:spcAft>
                <a:spcPts val="500"/>
              </a:spcAft>
              <a:buClr>
                <a:schemeClr val="lt1"/>
              </a:buClr>
              <a:buFont typeface="Noto Sans Symbols"/>
              <a:buNone/>
              <a:defRPr b="0" i="0" sz="8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028700" marR="0" rtl="0" algn="l">
              <a:spcBef>
                <a:spcPts val="100"/>
              </a:spcBef>
              <a:spcAft>
                <a:spcPts val="500"/>
              </a:spcAft>
              <a:buClr>
                <a:schemeClr val="lt1"/>
              </a:buClr>
              <a:buFont typeface="Noto Sans Symbols"/>
              <a:buNone/>
              <a:defRPr b="0" i="0" sz="7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371600" marR="0" rtl="0" algn="l">
              <a:spcBef>
                <a:spcPts val="100"/>
              </a:spcBef>
              <a:spcAft>
                <a:spcPts val="500"/>
              </a:spcAft>
              <a:buClr>
                <a:schemeClr val="lt1"/>
              </a:buClr>
              <a:buFont typeface="Noto Sans Symbols"/>
              <a:buNone/>
              <a:defRPr b="0" i="0" sz="7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1714500" marR="0" rtl="0" algn="l">
              <a:spcBef>
                <a:spcPts val="100"/>
              </a:spcBef>
              <a:spcAft>
                <a:spcPts val="500"/>
              </a:spcAft>
              <a:buClr>
                <a:schemeClr val="lt1"/>
              </a:buClr>
              <a:buFont typeface="Noto Sans Symbols"/>
              <a:buNone/>
              <a:defRPr b="0" i="0" sz="7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057400" marR="0" rtl="0" algn="l">
              <a:spcBef>
                <a:spcPts val="100"/>
              </a:spcBef>
              <a:spcAft>
                <a:spcPts val="500"/>
              </a:spcAft>
              <a:buClr>
                <a:schemeClr val="lt1"/>
              </a:buClr>
              <a:buFont typeface="Noto Sans Symbols"/>
              <a:buNone/>
              <a:defRPr b="0" i="0" sz="7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2400300" marR="0" rtl="0" algn="l">
              <a:spcBef>
                <a:spcPts val="100"/>
              </a:spcBef>
              <a:spcAft>
                <a:spcPts val="500"/>
              </a:spcAft>
              <a:buClr>
                <a:schemeClr val="lt1"/>
              </a:buClr>
              <a:buFont typeface="Noto Sans Symbols"/>
              <a:buNone/>
              <a:defRPr b="0" i="0" sz="7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2743200" marR="0" rtl="0" algn="l">
              <a:spcBef>
                <a:spcPts val="100"/>
              </a:spcBef>
              <a:spcAft>
                <a:spcPts val="500"/>
              </a:spcAft>
              <a:buClr>
                <a:schemeClr val="lt1"/>
              </a:buClr>
              <a:buFont typeface="Noto Sans Symbols"/>
              <a:buNone/>
              <a:defRPr b="0" i="0" sz="7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71" name="Shape 171"/>
          <p:cNvSpPr txBox="1"/>
          <p:nvPr>
            <p:ph idx="10" type="dt"/>
          </p:nvPr>
        </p:nvSpPr>
        <p:spPr>
          <a:xfrm>
            <a:off x="7428308" y="4629150"/>
            <a:ext cx="1200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wrap="square" tIns="68575"/>
          <a:lstStyle>
            <a:lvl1pPr indent="0" lvl="0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72" name="Shape 172"/>
          <p:cNvSpPr txBox="1"/>
          <p:nvPr>
            <p:ph idx="11" type="ftr"/>
          </p:nvPr>
        </p:nvSpPr>
        <p:spPr>
          <a:xfrm>
            <a:off x="513159" y="4629150"/>
            <a:ext cx="5658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wrap="square" tIns="68575"/>
          <a:lstStyle>
            <a:lvl1pPr indent="0" lvl="0" marL="0" marR="0" rtl="0" algn="l">
              <a:spcBef>
                <a:spcPts val="0"/>
              </a:spcBef>
              <a:buNone/>
              <a:defRPr b="0" i="0" sz="800" u="none" cap="none" strike="noStrik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73" name="Shape 173"/>
          <p:cNvSpPr txBox="1"/>
          <p:nvPr>
            <p:ph idx="12" type="sldNum"/>
          </p:nvPr>
        </p:nvSpPr>
        <p:spPr>
          <a:xfrm>
            <a:off x="7772400" y="4183856"/>
            <a:ext cx="856500" cy="5025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rIns="68575" wrap="square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iw" sz="2400" u="none" cap="none" strike="noStrik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Panoramic Picture with Caption"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/>
          <p:nvPr>
            <p:ph type="title"/>
          </p:nvPr>
        </p:nvSpPr>
        <p:spPr>
          <a:xfrm>
            <a:off x="513159" y="3365499"/>
            <a:ext cx="6400800" cy="113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wrap="square" tIns="68575"/>
          <a:lstStyle>
            <a:lvl1pPr indent="0" lvl="0" marL="0" marR="0" rtl="0" algn="l"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 b="0" i="0" sz="27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76" name="Shape 176"/>
          <p:cNvSpPr/>
          <p:nvPr>
            <p:ph idx="2" type="pic"/>
          </p:nvPr>
        </p:nvSpPr>
        <p:spPr>
          <a:xfrm>
            <a:off x="514350" y="400050"/>
            <a:ext cx="8114100" cy="2343300"/>
          </a:xfrm>
          <a:prstGeom prst="snip2DiagRect">
            <a:avLst>
              <a:gd fmla="val 10815" name="adj1"/>
              <a:gd fmla="val 0" name="adj2"/>
            </a:avLst>
          </a:prstGeom>
          <a:noFill/>
          <a:ln cap="flat" cmpd="sng" w="15875">
            <a:solidFill>
              <a:schemeClr val="lt1">
                <a:alpha val="40000"/>
              </a:schemeClr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68575" lIns="68575" rIns="68575" wrap="square" tIns="68575"/>
          <a:lstStyle>
            <a:lvl1pPr indent="0" lvl="0" marL="0" marR="0" rtl="0" algn="ctr">
              <a:spcBef>
                <a:spcPts val="200"/>
              </a:spcBef>
              <a:spcAft>
                <a:spcPts val="500"/>
              </a:spcAft>
              <a:buClr>
                <a:schemeClr val="lt1"/>
              </a:buClr>
              <a:buSzPct val="91666"/>
              <a:buFont typeface="Noto Sans Symbols"/>
              <a:buNone/>
              <a:defRPr b="0" i="0" sz="12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342900" marR="0" rtl="0" algn="l">
              <a:spcBef>
                <a:spcPts val="200"/>
              </a:spcBef>
              <a:spcAft>
                <a:spcPts val="500"/>
              </a:spcAft>
              <a:buClr>
                <a:schemeClr val="lt1"/>
              </a:buClr>
              <a:buSzPct val="91666"/>
              <a:buFont typeface="Noto Sans Symbols"/>
              <a:buNone/>
              <a:defRPr b="0" i="0" sz="12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685800" marR="0" rtl="0" algn="l">
              <a:spcBef>
                <a:spcPts val="200"/>
              </a:spcBef>
              <a:spcAft>
                <a:spcPts val="500"/>
              </a:spcAft>
              <a:buClr>
                <a:schemeClr val="lt1"/>
              </a:buClr>
              <a:buSzPct val="91666"/>
              <a:buFont typeface="Noto Sans Symbols"/>
              <a:buNone/>
              <a:defRPr b="0" i="0" sz="12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028700" marR="0" rtl="0" algn="l">
              <a:spcBef>
                <a:spcPts val="200"/>
              </a:spcBef>
              <a:spcAft>
                <a:spcPts val="500"/>
              </a:spcAft>
              <a:buClr>
                <a:schemeClr val="lt1"/>
              </a:buClr>
              <a:buSzPct val="91666"/>
              <a:buFont typeface="Noto Sans Symbols"/>
              <a:buNone/>
              <a:defRPr b="0" i="0" sz="12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371600" marR="0" rtl="0" algn="l">
              <a:spcBef>
                <a:spcPts val="200"/>
              </a:spcBef>
              <a:spcAft>
                <a:spcPts val="500"/>
              </a:spcAft>
              <a:buClr>
                <a:schemeClr val="lt1"/>
              </a:buClr>
              <a:buSzPct val="91666"/>
              <a:buFont typeface="Noto Sans Symbols"/>
              <a:buNone/>
              <a:defRPr b="0" i="0" sz="12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1714500" marR="0" rtl="0" algn="l">
              <a:spcBef>
                <a:spcPts val="200"/>
              </a:spcBef>
              <a:spcAft>
                <a:spcPts val="500"/>
              </a:spcAft>
              <a:buClr>
                <a:schemeClr val="lt1"/>
              </a:buClr>
              <a:buSzPct val="91666"/>
              <a:buFont typeface="Noto Sans Symbols"/>
              <a:buNone/>
              <a:defRPr b="0" i="0" sz="12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057400" marR="0" rtl="0" algn="l">
              <a:spcBef>
                <a:spcPts val="200"/>
              </a:spcBef>
              <a:spcAft>
                <a:spcPts val="500"/>
              </a:spcAft>
              <a:buClr>
                <a:schemeClr val="lt1"/>
              </a:buClr>
              <a:buSzPct val="91666"/>
              <a:buFont typeface="Noto Sans Symbols"/>
              <a:buNone/>
              <a:defRPr b="0" i="0" sz="12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2400300" marR="0" rtl="0" algn="l">
              <a:spcBef>
                <a:spcPts val="200"/>
              </a:spcBef>
              <a:spcAft>
                <a:spcPts val="500"/>
              </a:spcAft>
              <a:buClr>
                <a:schemeClr val="lt1"/>
              </a:buClr>
              <a:buSzPct val="91666"/>
              <a:buFont typeface="Noto Sans Symbols"/>
              <a:buNone/>
              <a:defRPr b="0" i="0" sz="12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2743200" marR="0" rtl="0" algn="l">
              <a:spcBef>
                <a:spcPts val="200"/>
              </a:spcBef>
              <a:spcAft>
                <a:spcPts val="500"/>
              </a:spcAft>
              <a:buClr>
                <a:schemeClr val="lt1"/>
              </a:buClr>
              <a:buSzPct val="91666"/>
              <a:buFont typeface="Noto Sans Symbols"/>
              <a:buNone/>
              <a:defRPr b="0" i="0" sz="12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77" name="Shape 177"/>
          <p:cNvSpPr txBox="1"/>
          <p:nvPr>
            <p:ph idx="1" type="body"/>
          </p:nvPr>
        </p:nvSpPr>
        <p:spPr>
          <a:xfrm>
            <a:off x="685801" y="2882900"/>
            <a:ext cx="62283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wrap="square" tIns="68575"/>
          <a:lstStyle>
            <a:lvl1pPr indent="0" lvl="0" marL="0" marR="0" rtl="0" algn="l">
              <a:spcBef>
                <a:spcPts val="200"/>
              </a:spcBef>
              <a:spcAft>
                <a:spcPts val="500"/>
              </a:spcAft>
              <a:buClr>
                <a:schemeClr val="lt1"/>
              </a:buClr>
              <a:buFont typeface="Noto Sans Symbols"/>
              <a:buNone/>
              <a:defRPr b="0" i="0" sz="12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342900" marR="0" rtl="0" algn="l">
              <a:spcBef>
                <a:spcPts val="300"/>
              </a:spcBef>
              <a:spcAft>
                <a:spcPts val="500"/>
              </a:spcAft>
              <a:buClr>
                <a:schemeClr val="lt1"/>
              </a:buClr>
              <a:buFont typeface="Noto Sans Symbols"/>
              <a:buNone/>
              <a:defRPr b="0" i="0" sz="14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685800" marR="0" rtl="0" algn="l">
              <a:spcBef>
                <a:spcPts val="200"/>
              </a:spcBef>
              <a:spcAft>
                <a:spcPts val="500"/>
              </a:spcAft>
              <a:buClr>
                <a:schemeClr val="lt1"/>
              </a:buClr>
              <a:buFont typeface="Noto Sans Symbols"/>
              <a:buNone/>
              <a:defRPr b="0" i="0" sz="12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028700" marR="0" rtl="0" algn="l">
              <a:spcBef>
                <a:spcPts val="200"/>
              </a:spcBef>
              <a:spcAft>
                <a:spcPts val="500"/>
              </a:spcAft>
              <a:buClr>
                <a:schemeClr val="lt1"/>
              </a:buClr>
              <a:buFont typeface="Noto Sans Symbols"/>
              <a:buNone/>
              <a:defRPr b="0" i="0" sz="11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371600" marR="0" rtl="0" algn="l">
              <a:spcBef>
                <a:spcPts val="200"/>
              </a:spcBef>
              <a:spcAft>
                <a:spcPts val="500"/>
              </a:spcAft>
              <a:buClr>
                <a:schemeClr val="lt1"/>
              </a:buClr>
              <a:buFont typeface="Noto Sans Symbols"/>
              <a:buNone/>
              <a:defRPr b="0" i="0" sz="11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127000" lvl="5" marL="1892300" marR="0" rtl="0" algn="l">
              <a:spcBef>
                <a:spcPts val="200"/>
              </a:spcBef>
              <a:spcAft>
                <a:spcPts val="500"/>
              </a:spcAft>
              <a:buClr>
                <a:schemeClr val="lt1"/>
              </a:buClr>
              <a:buSzPct val="72727"/>
              <a:buFont typeface="Noto Sans Symbols"/>
              <a:buChar char="▶"/>
              <a:defRPr b="0" i="0" sz="11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127000" lvl="6" marL="2235200" marR="0" rtl="0" algn="l">
              <a:spcBef>
                <a:spcPts val="200"/>
              </a:spcBef>
              <a:spcAft>
                <a:spcPts val="500"/>
              </a:spcAft>
              <a:buClr>
                <a:schemeClr val="lt1"/>
              </a:buClr>
              <a:buSzPct val="72727"/>
              <a:buFont typeface="Noto Sans Symbols"/>
              <a:buChar char="▶"/>
              <a:defRPr b="0" i="0" sz="11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127000" lvl="7" marL="2578100" marR="0" rtl="0" algn="l">
              <a:spcBef>
                <a:spcPts val="200"/>
              </a:spcBef>
              <a:spcAft>
                <a:spcPts val="500"/>
              </a:spcAft>
              <a:buClr>
                <a:schemeClr val="lt1"/>
              </a:buClr>
              <a:buSzPct val="72727"/>
              <a:buFont typeface="Noto Sans Symbols"/>
              <a:buChar char="▶"/>
              <a:defRPr b="0" i="0" sz="11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127000" lvl="8" marL="2921000" marR="0" rtl="0" algn="l">
              <a:spcBef>
                <a:spcPts val="200"/>
              </a:spcBef>
              <a:spcAft>
                <a:spcPts val="500"/>
              </a:spcAft>
              <a:buClr>
                <a:schemeClr val="lt1"/>
              </a:buClr>
              <a:buSzPct val="72727"/>
              <a:buFont typeface="Noto Sans Symbols"/>
              <a:buChar char="▶"/>
              <a:defRPr b="0" i="0" sz="11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78" name="Shape 178"/>
          <p:cNvSpPr txBox="1"/>
          <p:nvPr>
            <p:ph idx="10" type="dt"/>
          </p:nvPr>
        </p:nvSpPr>
        <p:spPr>
          <a:xfrm>
            <a:off x="7428308" y="4629150"/>
            <a:ext cx="1200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wrap="square" tIns="68575"/>
          <a:lstStyle>
            <a:lvl1pPr indent="0" lvl="0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79" name="Shape 179"/>
          <p:cNvSpPr txBox="1"/>
          <p:nvPr>
            <p:ph idx="11" type="ftr"/>
          </p:nvPr>
        </p:nvSpPr>
        <p:spPr>
          <a:xfrm>
            <a:off x="513159" y="4629150"/>
            <a:ext cx="5658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wrap="square" tIns="68575"/>
          <a:lstStyle>
            <a:lvl1pPr indent="0" lvl="0" marL="0" marR="0" rtl="0" algn="l">
              <a:spcBef>
                <a:spcPts val="0"/>
              </a:spcBef>
              <a:buNone/>
              <a:defRPr b="0" i="0" sz="800" u="none" cap="none" strike="noStrik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80" name="Shape 180"/>
          <p:cNvSpPr txBox="1"/>
          <p:nvPr>
            <p:ph idx="12" type="sldNum"/>
          </p:nvPr>
        </p:nvSpPr>
        <p:spPr>
          <a:xfrm>
            <a:off x="7772400" y="4183856"/>
            <a:ext cx="856500" cy="5025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rIns="68575" wrap="square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iw" sz="2400" u="none" cap="none" strike="noStrik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Title and Caption"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/>
          <p:nvPr>
            <p:ph type="title"/>
          </p:nvPr>
        </p:nvSpPr>
        <p:spPr>
          <a:xfrm>
            <a:off x="513159" y="514350"/>
            <a:ext cx="7543800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wrap="square" tIns="68575"/>
          <a:lstStyle>
            <a:lvl1pPr indent="0" lvl="0" marL="0" marR="0" rtl="0" algn="l"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 b="0" i="0" sz="2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83" name="Shape 183"/>
          <p:cNvSpPr txBox="1"/>
          <p:nvPr>
            <p:ph idx="1" type="body"/>
          </p:nvPr>
        </p:nvSpPr>
        <p:spPr>
          <a:xfrm>
            <a:off x="513159" y="3086100"/>
            <a:ext cx="6402000" cy="140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wrap="square" tIns="68575"/>
          <a:lstStyle>
            <a:lvl1pPr indent="0" lvl="0" marL="0" marR="0" rtl="0" algn="l">
              <a:spcBef>
                <a:spcPts val="300"/>
              </a:spcBef>
              <a:spcAft>
                <a:spcPts val="500"/>
              </a:spcAft>
              <a:buClr>
                <a:schemeClr val="lt1"/>
              </a:buClr>
              <a:buFont typeface="Noto Sans Symbols"/>
              <a:buNone/>
              <a:defRPr b="0" i="0" sz="15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342900" marR="0" rtl="0" algn="l">
              <a:spcBef>
                <a:spcPts val="300"/>
              </a:spcBef>
              <a:spcAft>
                <a:spcPts val="500"/>
              </a:spcAft>
              <a:buClr>
                <a:schemeClr val="lt1"/>
              </a:buClr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685800" marR="0" rtl="0" algn="l">
              <a:spcBef>
                <a:spcPts val="200"/>
              </a:spcBef>
              <a:spcAft>
                <a:spcPts val="500"/>
              </a:spcAft>
              <a:buClr>
                <a:schemeClr val="lt1"/>
              </a:buClr>
              <a:buFont typeface="Noto Sans Symbols"/>
              <a:buNone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028700" marR="0" rtl="0" algn="l">
              <a:spcBef>
                <a:spcPts val="200"/>
              </a:spcBef>
              <a:spcAft>
                <a:spcPts val="500"/>
              </a:spcAft>
              <a:buClr>
                <a:schemeClr val="lt1"/>
              </a:buClr>
              <a:buFont typeface="Noto Sans Symbols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371600" marR="0" rtl="0" algn="l">
              <a:spcBef>
                <a:spcPts val="200"/>
              </a:spcBef>
              <a:spcAft>
                <a:spcPts val="500"/>
              </a:spcAft>
              <a:buClr>
                <a:schemeClr val="lt1"/>
              </a:buClr>
              <a:buFont typeface="Noto Sans Symbols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1714500" marR="0" rtl="0" algn="l">
              <a:spcBef>
                <a:spcPts val="200"/>
              </a:spcBef>
              <a:spcAft>
                <a:spcPts val="500"/>
              </a:spcAft>
              <a:buClr>
                <a:schemeClr val="lt1"/>
              </a:buClr>
              <a:buFont typeface="Noto Sans Symbols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057400" marR="0" rtl="0" algn="l">
              <a:spcBef>
                <a:spcPts val="200"/>
              </a:spcBef>
              <a:spcAft>
                <a:spcPts val="500"/>
              </a:spcAft>
              <a:buClr>
                <a:schemeClr val="lt1"/>
              </a:buClr>
              <a:buFont typeface="Noto Sans Symbols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2400300" marR="0" rtl="0" algn="l">
              <a:spcBef>
                <a:spcPts val="200"/>
              </a:spcBef>
              <a:spcAft>
                <a:spcPts val="500"/>
              </a:spcAft>
              <a:buClr>
                <a:schemeClr val="lt1"/>
              </a:buClr>
              <a:buFont typeface="Noto Sans Symbols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2743200" marR="0" rtl="0" algn="l">
              <a:spcBef>
                <a:spcPts val="200"/>
              </a:spcBef>
              <a:spcAft>
                <a:spcPts val="500"/>
              </a:spcAft>
              <a:buClr>
                <a:schemeClr val="lt1"/>
              </a:buClr>
              <a:buFont typeface="Noto Sans Symbols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84" name="Shape 184"/>
          <p:cNvSpPr txBox="1"/>
          <p:nvPr>
            <p:ph idx="10" type="dt"/>
          </p:nvPr>
        </p:nvSpPr>
        <p:spPr>
          <a:xfrm>
            <a:off x="7428308" y="4629150"/>
            <a:ext cx="1200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wrap="square" tIns="68575"/>
          <a:lstStyle>
            <a:lvl1pPr indent="0" lvl="0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85" name="Shape 185"/>
          <p:cNvSpPr txBox="1"/>
          <p:nvPr>
            <p:ph idx="11" type="ftr"/>
          </p:nvPr>
        </p:nvSpPr>
        <p:spPr>
          <a:xfrm>
            <a:off x="513159" y="4629150"/>
            <a:ext cx="5658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wrap="square" tIns="68575"/>
          <a:lstStyle>
            <a:lvl1pPr indent="0" lvl="0" marL="0" marR="0" rtl="0" algn="l">
              <a:spcBef>
                <a:spcPts val="0"/>
              </a:spcBef>
              <a:buNone/>
              <a:defRPr b="0" i="0" sz="800" u="none" cap="none" strike="noStrik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86" name="Shape 186"/>
          <p:cNvSpPr txBox="1"/>
          <p:nvPr>
            <p:ph idx="12" type="sldNum"/>
          </p:nvPr>
        </p:nvSpPr>
        <p:spPr>
          <a:xfrm>
            <a:off x="7772400" y="4183856"/>
            <a:ext cx="856500" cy="5025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rIns="68575" wrap="square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iw" sz="2400" u="none" cap="none" strike="noStrik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Quote with Caption"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/>
          <p:nvPr>
            <p:ph type="title"/>
          </p:nvPr>
        </p:nvSpPr>
        <p:spPr>
          <a:xfrm>
            <a:off x="856058" y="514350"/>
            <a:ext cx="6858000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wrap="square" tIns="68575"/>
          <a:lstStyle>
            <a:lvl1pPr indent="0" lvl="0" marL="0" marR="0" rtl="0" algn="l"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 b="0" i="0" sz="2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89" name="Shape 189"/>
          <p:cNvSpPr txBox="1"/>
          <p:nvPr>
            <p:ph idx="1" type="body"/>
          </p:nvPr>
        </p:nvSpPr>
        <p:spPr>
          <a:xfrm>
            <a:off x="1084659" y="2571750"/>
            <a:ext cx="6400800" cy="28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wrap="square" tIns="68575"/>
          <a:lstStyle>
            <a:lvl1pPr indent="0" lvl="0" marL="0" marR="0" rtl="0" algn="l">
              <a:spcBef>
                <a:spcPts val="300"/>
              </a:spcBef>
              <a:spcAft>
                <a:spcPts val="500"/>
              </a:spcAft>
              <a:buClr>
                <a:schemeClr val="lt1"/>
              </a:buClr>
              <a:buFont typeface="Noto Sans Symbols"/>
              <a:buNone/>
              <a:defRPr b="0" i="0" sz="15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342900" marR="0" rtl="0" algn="l">
              <a:spcBef>
                <a:spcPts val="300"/>
              </a:spcBef>
              <a:spcAft>
                <a:spcPts val="500"/>
              </a:spcAft>
              <a:buClr>
                <a:schemeClr val="lt1"/>
              </a:buClr>
              <a:buFont typeface="Noto Sans Symbols"/>
              <a:buNone/>
              <a:defRPr b="0" i="0" sz="14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685800" marR="0" rtl="0" algn="l">
              <a:spcBef>
                <a:spcPts val="200"/>
              </a:spcBef>
              <a:spcAft>
                <a:spcPts val="500"/>
              </a:spcAft>
              <a:buClr>
                <a:schemeClr val="lt1"/>
              </a:buClr>
              <a:buFont typeface="Noto Sans Symbols"/>
              <a:buNone/>
              <a:defRPr b="0" i="0" sz="12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028700" marR="0" rtl="0" algn="l">
              <a:spcBef>
                <a:spcPts val="200"/>
              </a:spcBef>
              <a:spcAft>
                <a:spcPts val="500"/>
              </a:spcAft>
              <a:buClr>
                <a:schemeClr val="lt1"/>
              </a:buClr>
              <a:buFont typeface="Noto Sans Symbols"/>
              <a:buNone/>
              <a:defRPr b="0" i="0" sz="11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371600" marR="0" rtl="0" algn="l">
              <a:spcBef>
                <a:spcPts val="200"/>
              </a:spcBef>
              <a:spcAft>
                <a:spcPts val="500"/>
              </a:spcAft>
              <a:buClr>
                <a:schemeClr val="lt1"/>
              </a:buClr>
              <a:buFont typeface="Noto Sans Symbols"/>
              <a:buNone/>
              <a:defRPr b="0" i="0" sz="11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127000" lvl="5" marL="1892300" marR="0" rtl="0" algn="l">
              <a:spcBef>
                <a:spcPts val="200"/>
              </a:spcBef>
              <a:spcAft>
                <a:spcPts val="500"/>
              </a:spcAft>
              <a:buClr>
                <a:schemeClr val="lt1"/>
              </a:buClr>
              <a:buSzPct val="72727"/>
              <a:buFont typeface="Noto Sans Symbols"/>
              <a:buChar char="▶"/>
              <a:defRPr b="0" i="0" sz="11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127000" lvl="6" marL="2235200" marR="0" rtl="0" algn="l">
              <a:spcBef>
                <a:spcPts val="200"/>
              </a:spcBef>
              <a:spcAft>
                <a:spcPts val="500"/>
              </a:spcAft>
              <a:buClr>
                <a:schemeClr val="lt1"/>
              </a:buClr>
              <a:buSzPct val="72727"/>
              <a:buFont typeface="Noto Sans Symbols"/>
              <a:buChar char="▶"/>
              <a:defRPr b="0" i="0" sz="11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127000" lvl="7" marL="2578100" marR="0" rtl="0" algn="l">
              <a:spcBef>
                <a:spcPts val="200"/>
              </a:spcBef>
              <a:spcAft>
                <a:spcPts val="500"/>
              </a:spcAft>
              <a:buClr>
                <a:schemeClr val="lt1"/>
              </a:buClr>
              <a:buSzPct val="72727"/>
              <a:buFont typeface="Noto Sans Symbols"/>
              <a:buChar char="▶"/>
              <a:defRPr b="0" i="0" sz="11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127000" lvl="8" marL="2921000" marR="0" rtl="0" algn="l">
              <a:spcBef>
                <a:spcPts val="200"/>
              </a:spcBef>
              <a:spcAft>
                <a:spcPts val="500"/>
              </a:spcAft>
              <a:buClr>
                <a:schemeClr val="lt1"/>
              </a:buClr>
              <a:buSzPct val="72727"/>
              <a:buFont typeface="Noto Sans Symbols"/>
              <a:buChar char="▶"/>
              <a:defRPr b="0" i="0" sz="11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90" name="Shape 190"/>
          <p:cNvSpPr txBox="1"/>
          <p:nvPr>
            <p:ph idx="2" type="body"/>
          </p:nvPr>
        </p:nvSpPr>
        <p:spPr>
          <a:xfrm>
            <a:off x="513159" y="3225800"/>
            <a:ext cx="6400800" cy="1263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wrap="square" tIns="68575"/>
          <a:lstStyle>
            <a:lvl1pPr indent="0" lvl="0" marL="0" marR="0" rtl="0" algn="l">
              <a:spcBef>
                <a:spcPts val="300"/>
              </a:spcBef>
              <a:spcAft>
                <a:spcPts val="500"/>
              </a:spcAft>
              <a:buClr>
                <a:schemeClr val="lt1"/>
              </a:buClr>
              <a:buFont typeface="Noto Sans Symbols"/>
              <a:buNone/>
              <a:defRPr b="0" i="0" sz="15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342900" marR="0" rtl="0" algn="l">
              <a:spcBef>
                <a:spcPts val="300"/>
              </a:spcBef>
              <a:spcAft>
                <a:spcPts val="500"/>
              </a:spcAft>
              <a:buClr>
                <a:schemeClr val="lt1"/>
              </a:buClr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685800" marR="0" rtl="0" algn="l">
              <a:spcBef>
                <a:spcPts val="200"/>
              </a:spcBef>
              <a:spcAft>
                <a:spcPts val="500"/>
              </a:spcAft>
              <a:buClr>
                <a:schemeClr val="lt1"/>
              </a:buClr>
              <a:buFont typeface="Noto Sans Symbols"/>
              <a:buNone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028700" marR="0" rtl="0" algn="l">
              <a:spcBef>
                <a:spcPts val="200"/>
              </a:spcBef>
              <a:spcAft>
                <a:spcPts val="500"/>
              </a:spcAft>
              <a:buClr>
                <a:schemeClr val="lt1"/>
              </a:buClr>
              <a:buFont typeface="Noto Sans Symbols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371600" marR="0" rtl="0" algn="l">
              <a:spcBef>
                <a:spcPts val="200"/>
              </a:spcBef>
              <a:spcAft>
                <a:spcPts val="500"/>
              </a:spcAft>
              <a:buClr>
                <a:schemeClr val="lt1"/>
              </a:buClr>
              <a:buFont typeface="Noto Sans Symbols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1714500" marR="0" rtl="0" algn="l">
              <a:spcBef>
                <a:spcPts val="200"/>
              </a:spcBef>
              <a:spcAft>
                <a:spcPts val="500"/>
              </a:spcAft>
              <a:buClr>
                <a:schemeClr val="lt1"/>
              </a:buClr>
              <a:buFont typeface="Noto Sans Symbols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057400" marR="0" rtl="0" algn="l">
              <a:spcBef>
                <a:spcPts val="200"/>
              </a:spcBef>
              <a:spcAft>
                <a:spcPts val="500"/>
              </a:spcAft>
              <a:buClr>
                <a:schemeClr val="lt1"/>
              </a:buClr>
              <a:buFont typeface="Noto Sans Symbols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2400300" marR="0" rtl="0" algn="l">
              <a:spcBef>
                <a:spcPts val="200"/>
              </a:spcBef>
              <a:spcAft>
                <a:spcPts val="500"/>
              </a:spcAft>
              <a:buClr>
                <a:schemeClr val="lt1"/>
              </a:buClr>
              <a:buFont typeface="Noto Sans Symbols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2743200" marR="0" rtl="0" algn="l">
              <a:spcBef>
                <a:spcPts val="200"/>
              </a:spcBef>
              <a:spcAft>
                <a:spcPts val="500"/>
              </a:spcAft>
              <a:buClr>
                <a:schemeClr val="lt1"/>
              </a:buClr>
              <a:buFont typeface="Noto Sans Symbols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91" name="Shape 191"/>
          <p:cNvSpPr txBox="1"/>
          <p:nvPr>
            <p:ph idx="10" type="dt"/>
          </p:nvPr>
        </p:nvSpPr>
        <p:spPr>
          <a:xfrm>
            <a:off x="7428308" y="4629150"/>
            <a:ext cx="1200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wrap="square" tIns="68575"/>
          <a:lstStyle>
            <a:lvl1pPr indent="0" lvl="0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92" name="Shape 192"/>
          <p:cNvSpPr txBox="1"/>
          <p:nvPr>
            <p:ph idx="11" type="ftr"/>
          </p:nvPr>
        </p:nvSpPr>
        <p:spPr>
          <a:xfrm>
            <a:off x="513159" y="4629150"/>
            <a:ext cx="5658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wrap="square" tIns="68575"/>
          <a:lstStyle>
            <a:lvl1pPr indent="0" lvl="0" marL="0" marR="0" rtl="0" algn="l">
              <a:spcBef>
                <a:spcPts val="0"/>
              </a:spcBef>
              <a:buNone/>
              <a:defRPr b="0" i="0" sz="800" u="none" cap="none" strike="noStrik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93" name="Shape 193"/>
          <p:cNvSpPr txBox="1"/>
          <p:nvPr>
            <p:ph idx="12" type="sldNum"/>
          </p:nvPr>
        </p:nvSpPr>
        <p:spPr>
          <a:xfrm>
            <a:off x="7772400" y="4183856"/>
            <a:ext cx="856500" cy="5025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rIns="68575" wrap="square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iw" sz="2400" u="none" cap="none" strike="noStrik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  <p:sp>
        <p:nvSpPr>
          <p:cNvPr id="194" name="Shape 194"/>
          <p:cNvSpPr txBox="1"/>
          <p:nvPr/>
        </p:nvSpPr>
        <p:spPr>
          <a:xfrm>
            <a:off x="398859" y="609166"/>
            <a:ext cx="4572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iw" sz="6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</a:t>
            </a:r>
          </a:p>
        </p:txBody>
      </p:sp>
      <p:sp>
        <p:nvSpPr>
          <p:cNvPr id="195" name="Shape 195"/>
          <p:cNvSpPr txBox="1"/>
          <p:nvPr/>
        </p:nvSpPr>
        <p:spPr>
          <a:xfrm>
            <a:off x="7714058" y="2076450"/>
            <a:ext cx="4572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wrap="square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r>
              <a:rPr b="0" i="0" lang="iw" sz="6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”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Name Card"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/>
          <p:nvPr>
            <p:ph type="title"/>
          </p:nvPr>
        </p:nvSpPr>
        <p:spPr>
          <a:xfrm>
            <a:off x="513159" y="2571750"/>
            <a:ext cx="6400800" cy="1273200"/>
          </a:xfrm>
          <a:prstGeom prst="rect">
            <a:avLst/>
          </a:prstGeom>
          <a:noFill/>
          <a:ln>
            <a:noFill/>
          </a:ln>
        </p:spPr>
        <p:txBody>
          <a:bodyPr anchorCtr="0" anchor="b" bIns="68575" lIns="68575" rIns="68575" wrap="square" tIns="68575"/>
          <a:lstStyle>
            <a:lvl1pPr indent="0" lvl="0" marL="0" marR="0" rtl="0" algn="l"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 b="0" i="0" sz="2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98" name="Shape 198"/>
          <p:cNvSpPr txBox="1"/>
          <p:nvPr>
            <p:ph idx="1" type="body"/>
          </p:nvPr>
        </p:nvSpPr>
        <p:spPr>
          <a:xfrm>
            <a:off x="513158" y="3849735"/>
            <a:ext cx="6402000" cy="6453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wrap="square" tIns="68575"/>
          <a:lstStyle>
            <a:lvl1pPr indent="0" lvl="0" marL="0" marR="0" rtl="0" algn="l">
              <a:spcBef>
                <a:spcPts val="300"/>
              </a:spcBef>
              <a:spcAft>
                <a:spcPts val="500"/>
              </a:spcAft>
              <a:buClr>
                <a:schemeClr val="lt1"/>
              </a:buClr>
              <a:buFont typeface="Noto Sans Symbols"/>
              <a:buNone/>
              <a:defRPr b="0" i="0" sz="15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342900" marR="0" rtl="0" algn="l">
              <a:spcBef>
                <a:spcPts val="300"/>
              </a:spcBef>
              <a:spcAft>
                <a:spcPts val="500"/>
              </a:spcAft>
              <a:buClr>
                <a:schemeClr val="lt1"/>
              </a:buClr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685800" marR="0" rtl="0" algn="l">
              <a:spcBef>
                <a:spcPts val="200"/>
              </a:spcBef>
              <a:spcAft>
                <a:spcPts val="500"/>
              </a:spcAft>
              <a:buClr>
                <a:schemeClr val="lt1"/>
              </a:buClr>
              <a:buFont typeface="Noto Sans Symbols"/>
              <a:buNone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028700" marR="0" rtl="0" algn="l">
              <a:spcBef>
                <a:spcPts val="200"/>
              </a:spcBef>
              <a:spcAft>
                <a:spcPts val="500"/>
              </a:spcAft>
              <a:buClr>
                <a:schemeClr val="lt1"/>
              </a:buClr>
              <a:buFont typeface="Noto Sans Symbols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371600" marR="0" rtl="0" algn="l">
              <a:spcBef>
                <a:spcPts val="200"/>
              </a:spcBef>
              <a:spcAft>
                <a:spcPts val="500"/>
              </a:spcAft>
              <a:buClr>
                <a:schemeClr val="lt1"/>
              </a:buClr>
              <a:buFont typeface="Noto Sans Symbols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1714500" marR="0" rtl="0" algn="l">
              <a:spcBef>
                <a:spcPts val="200"/>
              </a:spcBef>
              <a:spcAft>
                <a:spcPts val="500"/>
              </a:spcAft>
              <a:buClr>
                <a:schemeClr val="lt1"/>
              </a:buClr>
              <a:buFont typeface="Noto Sans Symbols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057400" marR="0" rtl="0" algn="l">
              <a:spcBef>
                <a:spcPts val="200"/>
              </a:spcBef>
              <a:spcAft>
                <a:spcPts val="500"/>
              </a:spcAft>
              <a:buClr>
                <a:schemeClr val="lt1"/>
              </a:buClr>
              <a:buFont typeface="Noto Sans Symbols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2400300" marR="0" rtl="0" algn="l">
              <a:spcBef>
                <a:spcPts val="200"/>
              </a:spcBef>
              <a:spcAft>
                <a:spcPts val="500"/>
              </a:spcAft>
              <a:buClr>
                <a:schemeClr val="lt1"/>
              </a:buClr>
              <a:buFont typeface="Noto Sans Symbols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2743200" marR="0" rtl="0" algn="l">
              <a:spcBef>
                <a:spcPts val="200"/>
              </a:spcBef>
              <a:spcAft>
                <a:spcPts val="500"/>
              </a:spcAft>
              <a:buClr>
                <a:schemeClr val="lt1"/>
              </a:buClr>
              <a:buFont typeface="Noto Sans Symbols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99" name="Shape 199"/>
          <p:cNvSpPr txBox="1"/>
          <p:nvPr>
            <p:ph idx="10" type="dt"/>
          </p:nvPr>
        </p:nvSpPr>
        <p:spPr>
          <a:xfrm>
            <a:off x="7428308" y="4629150"/>
            <a:ext cx="1200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wrap="square" tIns="68575"/>
          <a:lstStyle>
            <a:lvl1pPr indent="0" lvl="0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00" name="Shape 200"/>
          <p:cNvSpPr txBox="1"/>
          <p:nvPr>
            <p:ph idx="11" type="ftr"/>
          </p:nvPr>
        </p:nvSpPr>
        <p:spPr>
          <a:xfrm>
            <a:off x="513159" y="4629150"/>
            <a:ext cx="5658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wrap="square" tIns="68575"/>
          <a:lstStyle>
            <a:lvl1pPr indent="0" lvl="0" marL="0" marR="0" rtl="0" algn="l">
              <a:spcBef>
                <a:spcPts val="0"/>
              </a:spcBef>
              <a:buNone/>
              <a:defRPr b="0" i="0" sz="800" u="none" cap="none" strike="noStrik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01" name="Shape 201"/>
          <p:cNvSpPr txBox="1"/>
          <p:nvPr>
            <p:ph idx="12" type="sldNum"/>
          </p:nvPr>
        </p:nvSpPr>
        <p:spPr>
          <a:xfrm>
            <a:off x="7772400" y="4183856"/>
            <a:ext cx="856500" cy="5025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rIns="68575" wrap="square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iw" sz="2400" u="none" cap="none" strike="noStrik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Quote Name Card"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/>
          <p:nvPr>
            <p:ph type="title"/>
          </p:nvPr>
        </p:nvSpPr>
        <p:spPr>
          <a:xfrm>
            <a:off x="856059" y="514350"/>
            <a:ext cx="6858000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wrap="square" tIns="68575"/>
          <a:lstStyle>
            <a:lvl1pPr indent="0" lvl="0" marL="0" marR="0" rtl="0" algn="l"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 b="0" i="0" sz="2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204" name="Shape 204"/>
          <p:cNvSpPr txBox="1"/>
          <p:nvPr>
            <p:ph idx="1" type="body"/>
          </p:nvPr>
        </p:nvSpPr>
        <p:spPr>
          <a:xfrm>
            <a:off x="513159" y="2946400"/>
            <a:ext cx="6400800" cy="787500"/>
          </a:xfrm>
          <a:prstGeom prst="rect">
            <a:avLst/>
          </a:prstGeom>
          <a:noFill/>
          <a:ln>
            <a:noFill/>
          </a:ln>
        </p:spPr>
        <p:txBody>
          <a:bodyPr anchorCtr="0" anchor="b" bIns="68575" lIns="68575" rIns="68575" wrap="square" tIns="68575"/>
          <a:lstStyle>
            <a:lvl1pPr indent="-215900" lvl="0" marL="215900" marR="0" rtl="0" algn="l">
              <a:spcBef>
                <a:spcPts val="400"/>
              </a:spcBef>
              <a:spcAft>
                <a:spcPts val="500"/>
              </a:spcAft>
              <a:buClr>
                <a:schemeClr val="lt1"/>
              </a:buClr>
              <a:buFont typeface="Noto Sans Symbols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152400" lvl="1" marL="558800" marR="0" rtl="0" algn="l">
              <a:spcBef>
                <a:spcPts val="300"/>
              </a:spcBef>
              <a:spcAft>
                <a:spcPts val="500"/>
              </a:spcAft>
              <a:buClr>
                <a:schemeClr val="lt1"/>
              </a:buClr>
              <a:buSzPct val="78571"/>
              <a:buFont typeface="Noto Sans Symbols"/>
              <a:buChar char="▶"/>
              <a:defRPr b="0" i="0" sz="14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152400" lvl="2" marL="901700" marR="0" rtl="0" algn="l">
              <a:spcBef>
                <a:spcPts val="200"/>
              </a:spcBef>
              <a:spcAft>
                <a:spcPts val="500"/>
              </a:spcAft>
              <a:buClr>
                <a:schemeClr val="lt1"/>
              </a:buClr>
              <a:buSzPct val="83333"/>
              <a:buFont typeface="Noto Sans Symbols"/>
              <a:buChar char="▶"/>
              <a:defRPr b="0" i="0" sz="12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76200" lvl="3" marL="1155700" marR="0" rtl="0" algn="l">
              <a:spcBef>
                <a:spcPts val="200"/>
              </a:spcBef>
              <a:spcAft>
                <a:spcPts val="500"/>
              </a:spcAft>
              <a:buClr>
                <a:schemeClr val="lt1"/>
              </a:buClr>
              <a:buSzPct val="72727"/>
              <a:buFont typeface="Noto Sans Symbols"/>
              <a:buChar char="▶"/>
              <a:defRPr b="0" i="0" sz="11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76200" lvl="4" marL="1498600" marR="0" rtl="0" algn="l">
              <a:spcBef>
                <a:spcPts val="200"/>
              </a:spcBef>
              <a:spcAft>
                <a:spcPts val="500"/>
              </a:spcAft>
              <a:buClr>
                <a:schemeClr val="lt1"/>
              </a:buClr>
              <a:buSzPct val="72727"/>
              <a:buFont typeface="Noto Sans Symbols"/>
              <a:buChar char="▶"/>
              <a:defRPr b="0" i="0" sz="11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127000" lvl="5" marL="1892300" marR="0" rtl="0" algn="l">
              <a:spcBef>
                <a:spcPts val="200"/>
              </a:spcBef>
              <a:spcAft>
                <a:spcPts val="500"/>
              </a:spcAft>
              <a:buClr>
                <a:schemeClr val="lt1"/>
              </a:buClr>
              <a:buSzPct val="72727"/>
              <a:buFont typeface="Noto Sans Symbols"/>
              <a:buChar char="▶"/>
              <a:defRPr b="0" i="0" sz="11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127000" lvl="6" marL="2235200" marR="0" rtl="0" algn="l">
              <a:spcBef>
                <a:spcPts val="200"/>
              </a:spcBef>
              <a:spcAft>
                <a:spcPts val="500"/>
              </a:spcAft>
              <a:buClr>
                <a:schemeClr val="lt1"/>
              </a:buClr>
              <a:buSzPct val="72727"/>
              <a:buFont typeface="Noto Sans Symbols"/>
              <a:buChar char="▶"/>
              <a:defRPr b="0" i="0" sz="11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127000" lvl="7" marL="2578100" marR="0" rtl="0" algn="l">
              <a:spcBef>
                <a:spcPts val="200"/>
              </a:spcBef>
              <a:spcAft>
                <a:spcPts val="500"/>
              </a:spcAft>
              <a:buClr>
                <a:schemeClr val="lt1"/>
              </a:buClr>
              <a:buSzPct val="72727"/>
              <a:buFont typeface="Noto Sans Symbols"/>
              <a:buChar char="▶"/>
              <a:defRPr b="0" i="0" sz="11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127000" lvl="8" marL="2921000" marR="0" rtl="0" algn="l">
              <a:spcBef>
                <a:spcPts val="200"/>
              </a:spcBef>
              <a:spcAft>
                <a:spcPts val="500"/>
              </a:spcAft>
              <a:buClr>
                <a:schemeClr val="lt1"/>
              </a:buClr>
              <a:buSzPct val="72727"/>
              <a:buFont typeface="Noto Sans Symbols"/>
              <a:buChar char="▶"/>
              <a:defRPr b="0" i="0" sz="11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05" name="Shape 205"/>
          <p:cNvSpPr txBox="1"/>
          <p:nvPr>
            <p:ph idx="2" type="body"/>
          </p:nvPr>
        </p:nvSpPr>
        <p:spPr>
          <a:xfrm>
            <a:off x="513158" y="3733800"/>
            <a:ext cx="64008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wrap="square" tIns="68575"/>
          <a:lstStyle>
            <a:lvl1pPr indent="0" lvl="0" marL="0" marR="0" rtl="0" algn="l">
              <a:spcBef>
                <a:spcPts val="300"/>
              </a:spcBef>
              <a:spcAft>
                <a:spcPts val="500"/>
              </a:spcAft>
              <a:buClr>
                <a:schemeClr val="lt1"/>
              </a:buClr>
              <a:buFont typeface="Noto Sans Symbols"/>
              <a:buNone/>
              <a:defRPr b="0" i="0" sz="14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342900" marR="0" rtl="0" algn="l">
              <a:spcBef>
                <a:spcPts val="300"/>
              </a:spcBef>
              <a:spcAft>
                <a:spcPts val="500"/>
              </a:spcAft>
              <a:buClr>
                <a:schemeClr val="lt1"/>
              </a:buClr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685800" marR="0" rtl="0" algn="l">
              <a:spcBef>
                <a:spcPts val="200"/>
              </a:spcBef>
              <a:spcAft>
                <a:spcPts val="500"/>
              </a:spcAft>
              <a:buClr>
                <a:schemeClr val="lt1"/>
              </a:buClr>
              <a:buFont typeface="Noto Sans Symbols"/>
              <a:buNone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028700" marR="0" rtl="0" algn="l">
              <a:spcBef>
                <a:spcPts val="200"/>
              </a:spcBef>
              <a:spcAft>
                <a:spcPts val="500"/>
              </a:spcAft>
              <a:buClr>
                <a:schemeClr val="lt1"/>
              </a:buClr>
              <a:buFont typeface="Noto Sans Symbols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371600" marR="0" rtl="0" algn="l">
              <a:spcBef>
                <a:spcPts val="200"/>
              </a:spcBef>
              <a:spcAft>
                <a:spcPts val="500"/>
              </a:spcAft>
              <a:buClr>
                <a:schemeClr val="lt1"/>
              </a:buClr>
              <a:buFont typeface="Noto Sans Symbols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1714500" marR="0" rtl="0" algn="l">
              <a:spcBef>
                <a:spcPts val="200"/>
              </a:spcBef>
              <a:spcAft>
                <a:spcPts val="500"/>
              </a:spcAft>
              <a:buClr>
                <a:schemeClr val="lt1"/>
              </a:buClr>
              <a:buFont typeface="Noto Sans Symbols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057400" marR="0" rtl="0" algn="l">
              <a:spcBef>
                <a:spcPts val="200"/>
              </a:spcBef>
              <a:spcAft>
                <a:spcPts val="500"/>
              </a:spcAft>
              <a:buClr>
                <a:schemeClr val="lt1"/>
              </a:buClr>
              <a:buFont typeface="Noto Sans Symbols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2400300" marR="0" rtl="0" algn="l">
              <a:spcBef>
                <a:spcPts val="200"/>
              </a:spcBef>
              <a:spcAft>
                <a:spcPts val="500"/>
              </a:spcAft>
              <a:buClr>
                <a:schemeClr val="lt1"/>
              </a:buClr>
              <a:buFont typeface="Noto Sans Symbols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2743200" marR="0" rtl="0" algn="l">
              <a:spcBef>
                <a:spcPts val="200"/>
              </a:spcBef>
              <a:spcAft>
                <a:spcPts val="500"/>
              </a:spcAft>
              <a:buClr>
                <a:schemeClr val="lt1"/>
              </a:buClr>
              <a:buFont typeface="Noto Sans Symbols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06" name="Shape 206"/>
          <p:cNvSpPr txBox="1"/>
          <p:nvPr>
            <p:ph idx="10" type="dt"/>
          </p:nvPr>
        </p:nvSpPr>
        <p:spPr>
          <a:xfrm>
            <a:off x="7428308" y="4629150"/>
            <a:ext cx="1200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wrap="square" tIns="68575"/>
          <a:lstStyle>
            <a:lvl1pPr indent="0" lvl="0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07" name="Shape 207"/>
          <p:cNvSpPr txBox="1"/>
          <p:nvPr>
            <p:ph idx="11" type="ftr"/>
          </p:nvPr>
        </p:nvSpPr>
        <p:spPr>
          <a:xfrm>
            <a:off x="513159" y="4629150"/>
            <a:ext cx="5658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wrap="square" tIns="68575"/>
          <a:lstStyle>
            <a:lvl1pPr indent="0" lvl="0" marL="0" marR="0" rtl="0" algn="l">
              <a:spcBef>
                <a:spcPts val="0"/>
              </a:spcBef>
              <a:buNone/>
              <a:defRPr b="0" i="0" sz="800" u="none" cap="none" strike="noStrik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08" name="Shape 208"/>
          <p:cNvSpPr txBox="1"/>
          <p:nvPr>
            <p:ph idx="12" type="sldNum"/>
          </p:nvPr>
        </p:nvSpPr>
        <p:spPr>
          <a:xfrm>
            <a:off x="7772400" y="4183856"/>
            <a:ext cx="856500" cy="5025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rIns="68575" wrap="square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iw" sz="2400" u="none" cap="none" strike="noStrik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  <p:sp>
        <p:nvSpPr>
          <p:cNvPr id="209" name="Shape 209"/>
          <p:cNvSpPr txBox="1"/>
          <p:nvPr/>
        </p:nvSpPr>
        <p:spPr>
          <a:xfrm>
            <a:off x="398859" y="609166"/>
            <a:ext cx="4572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iw" sz="6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</a:t>
            </a:r>
          </a:p>
        </p:txBody>
      </p:sp>
      <p:sp>
        <p:nvSpPr>
          <p:cNvPr id="210" name="Shape 210"/>
          <p:cNvSpPr txBox="1"/>
          <p:nvPr/>
        </p:nvSpPr>
        <p:spPr>
          <a:xfrm>
            <a:off x="7714058" y="2076450"/>
            <a:ext cx="4572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wrap="square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r>
              <a:rPr b="0" i="0" lang="iw" sz="6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”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True or False"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/>
          <p:nvPr>
            <p:ph type="title"/>
          </p:nvPr>
        </p:nvSpPr>
        <p:spPr>
          <a:xfrm>
            <a:off x="513159" y="514350"/>
            <a:ext cx="7543800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wrap="square" tIns="68575"/>
          <a:lstStyle>
            <a:lvl1pPr indent="0" lvl="0" marL="0" marR="0" rtl="0" algn="l"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 b="0" i="0" sz="27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213" name="Shape 213"/>
          <p:cNvSpPr txBox="1"/>
          <p:nvPr>
            <p:ph idx="1" type="body"/>
          </p:nvPr>
        </p:nvSpPr>
        <p:spPr>
          <a:xfrm>
            <a:off x="513159" y="2946400"/>
            <a:ext cx="6400800" cy="628500"/>
          </a:xfrm>
          <a:prstGeom prst="rect">
            <a:avLst/>
          </a:prstGeom>
          <a:noFill/>
          <a:ln>
            <a:noFill/>
          </a:ln>
        </p:spPr>
        <p:txBody>
          <a:bodyPr anchorCtr="0" anchor="b" bIns="68575" lIns="68575" rIns="68575" wrap="square" tIns="68575"/>
          <a:lstStyle>
            <a:lvl1pPr indent="-215900" lvl="0" marL="215900" marR="0" rtl="0" algn="l">
              <a:spcBef>
                <a:spcPts val="400"/>
              </a:spcBef>
              <a:spcAft>
                <a:spcPts val="500"/>
              </a:spcAft>
              <a:buClr>
                <a:schemeClr val="lt1"/>
              </a:buClr>
              <a:buFont typeface="Noto Sans Symbols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152400" lvl="1" marL="558800" marR="0" rtl="0" algn="l">
              <a:spcBef>
                <a:spcPts val="300"/>
              </a:spcBef>
              <a:spcAft>
                <a:spcPts val="500"/>
              </a:spcAft>
              <a:buClr>
                <a:schemeClr val="lt1"/>
              </a:buClr>
              <a:buSzPct val="78571"/>
              <a:buFont typeface="Noto Sans Symbols"/>
              <a:buChar char="▶"/>
              <a:defRPr b="0" i="0" sz="14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152400" lvl="2" marL="901700" marR="0" rtl="0" algn="l">
              <a:spcBef>
                <a:spcPts val="200"/>
              </a:spcBef>
              <a:spcAft>
                <a:spcPts val="500"/>
              </a:spcAft>
              <a:buClr>
                <a:schemeClr val="lt1"/>
              </a:buClr>
              <a:buSzPct val="83333"/>
              <a:buFont typeface="Noto Sans Symbols"/>
              <a:buChar char="▶"/>
              <a:defRPr b="0" i="0" sz="12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76200" lvl="3" marL="1155700" marR="0" rtl="0" algn="l">
              <a:spcBef>
                <a:spcPts val="200"/>
              </a:spcBef>
              <a:spcAft>
                <a:spcPts val="500"/>
              </a:spcAft>
              <a:buClr>
                <a:schemeClr val="lt1"/>
              </a:buClr>
              <a:buSzPct val="72727"/>
              <a:buFont typeface="Noto Sans Symbols"/>
              <a:buChar char="▶"/>
              <a:defRPr b="0" i="0" sz="11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76200" lvl="4" marL="1498600" marR="0" rtl="0" algn="l">
              <a:spcBef>
                <a:spcPts val="200"/>
              </a:spcBef>
              <a:spcAft>
                <a:spcPts val="500"/>
              </a:spcAft>
              <a:buClr>
                <a:schemeClr val="lt1"/>
              </a:buClr>
              <a:buSzPct val="72727"/>
              <a:buFont typeface="Noto Sans Symbols"/>
              <a:buChar char="▶"/>
              <a:defRPr b="0" i="0" sz="11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127000" lvl="5" marL="1892300" marR="0" rtl="0" algn="l">
              <a:spcBef>
                <a:spcPts val="200"/>
              </a:spcBef>
              <a:spcAft>
                <a:spcPts val="500"/>
              </a:spcAft>
              <a:buClr>
                <a:schemeClr val="lt1"/>
              </a:buClr>
              <a:buSzPct val="72727"/>
              <a:buFont typeface="Noto Sans Symbols"/>
              <a:buChar char="▶"/>
              <a:defRPr b="0" i="0" sz="11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127000" lvl="6" marL="2235200" marR="0" rtl="0" algn="l">
              <a:spcBef>
                <a:spcPts val="200"/>
              </a:spcBef>
              <a:spcAft>
                <a:spcPts val="500"/>
              </a:spcAft>
              <a:buClr>
                <a:schemeClr val="lt1"/>
              </a:buClr>
              <a:buSzPct val="72727"/>
              <a:buFont typeface="Noto Sans Symbols"/>
              <a:buChar char="▶"/>
              <a:defRPr b="0" i="0" sz="11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127000" lvl="7" marL="2578100" marR="0" rtl="0" algn="l">
              <a:spcBef>
                <a:spcPts val="200"/>
              </a:spcBef>
              <a:spcAft>
                <a:spcPts val="500"/>
              </a:spcAft>
              <a:buClr>
                <a:schemeClr val="lt1"/>
              </a:buClr>
              <a:buSzPct val="72727"/>
              <a:buFont typeface="Noto Sans Symbols"/>
              <a:buChar char="▶"/>
              <a:defRPr b="0" i="0" sz="11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127000" lvl="8" marL="2921000" marR="0" rtl="0" algn="l">
              <a:spcBef>
                <a:spcPts val="200"/>
              </a:spcBef>
              <a:spcAft>
                <a:spcPts val="500"/>
              </a:spcAft>
              <a:buClr>
                <a:schemeClr val="lt1"/>
              </a:buClr>
              <a:buSzPct val="72727"/>
              <a:buFont typeface="Noto Sans Symbols"/>
              <a:buChar char="▶"/>
              <a:defRPr b="0" i="0" sz="11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14" name="Shape 214"/>
          <p:cNvSpPr txBox="1"/>
          <p:nvPr>
            <p:ph idx="2" type="body"/>
          </p:nvPr>
        </p:nvSpPr>
        <p:spPr>
          <a:xfrm>
            <a:off x="513158" y="3575049"/>
            <a:ext cx="6400800" cy="920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wrap="square" tIns="68575"/>
          <a:lstStyle>
            <a:lvl1pPr indent="0" lvl="0" marL="0" marR="0" rtl="0" algn="l">
              <a:spcBef>
                <a:spcPts val="300"/>
              </a:spcBef>
              <a:spcAft>
                <a:spcPts val="500"/>
              </a:spcAft>
              <a:buClr>
                <a:schemeClr val="lt1"/>
              </a:buClr>
              <a:buFont typeface="Noto Sans Symbols"/>
              <a:buNone/>
              <a:defRPr b="0" i="0" sz="14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342900" marR="0" rtl="0" algn="l">
              <a:spcBef>
                <a:spcPts val="300"/>
              </a:spcBef>
              <a:spcAft>
                <a:spcPts val="500"/>
              </a:spcAft>
              <a:buClr>
                <a:schemeClr val="lt1"/>
              </a:buClr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685800" marR="0" rtl="0" algn="l">
              <a:spcBef>
                <a:spcPts val="200"/>
              </a:spcBef>
              <a:spcAft>
                <a:spcPts val="500"/>
              </a:spcAft>
              <a:buClr>
                <a:schemeClr val="lt1"/>
              </a:buClr>
              <a:buFont typeface="Noto Sans Symbols"/>
              <a:buNone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028700" marR="0" rtl="0" algn="l">
              <a:spcBef>
                <a:spcPts val="200"/>
              </a:spcBef>
              <a:spcAft>
                <a:spcPts val="500"/>
              </a:spcAft>
              <a:buClr>
                <a:schemeClr val="lt1"/>
              </a:buClr>
              <a:buFont typeface="Noto Sans Symbols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371600" marR="0" rtl="0" algn="l">
              <a:spcBef>
                <a:spcPts val="200"/>
              </a:spcBef>
              <a:spcAft>
                <a:spcPts val="500"/>
              </a:spcAft>
              <a:buClr>
                <a:schemeClr val="lt1"/>
              </a:buClr>
              <a:buFont typeface="Noto Sans Symbols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1714500" marR="0" rtl="0" algn="l">
              <a:spcBef>
                <a:spcPts val="200"/>
              </a:spcBef>
              <a:spcAft>
                <a:spcPts val="500"/>
              </a:spcAft>
              <a:buClr>
                <a:schemeClr val="lt1"/>
              </a:buClr>
              <a:buFont typeface="Noto Sans Symbols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057400" marR="0" rtl="0" algn="l">
              <a:spcBef>
                <a:spcPts val="200"/>
              </a:spcBef>
              <a:spcAft>
                <a:spcPts val="500"/>
              </a:spcAft>
              <a:buClr>
                <a:schemeClr val="lt1"/>
              </a:buClr>
              <a:buFont typeface="Noto Sans Symbols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2400300" marR="0" rtl="0" algn="l">
              <a:spcBef>
                <a:spcPts val="200"/>
              </a:spcBef>
              <a:spcAft>
                <a:spcPts val="500"/>
              </a:spcAft>
              <a:buClr>
                <a:schemeClr val="lt1"/>
              </a:buClr>
              <a:buFont typeface="Noto Sans Symbols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2743200" marR="0" rtl="0" algn="l">
              <a:spcBef>
                <a:spcPts val="200"/>
              </a:spcBef>
              <a:spcAft>
                <a:spcPts val="500"/>
              </a:spcAft>
              <a:buClr>
                <a:schemeClr val="lt1"/>
              </a:buClr>
              <a:buFont typeface="Noto Sans Symbols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15" name="Shape 215"/>
          <p:cNvSpPr txBox="1"/>
          <p:nvPr>
            <p:ph idx="10" type="dt"/>
          </p:nvPr>
        </p:nvSpPr>
        <p:spPr>
          <a:xfrm>
            <a:off x="7428308" y="4629150"/>
            <a:ext cx="1200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wrap="square" tIns="68575"/>
          <a:lstStyle>
            <a:lvl1pPr indent="0" lvl="0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16" name="Shape 216"/>
          <p:cNvSpPr txBox="1"/>
          <p:nvPr>
            <p:ph idx="11" type="ftr"/>
          </p:nvPr>
        </p:nvSpPr>
        <p:spPr>
          <a:xfrm>
            <a:off x="513159" y="4629150"/>
            <a:ext cx="5658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wrap="square" tIns="68575"/>
          <a:lstStyle>
            <a:lvl1pPr indent="0" lvl="0" marL="0" marR="0" rtl="0" algn="l">
              <a:spcBef>
                <a:spcPts val="0"/>
              </a:spcBef>
              <a:buNone/>
              <a:defRPr b="0" i="0" sz="800" u="none" cap="none" strike="noStrik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17" name="Shape 217"/>
          <p:cNvSpPr txBox="1"/>
          <p:nvPr>
            <p:ph idx="12" type="sldNum"/>
          </p:nvPr>
        </p:nvSpPr>
        <p:spPr>
          <a:xfrm>
            <a:off x="7772400" y="4183856"/>
            <a:ext cx="856500" cy="5025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rIns="68575" wrap="square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iw" sz="2400" u="none" cap="none" strike="noStrik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vertTx">
  <p:cSld name="Title and Vertical Text"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/>
          <p:nvPr>
            <p:ph type="title"/>
          </p:nvPr>
        </p:nvSpPr>
        <p:spPr>
          <a:xfrm>
            <a:off x="513159" y="3365499"/>
            <a:ext cx="6400800" cy="113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wrap="square" tIns="68575"/>
          <a:lstStyle>
            <a:lvl1pPr indent="0" lvl="0" marL="0" marR="0" rtl="0" algn="l"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 b="0" i="0" sz="27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220" name="Shape 220"/>
          <p:cNvSpPr txBox="1"/>
          <p:nvPr>
            <p:ph idx="1" type="body"/>
          </p:nvPr>
        </p:nvSpPr>
        <p:spPr>
          <a:xfrm rot="5400000">
            <a:off x="2357858" y="-1330350"/>
            <a:ext cx="2711400" cy="64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wrap="square" tIns="68575"/>
          <a:lstStyle>
            <a:lvl1pPr indent="-139700" lvl="0" marL="215900" marR="0" rtl="0" algn="l">
              <a:spcBef>
                <a:spcPts val="300"/>
              </a:spcBef>
              <a:spcAft>
                <a:spcPts val="500"/>
              </a:spcAft>
              <a:buClr>
                <a:schemeClr val="lt1"/>
              </a:buClr>
              <a:buSzPct val="80000"/>
              <a:buFont typeface="Noto Sans Symbols"/>
              <a:buChar char="▶"/>
              <a:defRPr b="0" i="0" sz="15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152400" lvl="1" marL="558800" marR="0" rtl="0" algn="l">
              <a:spcBef>
                <a:spcPts val="300"/>
              </a:spcBef>
              <a:spcAft>
                <a:spcPts val="500"/>
              </a:spcAft>
              <a:buClr>
                <a:schemeClr val="lt1"/>
              </a:buClr>
              <a:buSzPct val="78571"/>
              <a:buFont typeface="Noto Sans Symbols"/>
              <a:buChar char="▶"/>
              <a:defRPr b="0" i="0" sz="14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152400" lvl="2" marL="901700" marR="0" rtl="0" algn="l">
              <a:spcBef>
                <a:spcPts val="200"/>
              </a:spcBef>
              <a:spcAft>
                <a:spcPts val="500"/>
              </a:spcAft>
              <a:buClr>
                <a:schemeClr val="lt1"/>
              </a:buClr>
              <a:buSzPct val="83333"/>
              <a:buFont typeface="Noto Sans Symbols"/>
              <a:buChar char="▶"/>
              <a:defRPr b="0" i="0" sz="12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76200" lvl="3" marL="1155700" marR="0" rtl="0" algn="l">
              <a:spcBef>
                <a:spcPts val="200"/>
              </a:spcBef>
              <a:spcAft>
                <a:spcPts val="500"/>
              </a:spcAft>
              <a:buClr>
                <a:schemeClr val="lt1"/>
              </a:buClr>
              <a:buSzPct val="72727"/>
              <a:buFont typeface="Noto Sans Symbols"/>
              <a:buChar char="▶"/>
              <a:defRPr b="0" i="0" sz="11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76200" lvl="4" marL="1498600" marR="0" rtl="0" algn="l">
              <a:spcBef>
                <a:spcPts val="200"/>
              </a:spcBef>
              <a:spcAft>
                <a:spcPts val="500"/>
              </a:spcAft>
              <a:buClr>
                <a:schemeClr val="lt1"/>
              </a:buClr>
              <a:buSzPct val="72727"/>
              <a:buFont typeface="Noto Sans Symbols"/>
              <a:buChar char="▶"/>
              <a:defRPr b="0" i="0" sz="11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127000" lvl="5" marL="1892300" marR="0" rtl="0" algn="l">
              <a:spcBef>
                <a:spcPts val="200"/>
              </a:spcBef>
              <a:spcAft>
                <a:spcPts val="500"/>
              </a:spcAft>
              <a:buClr>
                <a:schemeClr val="lt1"/>
              </a:buClr>
              <a:buSzPct val="72727"/>
              <a:buFont typeface="Noto Sans Symbols"/>
              <a:buChar char="▶"/>
              <a:defRPr b="0" i="0" sz="11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127000" lvl="6" marL="2235200" marR="0" rtl="0" algn="l">
              <a:spcBef>
                <a:spcPts val="200"/>
              </a:spcBef>
              <a:spcAft>
                <a:spcPts val="500"/>
              </a:spcAft>
              <a:buClr>
                <a:schemeClr val="lt1"/>
              </a:buClr>
              <a:buSzPct val="72727"/>
              <a:buFont typeface="Noto Sans Symbols"/>
              <a:buChar char="▶"/>
              <a:defRPr b="0" i="0" sz="11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127000" lvl="7" marL="2578100" marR="0" rtl="0" algn="l">
              <a:spcBef>
                <a:spcPts val="200"/>
              </a:spcBef>
              <a:spcAft>
                <a:spcPts val="500"/>
              </a:spcAft>
              <a:buClr>
                <a:schemeClr val="lt1"/>
              </a:buClr>
              <a:buSzPct val="72727"/>
              <a:buFont typeface="Noto Sans Symbols"/>
              <a:buChar char="▶"/>
              <a:defRPr b="0" i="0" sz="11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127000" lvl="8" marL="2921000" marR="0" rtl="0" algn="l">
              <a:spcBef>
                <a:spcPts val="200"/>
              </a:spcBef>
              <a:spcAft>
                <a:spcPts val="500"/>
              </a:spcAft>
              <a:buClr>
                <a:schemeClr val="lt1"/>
              </a:buClr>
              <a:buSzPct val="72727"/>
              <a:buFont typeface="Noto Sans Symbols"/>
              <a:buChar char="▶"/>
              <a:defRPr b="0" i="0" sz="11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21" name="Shape 221"/>
          <p:cNvSpPr txBox="1"/>
          <p:nvPr>
            <p:ph idx="10" type="dt"/>
          </p:nvPr>
        </p:nvSpPr>
        <p:spPr>
          <a:xfrm>
            <a:off x="7428308" y="4629150"/>
            <a:ext cx="1200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wrap="square" tIns="68575"/>
          <a:lstStyle>
            <a:lvl1pPr indent="0" lvl="0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22" name="Shape 222"/>
          <p:cNvSpPr txBox="1"/>
          <p:nvPr>
            <p:ph idx="11" type="ftr"/>
          </p:nvPr>
        </p:nvSpPr>
        <p:spPr>
          <a:xfrm>
            <a:off x="513159" y="4629150"/>
            <a:ext cx="5658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wrap="square" tIns="68575"/>
          <a:lstStyle>
            <a:lvl1pPr indent="0" lvl="0" marL="0" marR="0" rtl="0" algn="l">
              <a:spcBef>
                <a:spcPts val="0"/>
              </a:spcBef>
              <a:buNone/>
              <a:defRPr b="0" i="0" sz="800" u="none" cap="none" strike="noStrik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23" name="Shape 223"/>
          <p:cNvSpPr txBox="1"/>
          <p:nvPr>
            <p:ph idx="12" type="sldNum"/>
          </p:nvPr>
        </p:nvSpPr>
        <p:spPr>
          <a:xfrm>
            <a:off x="7772400" y="4183856"/>
            <a:ext cx="856500" cy="5025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rIns="68575" wrap="square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iw" sz="2400" u="none" cap="none" strike="noStrik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vertTitleAndTx">
  <p:cSld name="Vertical Title and Text"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 txBox="1"/>
          <p:nvPr>
            <p:ph type="title"/>
          </p:nvPr>
        </p:nvSpPr>
        <p:spPr>
          <a:xfrm rot="5400000">
            <a:off x="5571008" y="1457400"/>
            <a:ext cx="3429000" cy="15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wrap="square" tIns="68575"/>
          <a:lstStyle>
            <a:lvl1pPr indent="0" lvl="0" marL="0" marR="0" rtl="0" algn="l"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 b="0" i="0" sz="27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226" name="Shape 226"/>
          <p:cNvSpPr txBox="1"/>
          <p:nvPr>
            <p:ph idx="1" type="body"/>
          </p:nvPr>
        </p:nvSpPr>
        <p:spPr>
          <a:xfrm rot="5400000">
            <a:off x="1457400" y="-428700"/>
            <a:ext cx="3981300" cy="5867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wrap="square" tIns="68575"/>
          <a:lstStyle>
            <a:lvl1pPr indent="-139700" lvl="0" marL="215900" marR="0" rtl="0" algn="l">
              <a:spcBef>
                <a:spcPts val="300"/>
              </a:spcBef>
              <a:spcAft>
                <a:spcPts val="500"/>
              </a:spcAft>
              <a:buClr>
                <a:schemeClr val="lt1"/>
              </a:buClr>
              <a:buSzPct val="80000"/>
              <a:buFont typeface="Noto Sans Symbols"/>
              <a:buChar char="▶"/>
              <a:defRPr b="0" i="0" sz="15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152400" lvl="1" marL="558800" marR="0" rtl="0" algn="l">
              <a:spcBef>
                <a:spcPts val="300"/>
              </a:spcBef>
              <a:spcAft>
                <a:spcPts val="500"/>
              </a:spcAft>
              <a:buClr>
                <a:schemeClr val="lt1"/>
              </a:buClr>
              <a:buSzPct val="78571"/>
              <a:buFont typeface="Noto Sans Symbols"/>
              <a:buChar char="▶"/>
              <a:defRPr b="0" i="0" sz="14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152400" lvl="2" marL="901700" marR="0" rtl="0" algn="l">
              <a:spcBef>
                <a:spcPts val="200"/>
              </a:spcBef>
              <a:spcAft>
                <a:spcPts val="500"/>
              </a:spcAft>
              <a:buClr>
                <a:schemeClr val="lt1"/>
              </a:buClr>
              <a:buSzPct val="83333"/>
              <a:buFont typeface="Noto Sans Symbols"/>
              <a:buChar char="▶"/>
              <a:defRPr b="0" i="0" sz="12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76200" lvl="3" marL="1155700" marR="0" rtl="0" algn="l">
              <a:spcBef>
                <a:spcPts val="200"/>
              </a:spcBef>
              <a:spcAft>
                <a:spcPts val="500"/>
              </a:spcAft>
              <a:buClr>
                <a:schemeClr val="lt1"/>
              </a:buClr>
              <a:buSzPct val="72727"/>
              <a:buFont typeface="Noto Sans Symbols"/>
              <a:buChar char="▶"/>
              <a:defRPr b="0" i="0" sz="11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76200" lvl="4" marL="1498600" marR="0" rtl="0" algn="l">
              <a:spcBef>
                <a:spcPts val="200"/>
              </a:spcBef>
              <a:spcAft>
                <a:spcPts val="500"/>
              </a:spcAft>
              <a:buClr>
                <a:schemeClr val="lt1"/>
              </a:buClr>
              <a:buSzPct val="72727"/>
              <a:buFont typeface="Noto Sans Symbols"/>
              <a:buChar char="▶"/>
              <a:defRPr b="0" i="0" sz="11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127000" lvl="5" marL="1892300" marR="0" rtl="0" algn="l">
              <a:spcBef>
                <a:spcPts val="200"/>
              </a:spcBef>
              <a:spcAft>
                <a:spcPts val="500"/>
              </a:spcAft>
              <a:buClr>
                <a:schemeClr val="lt1"/>
              </a:buClr>
              <a:buSzPct val="72727"/>
              <a:buFont typeface="Noto Sans Symbols"/>
              <a:buChar char="▶"/>
              <a:defRPr b="0" i="0" sz="11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127000" lvl="6" marL="2235200" marR="0" rtl="0" algn="l">
              <a:spcBef>
                <a:spcPts val="200"/>
              </a:spcBef>
              <a:spcAft>
                <a:spcPts val="500"/>
              </a:spcAft>
              <a:buClr>
                <a:schemeClr val="lt1"/>
              </a:buClr>
              <a:buSzPct val="72727"/>
              <a:buFont typeface="Noto Sans Symbols"/>
              <a:buChar char="▶"/>
              <a:defRPr b="0" i="0" sz="11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127000" lvl="7" marL="2578100" marR="0" rtl="0" algn="l">
              <a:spcBef>
                <a:spcPts val="200"/>
              </a:spcBef>
              <a:spcAft>
                <a:spcPts val="500"/>
              </a:spcAft>
              <a:buClr>
                <a:schemeClr val="lt1"/>
              </a:buClr>
              <a:buSzPct val="72727"/>
              <a:buFont typeface="Noto Sans Symbols"/>
              <a:buChar char="▶"/>
              <a:defRPr b="0" i="0" sz="11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127000" lvl="8" marL="2921000" marR="0" rtl="0" algn="l">
              <a:spcBef>
                <a:spcPts val="200"/>
              </a:spcBef>
              <a:spcAft>
                <a:spcPts val="500"/>
              </a:spcAft>
              <a:buClr>
                <a:schemeClr val="lt1"/>
              </a:buClr>
              <a:buSzPct val="72727"/>
              <a:buFont typeface="Noto Sans Symbols"/>
              <a:buChar char="▶"/>
              <a:defRPr b="0" i="0" sz="11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27" name="Shape 227"/>
          <p:cNvSpPr txBox="1"/>
          <p:nvPr>
            <p:ph idx="10" type="dt"/>
          </p:nvPr>
        </p:nvSpPr>
        <p:spPr>
          <a:xfrm>
            <a:off x="7428308" y="4629150"/>
            <a:ext cx="1200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wrap="square" tIns="68575"/>
          <a:lstStyle>
            <a:lvl1pPr indent="0" lvl="0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28" name="Shape 228"/>
          <p:cNvSpPr txBox="1"/>
          <p:nvPr>
            <p:ph idx="11" type="ftr"/>
          </p:nvPr>
        </p:nvSpPr>
        <p:spPr>
          <a:xfrm>
            <a:off x="513159" y="4629150"/>
            <a:ext cx="5658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wrap="square" tIns="68575"/>
          <a:lstStyle>
            <a:lvl1pPr indent="0" lvl="0" marL="0" marR="0" rtl="0" algn="l">
              <a:spcBef>
                <a:spcPts val="0"/>
              </a:spcBef>
              <a:buNone/>
              <a:defRPr b="0" i="0" sz="800" u="none" cap="none" strike="noStrik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29" name="Shape 229"/>
          <p:cNvSpPr txBox="1"/>
          <p:nvPr>
            <p:ph idx="12" type="sldNum"/>
          </p:nvPr>
        </p:nvSpPr>
        <p:spPr>
          <a:xfrm>
            <a:off x="7772400" y="4183856"/>
            <a:ext cx="856500" cy="5025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rIns="68575" wrap="square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iw" sz="2400" u="none" cap="none" strike="noStrik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iw"/>
              <a:t>‹#›</a:t>
            </a:fld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">
  <p:cSld name="Title and Content"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 txBox="1"/>
          <p:nvPr>
            <p:ph type="title"/>
          </p:nvPr>
        </p:nvSpPr>
        <p:spPr>
          <a:xfrm>
            <a:off x="513159" y="3365499"/>
            <a:ext cx="6400800" cy="113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wrap="square" tIns="68575"/>
          <a:lstStyle>
            <a:lvl1pPr indent="0" lvl="0" marL="0" marR="0" rtl="0" algn="l">
              <a:spcBef>
                <a:spcPts val="0"/>
              </a:spcBef>
              <a:buClr>
                <a:schemeClr val="dk1"/>
              </a:buClr>
              <a:buFont typeface="Century Gothic"/>
              <a:buNone/>
              <a:defRPr b="0" i="0" sz="27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44" name="Shape 244"/>
          <p:cNvSpPr txBox="1"/>
          <p:nvPr>
            <p:ph idx="1" type="body"/>
          </p:nvPr>
        </p:nvSpPr>
        <p:spPr>
          <a:xfrm>
            <a:off x="513159" y="514350"/>
            <a:ext cx="6400800" cy="271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wrap="square" tIns="68575"/>
          <a:lstStyle>
            <a:lvl1pPr indent="-139700" lvl="0" marL="215900" marR="0" rtl="0" algn="l">
              <a:spcBef>
                <a:spcPts val="300"/>
              </a:spcBef>
              <a:spcAft>
                <a:spcPts val="500"/>
              </a:spcAft>
              <a:buClr>
                <a:schemeClr val="dk1"/>
              </a:buClr>
              <a:buSzPct val="80000"/>
              <a:buFont typeface="Noto Sans Symbols"/>
              <a:buChar char="▶"/>
              <a:defRPr b="0" i="0" sz="1500" u="none" cap="none" strike="noStrike">
                <a:solidFill>
                  <a:srgbClr val="22C4E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152400" lvl="1" marL="558800" marR="0" rtl="0" algn="l">
              <a:spcBef>
                <a:spcPts val="300"/>
              </a:spcBef>
              <a:spcAft>
                <a:spcPts val="500"/>
              </a:spcAft>
              <a:buClr>
                <a:schemeClr val="dk1"/>
              </a:buClr>
              <a:buSzPct val="78571"/>
              <a:buFont typeface="Noto Sans Symbols"/>
              <a:buChar char="▶"/>
              <a:defRPr b="0" i="0" sz="1400" u="none" cap="none" strike="noStrike">
                <a:solidFill>
                  <a:srgbClr val="22C4E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152400" lvl="2" marL="901700" marR="0" rtl="0" algn="l">
              <a:spcBef>
                <a:spcPts val="200"/>
              </a:spcBef>
              <a:spcAft>
                <a:spcPts val="500"/>
              </a:spcAft>
              <a:buClr>
                <a:schemeClr val="dk1"/>
              </a:buClr>
              <a:buSzPct val="83333"/>
              <a:buFont typeface="Noto Sans Symbols"/>
              <a:buChar char="▶"/>
              <a:defRPr b="0" i="0" sz="1200" u="none" cap="none" strike="noStrike">
                <a:solidFill>
                  <a:srgbClr val="22C4E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76200" lvl="3" marL="1155700" marR="0" rtl="0" algn="l">
              <a:spcBef>
                <a:spcPts val="200"/>
              </a:spcBef>
              <a:spcAft>
                <a:spcPts val="500"/>
              </a:spcAft>
              <a:buClr>
                <a:schemeClr val="dk1"/>
              </a:buClr>
              <a:buSzPct val="72727"/>
              <a:buFont typeface="Noto Sans Symbols"/>
              <a:buChar char="▶"/>
              <a:defRPr b="0" i="0" sz="1100" u="none" cap="none" strike="noStrike">
                <a:solidFill>
                  <a:srgbClr val="22C4E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76200" lvl="4" marL="1498600" marR="0" rtl="0" algn="l">
              <a:spcBef>
                <a:spcPts val="200"/>
              </a:spcBef>
              <a:spcAft>
                <a:spcPts val="500"/>
              </a:spcAft>
              <a:buClr>
                <a:schemeClr val="dk1"/>
              </a:buClr>
              <a:buSzPct val="72727"/>
              <a:buFont typeface="Noto Sans Symbols"/>
              <a:buChar char="▶"/>
              <a:defRPr b="0" i="0" sz="1100" u="none" cap="none" strike="noStrike">
                <a:solidFill>
                  <a:srgbClr val="22C4E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127000" lvl="5" marL="1892300" marR="0" rtl="0" algn="l">
              <a:spcBef>
                <a:spcPts val="200"/>
              </a:spcBef>
              <a:spcAft>
                <a:spcPts val="500"/>
              </a:spcAft>
              <a:buClr>
                <a:schemeClr val="dk1"/>
              </a:buClr>
              <a:buSzPct val="72727"/>
              <a:buFont typeface="Noto Sans Symbols"/>
              <a:buChar char="▶"/>
              <a:defRPr b="0" i="0" sz="1100" u="none" cap="none" strike="noStrike">
                <a:solidFill>
                  <a:srgbClr val="22C4E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127000" lvl="6" marL="2235200" marR="0" rtl="0" algn="l">
              <a:spcBef>
                <a:spcPts val="200"/>
              </a:spcBef>
              <a:spcAft>
                <a:spcPts val="500"/>
              </a:spcAft>
              <a:buClr>
                <a:schemeClr val="dk1"/>
              </a:buClr>
              <a:buSzPct val="72727"/>
              <a:buFont typeface="Noto Sans Symbols"/>
              <a:buChar char="▶"/>
              <a:defRPr b="0" i="0" sz="1100" u="none" cap="none" strike="noStrike">
                <a:solidFill>
                  <a:srgbClr val="22C4E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127000" lvl="7" marL="2578100" marR="0" rtl="0" algn="l">
              <a:spcBef>
                <a:spcPts val="200"/>
              </a:spcBef>
              <a:spcAft>
                <a:spcPts val="500"/>
              </a:spcAft>
              <a:buClr>
                <a:schemeClr val="dk1"/>
              </a:buClr>
              <a:buSzPct val="72727"/>
              <a:buFont typeface="Noto Sans Symbols"/>
              <a:buChar char="▶"/>
              <a:defRPr b="0" i="0" sz="1100" u="none" cap="none" strike="noStrike">
                <a:solidFill>
                  <a:srgbClr val="22C4E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127000" lvl="8" marL="2921000" marR="0" rtl="0" algn="l">
              <a:spcBef>
                <a:spcPts val="200"/>
              </a:spcBef>
              <a:spcAft>
                <a:spcPts val="500"/>
              </a:spcAft>
              <a:buClr>
                <a:schemeClr val="dk1"/>
              </a:buClr>
              <a:buSzPct val="72727"/>
              <a:buFont typeface="Noto Sans Symbols"/>
              <a:buChar char="▶"/>
              <a:defRPr b="0" i="0" sz="1100" u="none" cap="none" strike="noStrike">
                <a:solidFill>
                  <a:srgbClr val="22C4E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45" name="Shape 245"/>
          <p:cNvSpPr txBox="1"/>
          <p:nvPr>
            <p:ph idx="10" type="dt"/>
          </p:nvPr>
        </p:nvSpPr>
        <p:spPr>
          <a:xfrm>
            <a:off x="7428308" y="4629150"/>
            <a:ext cx="1200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wrap="square" tIns="68575"/>
          <a:lstStyle>
            <a:lvl1pPr indent="0" lvl="0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0D88A7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46" name="Shape 246"/>
          <p:cNvSpPr txBox="1"/>
          <p:nvPr>
            <p:ph idx="11" type="ftr"/>
          </p:nvPr>
        </p:nvSpPr>
        <p:spPr>
          <a:xfrm>
            <a:off x="513159" y="4629150"/>
            <a:ext cx="5658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wrap="square" tIns="68575"/>
          <a:lstStyle>
            <a:lvl1pPr indent="0" lvl="0" marL="0" marR="0" rtl="0" algn="l">
              <a:spcBef>
                <a:spcPts val="0"/>
              </a:spcBef>
              <a:buNone/>
              <a:defRPr b="0" i="0" sz="800" u="none" cap="none" strike="noStrike">
                <a:solidFill>
                  <a:srgbClr val="0D88A7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47" name="Shape 247"/>
          <p:cNvSpPr txBox="1"/>
          <p:nvPr>
            <p:ph idx="12" type="sldNum"/>
          </p:nvPr>
        </p:nvSpPr>
        <p:spPr>
          <a:xfrm>
            <a:off x="7772400" y="4183856"/>
            <a:ext cx="856500" cy="5025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rIns="68575" wrap="square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iw" sz="2400" u="none" cap="none" strike="noStrike">
                <a:solidFill>
                  <a:srgbClr val="0D88A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Obj">
  <p:cSld name="Two Content"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None/>
              <a:defRPr sz="1800"/>
            </a:lvl2pPr>
            <a:lvl3pPr indent="0" lvl="2" rtl="0">
              <a:spcBef>
                <a:spcPts val="0"/>
              </a:spcBef>
              <a:buNone/>
              <a:defRPr sz="1800"/>
            </a:lvl3pPr>
            <a:lvl4pPr indent="0" lvl="3" rtl="0">
              <a:spcBef>
                <a:spcPts val="0"/>
              </a:spcBef>
              <a:buNone/>
              <a:defRPr sz="1800"/>
            </a:lvl4pPr>
            <a:lvl5pPr indent="0" lvl="4" rtl="0">
              <a:spcBef>
                <a:spcPts val="0"/>
              </a:spcBef>
              <a:buNone/>
              <a:defRPr sz="1800"/>
            </a:lvl5pPr>
            <a:lvl6pPr indent="0" lvl="5" rtl="0">
              <a:spcBef>
                <a:spcPts val="0"/>
              </a:spcBef>
              <a:buNone/>
              <a:defRPr sz="1800"/>
            </a:lvl6pPr>
            <a:lvl7pPr indent="0" lvl="6" rtl="0">
              <a:spcBef>
                <a:spcPts val="0"/>
              </a:spcBef>
              <a:buNone/>
              <a:defRPr sz="1800"/>
            </a:lvl7pPr>
            <a:lvl8pPr indent="0" lvl="7" rtl="0">
              <a:spcBef>
                <a:spcPts val="0"/>
              </a:spcBef>
              <a:buNone/>
              <a:defRPr sz="1800"/>
            </a:lvl8pPr>
            <a:lvl9pPr indent="0" lvl="8" rtl="0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56" name="Shape 256"/>
          <p:cNvSpPr txBox="1"/>
          <p:nvPr>
            <p:ph idx="1" type="body"/>
          </p:nvPr>
        </p:nvSpPr>
        <p:spPr>
          <a:xfrm>
            <a:off x="628650" y="1369218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7" name="Shape 257"/>
          <p:cNvSpPr txBox="1"/>
          <p:nvPr>
            <p:ph idx="2" type="body"/>
          </p:nvPr>
        </p:nvSpPr>
        <p:spPr>
          <a:xfrm>
            <a:off x="4629150" y="1369218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8" name="Shape 258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9" name="Shape 259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0" name="Shape 260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iw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">
  <p:cSld name="Title and Content"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None/>
              <a:defRPr sz="1800"/>
            </a:lvl2pPr>
            <a:lvl3pPr indent="0" lvl="2" rtl="0">
              <a:spcBef>
                <a:spcPts val="0"/>
              </a:spcBef>
              <a:buNone/>
              <a:defRPr sz="1800"/>
            </a:lvl3pPr>
            <a:lvl4pPr indent="0" lvl="3" rtl="0">
              <a:spcBef>
                <a:spcPts val="0"/>
              </a:spcBef>
              <a:buNone/>
              <a:defRPr sz="1800"/>
            </a:lvl4pPr>
            <a:lvl5pPr indent="0" lvl="4" rtl="0">
              <a:spcBef>
                <a:spcPts val="0"/>
              </a:spcBef>
              <a:buNone/>
              <a:defRPr sz="1800"/>
            </a:lvl5pPr>
            <a:lvl6pPr indent="0" lvl="5" rtl="0">
              <a:spcBef>
                <a:spcPts val="0"/>
              </a:spcBef>
              <a:buNone/>
              <a:defRPr sz="1800"/>
            </a:lvl6pPr>
            <a:lvl7pPr indent="0" lvl="6" rtl="0">
              <a:spcBef>
                <a:spcPts val="0"/>
              </a:spcBef>
              <a:buNone/>
              <a:defRPr sz="1800"/>
            </a:lvl7pPr>
            <a:lvl8pPr indent="0" lvl="7" rtl="0">
              <a:spcBef>
                <a:spcPts val="0"/>
              </a:spcBef>
              <a:buNone/>
              <a:defRPr sz="1800"/>
            </a:lvl8pPr>
            <a:lvl9pPr indent="0" lvl="8" rtl="0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63" name="Shape 263"/>
          <p:cNvSpPr txBox="1"/>
          <p:nvPr>
            <p:ph idx="1" type="body"/>
          </p:nvPr>
        </p:nvSpPr>
        <p:spPr>
          <a:xfrm>
            <a:off x="628650" y="1369218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4" name="Shape 264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5" name="Shape 265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6" name="Shape 266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iw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 txBox="1"/>
          <p:nvPr>
            <p:ph type="ctrTitle"/>
          </p:nvPr>
        </p:nvSpPr>
        <p:spPr>
          <a:xfrm>
            <a:off x="685800" y="841772"/>
            <a:ext cx="77724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None/>
              <a:defRPr sz="1800"/>
            </a:lvl2pPr>
            <a:lvl3pPr indent="0" lvl="2" rtl="0">
              <a:spcBef>
                <a:spcPts val="0"/>
              </a:spcBef>
              <a:buNone/>
              <a:defRPr sz="1800"/>
            </a:lvl3pPr>
            <a:lvl4pPr indent="0" lvl="3" rtl="0">
              <a:spcBef>
                <a:spcPts val="0"/>
              </a:spcBef>
              <a:buNone/>
              <a:defRPr sz="1800"/>
            </a:lvl4pPr>
            <a:lvl5pPr indent="0" lvl="4" rtl="0">
              <a:spcBef>
                <a:spcPts val="0"/>
              </a:spcBef>
              <a:buNone/>
              <a:defRPr sz="1800"/>
            </a:lvl5pPr>
            <a:lvl6pPr indent="0" lvl="5" rtl="0">
              <a:spcBef>
                <a:spcPts val="0"/>
              </a:spcBef>
              <a:buNone/>
              <a:defRPr sz="1800"/>
            </a:lvl6pPr>
            <a:lvl7pPr indent="0" lvl="6" rtl="0">
              <a:spcBef>
                <a:spcPts val="0"/>
              </a:spcBef>
              <a:buNone/>
              <a:defRPr sz="1800"/>
            </a:lvl7pPr>
            <a:lvl8pPr indent="0" lvl="7" rtl="0">
              <a:spcBef>
                <a:spcPts val="0"/>
              </a:spcBef>
              <a:buNone/>
              <a:defRPr sz="1800"/>
            </a:lvl8pPr>
            <a:lvl9pPr indent="0" lvl="8" rtl="0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69" name="Shape 269"/>
          <p:cNvSpPr txBox="1"/>
          <p:nvPr>
            <p:ph idx="1" type="subTitle"/>
          </p:nvPr>
        </p:nvSpPr>
        <p:spPr>
          <a:xfrm>
            <a:off x="1143000" y="270152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ctr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0" name="Shape 270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1" name="Shape 271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2" name="Shape 272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w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 txBox="1"/>
          <p:nvPr>
            <p:ph type="title"/>
          </p:nvPr>
        </p:nvSpPr>
        <p:spPr>
          <a:xfrm>
            <a:off x="623887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None/>
              <a:defRPr sz="1800"/>
            </a:lvl2pPr>
            <a:lvl3pPr indent="0" lvl="2" rtl="0">
              <a:spcBef>
                <a:spcPts val="0"/>
              </a:spcBef>
              <a:buNone/>
              <a:defRPr sz="1800"/>
            </a:lvl3pPr>
            <a:lvl4pPr indent="0" lvl="3" rtl="0">
              <a:spcBef>
                <a:spcPts val="0"/>
              </a:spcBef>
              <a:buNone/>
              <a:defRPr sz="1800"/>
            </a:lvl4pPr>
            <a:lvl5pPr indent="0" lvl="4" rtl="0">
              <a:spcBef>
                <a:spcPts val="0"/>
              </a:spcBef>
              <a:buNone/>
              <a:defRPr sz="1800"/>
            </a:lvl5pPr>
            <a:lvl6pPr indent="0" lvl="5" rtl="0">
              <a:spcBef>
                <a:spcPts val="0"/>
              </a:spcBef>
              <a:buNone/>
              <a:defRPr sz="1800"/>
            </a:lvl6pPr>
            <a:lvl7pPr indent="0" lvl="6" rtl="0">
              <a:spcBef>
                <a:spcPts val="0"/>
              </a:spcBef>
              <a:buNone/>
              <a:defRPr sz="1800"/>
            </a:lvl7pPr>
            <a:lvl8pPr indent="0" lvl="7" rtl="0">
              <a:spcBef>
                <a:spcPts val="0"/>
              </a:spcBef>
              <a:buNone/>
              <a:defRPr sz="1800"/>
            </a:lvl8pPr>
            <a:lvl9pPr indent="0" lvl="8" rtl="0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75" name="Shape 275"/>
          <p:cNvSpPr txBox="1"/>
          <p:nvPr>
            <p:ph idx="1" type="body"/>
          </p:nvPr>
        </p:nvSpPr>
        <p:spPr>
          <a:xfrm>
            <a:off x="623887" y="3442098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6" name="Shape 276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7" name="Shape 277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8" name="Shape 278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w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TxTwoObj">
  <p:cSld name="Comparison"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 txBox="1"/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None/>
              <a:defRPr sz="1800"/>
            </a:lvl2pPr>
            <a:lvl3pPr indent="0" lvl="2" rtl="0">
              <a:spcBef>
                <a:spcPts val="0"/>
              </a:spcBef>
              <a:buNone/>
              <a:defRPr sz="1800"/>
            </a:lvl3pPr>
            <a:lvl4pPr indent="0" lvl="3" rtl="0">
              <a:spcBef>
                <a:spcPts val="0"/>
              </a:spcBef>
              <a:buNone/>
              <a:defRPr sz="1800"/>
            </a:lvl4pPr>
            <a:lvl5pPr indent="0" lvl="4" rtl="0">
              <a:spcBef>
                <a:spcPts val="0"/>
              </a:spcBef>
              <a:buNone/>
              <a:defRPr sz="1800"/>
            </a:lvl5pPr>
            <a:lvl6pPr indent="0" lvl="5" rtl="0">
              <a:spcBef>
                <a:spcPts val="0"/>
              </a:spcBef>
              <a:buNone/>
              <a:defRPr sz="1800"/>
            </a:lvl6pPr>
            <a:lvl7pPr indent="0" lvl="6" rtl="0">
              <a:spcBef>
                <a:spcPts val="0"/>
              </a:spcBef>
              <a:buNone/>
              <a:defRPr sz="1800"/>
            </a:lvl7pPr>
            <a:lvl8pPr indent="0" lvl="7" rtl="0">
              <a:spcBef>
                <a:spcPts val="0"/>
              </a:spcBef>
              <a:buNone/>
              <a:defRPr sz="1800"/>
            </a:lvl8pPr>
            <a:lvl9pPr indent="0" lvl="8" rtl="0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81" name="Shape 281"/>
          <p:cNvSpPr txBox="1"/>
          <p:nvPr>
            <p:ph idx="1" type="body"/>
          </p:nvPr>
        </p:nvSpPr>
        <p:spPr>
          <a:xfrm>
            <a:off x="629841" y="1260872"/>
            <a:ext cx="3868200" cy="6179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2" name="Shape 282"/>
          <p:cNvSpPr txBox="1"/>
          <p:nvPr>
            <p:ph idx="2" type="body"/>
          </p:nvPr>
        </p:nvSpPr>
        <p:spPr>
          <a:xfrm>
            <a:off x="629841" y="1878806"/>
            <a:ext cx="3868200" cy="27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3" name="Shape 283"/>
          <p:cNvSpPr txBox="1"/>
          <p:nvPr>
            <p:ph idx="3" type="body"/>
          </p:nvPr>
        </p:nvSpPr>
        <p:spPr>
          <a:xfrm>
            <a:off x="4629150" y="1260872"/>
            <a:ext cx="3887400" cy="6179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4" name="Shape 284"/>
          <p:cNvSpPr txBox="1"/>
          <p:nvPr>
            <p:ph idx="4" type="body"/>
          </p:nvPr>
        </p:nvSpPr>
        <p:spPr>
          <a:xfrm>
            <a:off x="4629150" y="1878806"/>
            <a:ext cx="3887400" cy="27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5" name="Shape 285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6" name="Shape 286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7" name="Shape 287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w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None/>
              <a:defRPr sz="1800"/>
            </a:lvl2pPr>
            <a:lvl3pPr indent="0" lvl="2" rtl="0">
              <a:spcBef>
                <a:spcPts val="0"/>
              </a:spcBef>
              <a:buNone/>
              <a:defRPr sz="1800"/>
            </a:lvl3pPr>
            <a:lvl4pPr indent="0" lvl="3" rtl="0">
              <a:spcBef>
                <a:spcPts val="0"/>
              </a:spcBef>
              <a:buNone/>
              <a:defRPr sz="1800"/>
            </a:lvl4pPr>
            <a:lvl5pPr indent="0" lvl="4" rtl="0">
              <a:spcBef>
                <a:spcPts val="0"/>
              </a:spcBef>
              <a:buNone/>
              <a:defRPr sz="1800"/>
            </a:lvl5pPr>
            <a:lvl6pPr indent="0" lvl="5" rtl="0">
              <a:spcBef>
                <a:spcPts val="0"/>
              </a:spcBef>
              <a:buNone/>
              <a:defRPr sz="1800"/>
            </a:lvl6pPr>
            <a:lvl7pPr indent="0" lvl="6" rtl="0">
              <a:spcBef>
                <a:spcPts val="0"/>
              </a:spcBef>
              <a:buNone/>
              <a:defRPr sz="1800"/>
            </a:lvl7pPr>
            <a:lvl8pPr indent="0" lvl="7" rtl="0">
              <a:spcBef>
                <a:spcPts val="0"/>
              </a:spcBef>
              <a:buNone/>
              <a:defRPr sz="1800"/>
            </a:lvl8pPr>
            <a:lvl9pPr indent="0" lvl="8" rtl="0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90" name="Shape 290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1" name="Shape 291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2" name="Shape 292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w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5" name="Shape 295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6" name="Shape 296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w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Tx">
  <p:cSld name="Content with Caption"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 txBox="1"/>
          <p:nvPr>
            <p:ph type="title"/>
          </p:nvPr>
        </p:nvSpPr>
        <p:spPr>
          <a:xfrm>
            <a:off x="629841" y="342900"/>
            <a:ext cx="2949299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None/>
              <a:defRPr sz="1800"/>
            </a:lvl2pPr>
            <a:lvl3pPr indent="0" lvl="2" rtl="0">
              <a:spcBef>
                <a:spcPts val="0"/>
              </a:spcBef>
              <a:buNone/>
              <a:defRPr sz="1800"/>
            </a:lvl3pPr>
            <a:lvl4pPr indent="0" lvl="3" rtl="0">
              <a:spcBef>
                <a:spcPts val="0"/>
              </a:spcBef>
              <a:buNone/>
              <a:defRPr sz="1800"/>
            </a:lvl4pPr>
            <a:lvl5pPr indent="0" lvl="4" rtl="0">
              <a:spcBef>
                <a:spcPts val="0"/>
              </a:spcBef>
              <a:buNone/>
              <a:defRPr sz="1800"/>
            </a:lvl5pPr>
            <a:lvl6pPr indent="0" lvl="5" rtl="0">
              <a:spcBef>
                <a:spcPts val="0"/>
              </a:spcBef>
              <a:buNone/>
              <a:defRPr sz="1800"/>
            </a:lvl6pPr>
            <a:lvl7pPr indent="0" lvl="6" rtl="0">
              <a:spcBef>
                <a:spcPts val="0"/>
              </a:spcBef>
              <a:buNone/>
              <a:defRPr sz="1800"/>
            </a:lvl7pPr>
            <a:lvl8pPr indent="0" lvl="7" rtl="0">
              <a:spcBef>
                <a:spcPts val="0"/>
              </a:spcBef>
              <a:buNone/>
              <a:defRPr sz="1800"/>
            </a:lvl8pPr>
            <a:lvl9pPr indent="0" lvl="8" rtl="0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99" name="Shape 299"/>
          <p:cNvSpPr txBox="1"/>
          <p:nvPr>
            <p:ph idx="1" type="body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254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08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0" name="Shape 300"/>
          <p:cNvSpPr txBox="1"/>
          <p:nvPr>
            <p:ph idx="2" type="body"/>
          </p:nvPr>
        </p:nvSpPr>
        <p:spPr>
          <a:xfrm>
            <a:off x="629841" y="1543050"/>
            <a:ext cx="2949299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1" name="Shape 301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2" name="Shape 302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3" name="Shape 30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w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picTx">
  <p:cSld name="Picture with Caption"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Shape 305"/>
          <p:cNvSpPr txBox="1"/>
          <p:nvPr>
            <p:ph type="title"/>
          </p:nvPr>
        </p:nvSpPr>
        <p:spPr>
          <a:xfrm>
            <a:off x="629841" y="342900"/>
            <a:ext cx="2949299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None/>
              <a:defRPr sz="1800"/>
            </a:lvl2pPr>
            <a:lvl3pPr indent="0" lvl="2" rtl="0">
              <a:spcBef>
                <a:spcPts val="0"/>
              </a:spcBef>
              <a:buNone/>
              <a:defRPr sz="1800"/>
            </a:lvl3pPr>
            <a:lvl4pPr indent="0" lvl="3" rtl="0">
              <a:spcBef>
                <a:spcPts val="0"/>
              </a:spcBef>
              <a:buNone/>
              <a:defRPr sz="1800"/>
            </a:lvl4pPr>
            <a:lvl5pPr indent="0" lvl="4" rtl="0">
              <a:spcBef>
                <a:spcPts val="0"/>
              </a:spcBef>
              <a:buNone/>
              <a:defRPr sz="1800"/>
            </a:lvl5pPr>
            <a:lvl6pPr indent="0" lvl="5" rtl="0">
              <a:spcBef>
                <a:spcPts val="0"/>
              </a:spcBef>
              <a:buNone/>
              <a:defRPr sz="1800"/>
            </a:lvl6pPr>
            <a:lvl7pPr indent="0" lvl="6" rtl="0">
              <a:spcBef>
                <a:spcPts val="0"/>
              </a:spcBef>
              <a:buNone/>
              <a:defRPr sz="1800"/>
            </a:lvl7pPr>
            <a:lvl8pPr indent="0" lvl="7" rtl="0">
              <a:spcBef>
                <a:spcPts val="0"/>
              </a:spcBef>
              <a:buNone/>
              <a:defRPr sz="1800"/>
            </a:lvl8pPr>
            <a:lvl9pPr indent="0" lvl="8" rtl="0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306" name="Shape 306"/>
          <p:cNvSpPr/>
          <p:nvPr>
            <p:ph idx="2" type="pic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7" name="Shape 307"/>
          <p:cNvSpPr txBox="1"/>
          <p:nvPr>
            <p:ph idx="1" type="body"/>
          </p:nvPr>
        </p:nvSpPr>
        <p:spPr>
          <a:xfrm>
            <a:off x="629841" y="1543050"/>
            <a:ext cx="2949299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8" name="Shape 308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9" name="Shape 309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0" name="Shape 310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w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iw"/>
              <a:t>‹#›</a:t>
            </a:fld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vertTx">
  <p:cSld name="Title and Vertical Text"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None/>
              <a:defRPr sz="1800"/>
            </a:lvl2pPr>
            <a:lvl3pPr indent="0" lvl="2" rtl="0">
              <a:spcBef>
                <a:spcPts val="0"/>
              </a:spcBef>
              <a:buNone/>
              <a:defRPr sz="1800"/>
            </a:lvl3pPr>
            <a:lvl4pPr indent="0" lvl="3" rtl="0">
              <a:spcBef>
                <a:spcPts val="0"/>
              </a:spcBef>
              <a:buNone/>
              <a:defRPr sz="1800"/>
            </a:lvl4pPr>
            <a:lvl5pPr indent="0" lvl="4" rtl="0">
              <a:spcBef>
                <a:spcPts val="0"/>
              </a:spcBef>
              <a:buNone/>
              <a:defRPr sz="1800"/>
            </a:lvl5pPr>
            <a:lvl6pPr indent="0" lvl="5" rtl="0">
              <a:spcBef>
                <a:spcPts val="0"/>
              </a:spcBef>
              <a:buNone/>
              <a:defRPr sz="1800"/>
            </a:lvl6pPr>
            <a:lvl7pPr indent="0" lvl="6" rtl="0">
              <a:spcBef>
                <a:spcPts val="0"/>
              </a:spcBef>
              <a:buNone/>
              <a:defRPr sz="1800"/>
            </a:lvl7pPr>
            <a:lvl8pPr indent="0" lvl="7" rtl="0">
              <a:spcBef>
                <a:spcPts val="0"/>
              </a:spcBef>
              <a:buNone/>
              <a:defRPr sz="1800"/>
            </a:lvl8pPr>
            <a:lvl9pPr indent="0" lvl="8" rtl="0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313" name="Shape 313"/>
          <p:cNvSpPr txBox="1"/>
          <p:nvPr>
            <p:ph idx="1" type="body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4" name="Shape 314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5" name="Shape 315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6" name="Shape 316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w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vertTitleAndTx">
  <p:cSld name="Vertical Title and Text"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Shape 318"/>
          <p:cNvSpPr txBox="1"/>
          <p:nvPr>
            <p:ph type="title"/>
          </p:nvPr>
        </p:nvSpPr>
        <p:spPr>
          <a:xfrm rot="5400000">
            <a:off x="5350050" y="1467543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None/>
              <a:defRPr sz="1800"/>
            </a:lvl2pPr>
            <a:lvl3pPr indent="0" lvl="2" rtl="0">
              <a:spcBef>
                <a:spcPts val="0"/>
              </a:spcBef>
              <a:buNone/>
              <a:defRPr sz="1800"/>
            </a:lvl3pPr>
            <a:lvl4pPr indent="0" lvl="3" rtl="0">
              <a:spcBef>
                <a:spcPts val="0"/>
              </a:spcBef>
              <a:buNone/>
              <a:defRPr sz="1800"/>
            </a:lvl4pPr>
            <a:lvl5pPr indent="0" lvl="4" rtl="0">
              <a:spcBef>
                <a:spcPts val="0"/>
              </a:spcBef>
              <a:buNone/>
              <a:defRPr sz="1800"/>
            </a:lvl5pPr>
            <a:lvl6pPr indent="0" lvl="5" rtl="0">
              <a:spcBef>
                <a:spcPts val="0"/>
              </a:spcBef>
              <a:buNone/>
              <a:defRPr sz="1800"/>
            </a:lvl6pPr>
            <a:lvl7pPr indent="0" lvl="6" rtl="0">
              <a:spcBef>
                <a:spcPts val="0"/>
              </a:spcBef>
              <a:buNone/>
              <a:defRPr sz="1800"/>
            </a:lvl7pPr>
            <a:lvl8pPr indent="0" lvl="7" rtl="0">
              <a:spcBef>
                <a:spcPts val="0"/>
              </a:spcBef>
              <a:buNone/>
              <a:defRPr sz="1800"/>
            </a:lvl8pPr>
            <a:lvl9pPr indent="0" lvl="8" rtl="0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319" name="Shape 319"/>
          <p:cNvSpPr txBox="1"/>
          <p:nvPr>
            <p:ph idx="1" type="body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0" name="Shape 320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1" name="Shape 321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2" name="Shape 322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w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Shape 357"/>
          <p:cNvSpPr txBox="1"/>
          <p:nvPr>
            <p:ph type="ctrTitle"/>
          </p:nvPr>
        </p:nvSpPr>
        <p:spPr>
          <a:xfrm>
            <a:off x="1941909" y="1885950"/>
            <a:ext cx="6686400" cy="1697100"/>
          </a:xfrm>
          <a:prstGeom prst="rect">
            <a:avLst/>
          </a:prstGeom>
          <a:noFill/>
          <a:ln>
            <a:noFill/>
          </a:ln>
        </p:spPr>
        <p:txBody>
          <a:bodyPr anchorCtr="0" anchor="b" bIns="68575" lIns="68575" rIns="68575" wrap="square" tIns="68575"/>
          <a:lstStyle>
            <a:lvl1pPr indent="0" lvl="0" marL="0" marR="0" rtl="1" algn="l">
              <a:spcBef>
                <a:spcPts val="0"/>
              </a:spcBef>
              <a:buClr>
                <a:srgbClr val="168DBA"/>
              </a:buClr>
              <a:buFont typeface="Century Gothic"/>
              <a:buNone/>
              <a:defRPr b="0" i="0" sz="4100" u="none" cap="none" strike="noStrike">
                <a:solidFill>
                  <a:srgbClr val="168DB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1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2pPr>
            <a:lvl3pPr indent="0" lvl="2" marL="0" marR="0" rtl="1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3pPr>
            <a:lvl4pPr indent="0" lvl="3" marL="0" marR="0" rtl="1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4pPr>
            <a:lvl5pPr indent="0" lvl="4" marL="0" marR="0" rtl="1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5pPr>
            <a:lvl6pPr indent="0" lvl="5" marL="0" marR="0" rtl="1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6pPr>
            <a:lvl7pPr indent="0" lvl="6" marL="0" marR="0" rtl="1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7pPr>
            <a:lvl8pPr indent="0" lvl="7" marL="0" marR="0" rtl="1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8pPr>
            <a:lvl9pPr indent="0" lvl="8" marL="0" marR="0" rtl="1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58" name="Shape 358"/>
          <p:cNvSpPr txBox="1"/>
          <p:nvPr>
            <p:ph idx="1" type="subTitle"/>
          </p:nvPr>
        </p:nvSpPr>
        <p:spPr>
          <a:xfrm>
            <a:off x="1941909" y="3583034"/>
            <a:ext cx="6686400" cy="844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wrap="square" tIns="68575"/>
          <a:lstStyle>
            <a:lvl1pPr indent="0" lvl="0" marL="0" marR="0" rtl="1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342900" marR="0" rtl="1" algn="ct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685800" marR="0" rtl="1" algn="ct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1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028700" marR="0" rtl="1" algn="ct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371600" marR="0" rtl="1" algn="ct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1714500" marR="0" rtl="1" algn="ct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057400" marR="0" rtl="1" algn="ct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2400300" marR="0" rtl="1" algn="ct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2743200" marR="0" rtl="1" algn="ct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59" name="Shape 359"/>
          <p:cNvSpPr txBox="1"/>
          <p:nvPr>
            <p:ph idx="10" type="dt"/>
          </p:nvPr>
        </p:nvSpPr>
        <p:spPr>
          <a:xfrm>
            <a:off x="7771208" y="4597827"/>
            <a:ext cx="859800" cy="27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wrap="square" tIns="68575"/>
          <a:lstStyle>
            <a:lvl1pPr indent="0" lvl="0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60" name="Shape 360"/>
          <p:cNvSpPr txBox="1"/>
          <p:nvPr>
            <p:ph idx="11" type="ftr"/>
          </p:nvPr>
        </p:nvSpPr>
        <p:spPr>
          <a:xfrm>
            <a:off x="1941908" y="4601855"/>
            <a:ext cx="5715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wrap="square" tIns="68575"/>
          <a:lstStyle>
            <a:lvl1pPr indent="0" lvl="0" marL="0" marR="0" rtl="0" algn="l">
              <a:spcBef>
                <a:spcPts val="0"/>
              </a:spcBef>
              <a:buNone/>
              <a:defRPr b="0" i="0" sz="7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61" name="Shape 361"/>
          <p:cNvSpPr/>
          <p:nvPr/>
        </p:nvSpPr>
        <p:spPr>
          <a:xfrm>
            <a:off x="0" y="3242857"/>
            <a:ext cx="1308600" cy="583799"/>
          </a:xfrm>
          <a:custGeom>
            <a:pathLst>
              <a:path extrusionOk="0" h="120000" w="120000">
                <a:moveTo>
                  <a:pt x="92580" y="119999"/>
                </a:moveTo>
                <a:cubicBezTo>
                  <a:pt x="93548" y="119999"/>
                  <a:pt x="94193" y="119277"/>
                  <a:pt x="94516" y="118554"/>
                </a:cubicBezTo>
                <a:cubicBezTo>
                  <a:pt x="94516" y="117831"/>
                  <a:pt x="94838" y="117831"/>
                  <a:pt x="94838" y="117831"/>
                </a:cubicBezTo>
                <a:cubicBezTo>
                  <a:pt x="119354" y="62891"/>
                  <a:pt x="119354" y="62891"/>
                  <a:pt x="119354" y="62891"/>
                </a:cubicBezTo>
                <a:cubicBezTo>
                  <a:pt x="120000" y="61445"/>
                  <a:pt x="120000" y="58554"/>
                  <a:pt x="119354" y="56385"/>
                </a:cubicBezTo>
                <a:cubicBezTo>
                  <a:pt x="94838" y="2168"/>
                  <a:pt x="94838" y="2168"/>
                  <a:pt x="94838" y="2168"/>
                </a:cubicBezTo>
                <a:cubicBezTo>
                  <a:pt x="94838" y="1445"/>
                  <a:pt x="94516" y="1445"/>
                  <a:pt x="94516" y="1445"/>
                </a:cubicBezTo>
                <a:cubicBezTo>
                  <a:pt x="94193" y="722"/>
                  <a:pt x="93548" y="0"/>
                  <a:pt x="9258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19999"/>
                  <a:pt x="0" y="119999"/>
                  <a:pt x="0" y="119999"/>
                </a:cubicBezTo>
                <a:lnTo>
                  <a:pt x="92580" y="11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68575" lIns="68575" rIns="68575" wrap="square" tIns="6857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62" name="Shape 362"/>
          <p:cNvSpPr txBox="1"/>
          <p:nvPr>
            <p:ph idx="12" type="sldNum"/>
          </p:nvPr>
        </p:nvSpPr>
        <p:spPr>
          <a:xfrm>
            <a:off x="398859" y="3397154"/>
            <a:ext cx="584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wrap="square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iw" sz="15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">
  <p:cSld name="Title and Content"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Shape 364"/>
          <p:cNvSpPr txBox="1"/>
          <p:nvPr>
            <p:ph type="title"/>
          </p:nvPr>
        </p:nvSpPr>
        <p:spPr>
          <a:xfrm>
            <a:off x="1944693" y="468082"/>
            <a:ext cx="6683700" cy="9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wrap="square" tIns="68575"/>
          <a:lstStyle>
            <a:lvl1pPr indent="0" lvl="0" marL="0" marR="0" rtl="1" algn="l">
              <a:spcBef>
                <a:spcPts val="0"/>
              </a:spcBef>
              <a:buClr>
                <a:srgbClr val="168DBA"/>
              </a:buClr>
              <a:buFont typeface="Century Gothic"/>
              <a:buNone/>
              <a:defRPr b="0" i="0" sz="2700" u="none" cap="none" strike="noStrike">
                <a:solidFill>
                  <a:srgbClr val="168DB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1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2pPr>
            <a:lvl3pPr indent="0" lvl="2" marL="0" marR="0" rtl="1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3pPr>
            <a:lvl4pPr indent="0" lvl="3" marL="0" marR="0" rtl="1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4pPr>
            <a:lvl5pPr indent="0" lvl="4" marL="0" marR="0" rtl="1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5pPr>
            <a:lvl6pPr indent="0" lvl="5" marL="0" marR="0" rtl="1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6pPr>
            <a:lvl7pPr indent="0" lvl="6" marL="0" marR="0" rtl="1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7pPr>
            <a:lvl8pPr indent="0" lvl="7" marL="0" marR="0" rtl="1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8pPr>
            <a:lvl9pPr indent="0" lvl="8" marL="0" marR="0" rtl="1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65" name="Shape 365"/>
          <p:cNvSpPr txBox="1"/>
          <p:nvPr>
            <p:ph idx="1" type="body"/>
          </p:nvPr>
        </p:nvSpPr>
        <p:spPr>
          <a:xfrm>
            <a:off x="1941908" y="1600200"/>
            <a:ext cx="6686400" cy="2833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wrap="square" tIns="68575"/>
          <a:lstStyle>
            <a:lvl1pPr indent="-165100" lvl="0" marL="25400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14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139700" lvl="1" marL="55880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114300" lvl="2" marL="86360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11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114300" lvl="3" marL="120650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114300" lvl="4" marL="154940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114300" lvl="5" marL="189230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114300" lvl="6" marL="223520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114300" lvl="7" marL="257810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114300" lvl="8" marL="292100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66" name="Shape 366"/>
          <p:cNvSpPr txBox="1"/>
          <p:nvPr>
            <p:ph idx="10" type="dt"/>
          </p:nvPr>
        </p:nvSpPr>
        <p:spPr>
          <a:xfrm>
            <a:off x="7771208" y="4597827"/>
            <a:ext cx="859800" cy="27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wrap="square" tIns="68575"/>
          <a:lstStyle>
            <a:lvl1pPr indent="0" lvl="0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67" name="Shape 367"/>
          <p:cNvSpPr txBox="1"/>
          <p:nvPr>
            <p:ph idx="11" type="ftr"/>
          </p:nvPr>
        </p:nvSpPr>
        <p:spPr>
          <a:xfrm>
            <a:off x="1941908" y="4601855"/>
            <a:ext cx="5715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wrap="square" tIns="68575"/>
          <a:lstStyle>
            <a:lvl1pPr indent="0" lvl="0" marL="0" marR="0" rtl="0" algn="l">
              <a:spcBef>
                <a:spcPts val="0"/>
              </a:spcBef>
              <a:buNone/>
              <a:defRPr b="0" i="0" sz="7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68" name="Shape 368"/>
          <p:cNvSpPr/>
          <p:nvPr/>
        </p:nvSpPr>
        <p:spPr>
          <a:xfrm flipH="1" rot="10800000">
            <a:off x="-3141" y="535853"/>
            <a:ext cx="1191300" cy="380400"/>
          </a:xfrm>
          <a:custGeom>
            <a:pathLst>
              <a:path extrusionOk="0" h="120000" w="120000">
                <a:moveTo>
                  <a:pt x="120000" y="56412"/>
                </a:moveTo>
                <a:lnTo>
                  <a:pt x="102703" y="2256"/>
                </a:lnTo>
                <a:cubicBezTo>
                  <a:pt x="102586" y="1872"/>
                  <a:pt x="102443" y="1512"/>
                  <a:pt x="102326" y="1128"/>
                </a:cubicBezTo>
                <a:cubicBezTo>
                  <a:pt x="101976" y="0"/>
                  <a:pt x="101613" y="0"/>
                  <a:pt x="101250" y="0"/>
                </a:cubicBezTo>
                <a:lnTo>
                  <a:pt x="94398" y="0"/>
                </a:lnTo>
                <a:lnTo>
                  <a:pt x="0" y="840"/>
                </a:lnTo>
                <a:cubicBezTo>
                  <a:pt x="103" y="40560"/>
                  <a:pt x="220" y="80280"/>
                  <a:pt x="324" y="120000"/>
                </a:cubicBezTo>
                <a:lnTo>
                  <a:pt x="94398" y="119592"/>
                </a:lnTo>
                <a:lnTo>
                  <a:pt x="101250" y="119592"/>
                </a:lnTo>
                <a:cubicBezTo>
                  <a:pt x="101613" y="119592"/>
                  <a:pt x="101976" y="118464"/>
                  <a:pt x="102326" y="118464"/>
                </a:cubicBezTo>
                <a:cubicBezTo>
                  <a:pt x="102326" y="117336"/>
                  <a:pt x="102703" y="117336"/>
                  <a:pt x="102703" y="117336"/>
                </a:cubicBezTo>
                <a:lnTo>
                  <a:pt x="120000" y="63180"/>
                </a:lnTo>
                <a:cubicBezTo>
                  <a:pt x="120713" y="60924"/>
                  <a:pt x="120713" y="58668"/>
                  <a:pt x="120000" y="564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68575" lIns="68575" rIns="68575" wrap="square" tIns="6857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69" name="Shape 369"/>
          <p:cNvSpPr txBox="1"/>
          <p:nvPr>
            <p:ph idx="12" type="sldNum"/>
          </p:nvPr>
        </p:nvSpPr>
        <p:spPr>
          <a:xfrm>
            <a:off x="398859" y="590836"/>
            <a:ext cx="584700" cy="273899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wrap="square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iw" sz="15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Shape 371"/>
          <p:cNvSpPr txBox="1"/>
          <p:nvPr>
            <p:ph type="title"/>
          </p:nvPr>
        </p:nvSpPr>
        <p:spPr>
          <a:xfrm>
            <a:off x="1941908" y="1544062"/>
            <a:ext cx="6686400" cy="1101600"/>
          </a:xfrm>
          <a:prstGeom prst="rect">
            <a:avLst/>
          </a:prstGeom>
          <a:noFill/>
          <a:ln>
            <a:noFill/>
          </a:ln>
        </p:spPr>
        <p:txBody>
          <a:bodyPr anchorCtr="0" anchor="b" bIns="68575" lIns="68575" rIns="68575" wrap="square" tIns="68575"/>
          <a:lstStyle>
            <a:lvl1pPr indent="0" lvl="0" marL="0" marR="0" rtl="1" algn="l">
              <a:spcBef>
                <a:spcPts val="0"/>
              </a:spcBef>
              <a:buClr>
                <a:srgbClr val="168DBA"/>
              </a:buClr>
              <a:buFont typeface="Century Gothic"/>
              <a:buNone/>
              <a:defRPr b="0" i="0" sz="3000" u="none" cap="none" strike="noStrike">
                <a:solidFill>
                  <a:srgbClr val="168DB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1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2pPr>
            <a:lvl3pPr indent="0" lvl="2" marL="0" marR="0" rtl="1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3pPr>
            <a:lvl4pPr indent="0" lvl="3" marL="0" marR="0" rtl="1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4pPr>
            <a:lvl5pPr indent="0" lvl="4" marL="0" marR="0" rtl="1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5pPr>
            <a:lvl6pPr indent="0" lvl="5" marL="0" marR="0" rtl="1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6pPr>
            <a:lvl7pPr indent="0" lvl="6" marL="0" marR="0" rtl="1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7pPr>
            <a:lvl8pPr indent="0" lvl="7" marL="0" marR="0" rtl="1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8pPr>
            <a:lvl9pPr indent="0" lvl="8" marL="0" marR="0" rtl="1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72" name="Shape 372"/>
          <p:cNvSpPr txBox="1"/>
          <p:nvPr>
            <p:ph idx="1" type="body"/>
          </p:nvPr>
        </p:nvSpPr>
        <p:spPr>
          <a:xfrm>
            <a:off x="1941908" y="2647596"/>
            <a:ext cx="6686400" cy="645299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wrap="square" tIns="68575"/>
          <a:lstStyle>
            <a:lvl1pPr indent="0" lvl="0" marL="0" marR="0" rtl="1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5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34290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68580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02870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1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37160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1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171450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1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05740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1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240030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1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274320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1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73" name="Shape 373"/>
          <p:cNvSpPr txBox="1"/>
          <p:nvPr>
            <p:ph idx="10" type="dt"/>
          </p:nvPr>
        </p:nvSpPr>
        <p:spPr>
          <a:xfrm>
            <a:off x="7771208" y="4597827"/>
            <a:ext cx="859800" cy="27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wrap="square" tIns="68575"/>
          <a:lstStyle>
            <a:lvl1pPr indent="0" lvl="0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74" name="Shape 374"/>
          <p:cNvSpPr txBox="1"/>
          <p:nvPr>
            <p:ph idx="11" type="ftr"/>
          </p:nvPr>
        </p:nvSpPr>
        <p:spPr>
          <a:xfrm>
            <a:off x="1941908" y="4601855"/>
            <a:ext cx="5715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wrap="square" tIns="68575"/>
          <a:lstStyle>
            <a:lvl1pPr indent="0" lvl="0" marL="0" marR="0" rtl="0" algn="l">
              <a:spcBef>
                <a:spcPts val="0"/>
              </a:spcBef>
              <a:buNone/>
              <a:defRPr b="0" i="0" sz="7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75" name="Shape 375"/>
          <p:cNvSpPr/>
          <p:nvPr/>
        </p:nvSpPr>
        <p:spPr>
          <a:xfrm flipH="1" rot="10800000">
            <a:off x="-3141" y="2383703"/>
            <a:ext cx="1191300" cy="380400"/>
          </a:xfrm>
          <a:custGeom>
            <a:pathLst>
              <a:path extrusionOk="0" h="120000" w="120000">
                <a:moveTo>
                  <a:pt x="120000" y="56412"/>
                </a:moveTo>
                <a:lnTo>
                  <a:pt x="102703" y="2256"/>
                </a:lnTo>
                <a:cubicBezTo>
                  <a:pt x="102586" y="1872"/>
                  <a:pt x="102443" y="1512"/>
                  <a:pt x="102326" y="1128"/>
                </a:cubicBezTo>
                <a:cubicBezTo>
                  <a:pt x="101976" y="0"/>
                  <a:pt x="101613" y="0"/>
                  <a:pt x="101250" y="0"/>
                </a:cubicBezTo>
                <a:lnTo>
                  <a:pt x="94398" y="0"/>
                </a:lnTo>
                <a:lnTo>
                  <a:pt x="0" y="840"/>
                </a:lnTo>
                <a:cubicBezTo>
                  <a:pt x="103" y="40560"/>
                  <a:pt x="220" y="80280"/>
                  <a:pt x="324" y="120000"/>
                </a:cubicBezTo>
                <a:lnTo>
                  <a:pt x="94398" y="119592"/>
                </a:lnTo>
                <a:lnTo>
                  <a:pt x="101250" y="119592"/>
                </a:lnTo>
                <a:cubicBezTo>
                  <a:pt x="101613" y="119592"/>
                  <a:pt x="101976" y="118464"/>
                  <a:pt x="102326" y="118464"/>
                </a:cubicBezTo>
                <a:cubicBezTo>
                  <a:pt x="102326" y="117336"/>
                  <a:pt x="102703" y="117336"/>
                  <a:pt x="102703" y="117336"/>
                </a:cubicBezTo>
                <a:lnTo>
                  <a:pt x="120000" y="63180"/>
                </a:lnTo>
                <a:cubicBezTo>
                  <a:pt x="120713" y="60924"/>
                  <a:pt x="120713" y="58668"/>
                  <a:pt x="120000" y="564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68575" lIns="68575" rIns="68575" wrap="square" tIns="6857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6" name="Shape 376"/>
          <p:cNvSpPr txBox="1"/>
          <p:nvPr>
            <p:ph idx="12" type="sldNum"/>
          </p:nvPr>
        </p:nvSpPr>
        <p:spPr>
          <a:xfrm>
            <a:off x="398859" y="2433104"/>
            <a:ext cx="584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wrap="square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iw" sz="15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Obj">
  <p:cSld name="Two Content"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Shape 378"/>
          <p:cNvSpPr txBox="1"/>
          <p:nvPr>
            <p:ph type="title"/>
          </p:nvPr>
        </p:nvSpPr>
        <p:spPr>
          <a:xfrm>
            <a:off x="1944693" y="468082"/>
            <a:ext cx="6683700" cy="9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wrap="square" tIns="68575"/>
          <a:lstStyle>
            <a:lvl1pPr indent="0" lvl="0" marL="0" marR="0" rtl="1" algn="l">
              <a:spcBef>
                <a:spcPts val="0"/>
              </a:spcBef>
              <a:buClr>
                <a:srgbClr val="168DBA"/>
              </a:buClr>
              <a:buFont typeface="Century Gothic"/>
              <a:buNone/>
              <a:defRPr b="0" i="0" sz="2700" u="none" cap="none" strike="noStrike">
                <a:solidFill>
                  <a:srgbClr val="168DB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1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2pPr>
            <a:lvl3pPr indent="0" lvl="2" marL="0" marR="0" rtl="1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3pPr>
            <a:lvl4pPr indent="0" lvl="3" marL="0" marR="0" rtl="1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4pPr>
            <a:lvl5pPr indent="0" lvl="4" marL="0" marR="0" rtl="1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5pPr>
            <a:lvl6pPr indent="0" lvl="5" marL="0" marR="0" rtl="1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6pPr>
            <a:lvl7pPr indent="0" lvl="6" marL="0" marR="0" rtl="1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7pPr>
            <a:lvl8pPr indent="0" lvl="7" marL="0" marR="0" rtl="1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8pPr>
            <a:lvl9pPr indent="0" lvl="8" marL="0" marR="0" rtl="1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79" name="Shape 379"/>
          <p:cNvSpPr txBox="1"/>
          <p:nvPr>
            <p:ph idx="1" type="body"/>
          </p:nvPr>
        </p:nvSpPr>
        <p:spPr>
          <a:xfrm>
            <a:off x="1941908" y="1600200"/>
            <a:ext cx="3235499" cy="2833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wrap="square" tIns="68575"/>
          <a:lstStyle>
            <a:lvl1pPr indent="-165100" lvl="0" marL="25400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14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139700" lvl="1" marL="55880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114300" lvl="2" marL="86360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11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114300" lvl="3" marL="120650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114300" lvl="4" marL="154940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114300" lvl="5" marL="189230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114300" lvl="6" marL="223520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114300" lvl="7" marL="257810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114300" lvl="8" marL="292100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80" name="Shape 380"/>
          <p:cNvSpPr txBox="1"/>
          <p:nvPr>
            <p:ph idx="2" type="body"/>
          </p:nvPr>
        </p:nvSpPr>
        <p:spPr>
          <a:xfrm>
            <a:off x="5393060" y="1594666"/>
            <a:ext cx="3235500" cy="2833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wrap="square" tIns="68575"/>
          <a:lstStyle>
            <a:lvl1pPr indent="-165100" lvl="0" marL="25400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14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139700" lvl="1" marL="55880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114300" lvl="2" marL="86360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11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114300" lvl="3" marL="120650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114300" lvl="4" marL="154940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114300" lvl="5" marL="189230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114300" lvl="6" marL="223520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114300" lvl="7" marL="257810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114300" lvl="8" marL="292100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81" name="Shape 381"/>
          <p:cNvSpPr txBox="1"/>
          <p:nvPr>
            <p:ph idx="10" type="dt"/>
          </p:nvPr>
        </p:nvSpPr>
        <p:spPr>
          <a:xfrm>
            <a:off x="7771208" y="4597827"/>
            <a:ext cx="859800" cy="27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wrap="square" tIns="68575"/>
          <a:lstStyle>
            <a:lvl1pPr indent="0" lvl="0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82" name="Shape 382"/>
          <p:cNvSpPr txBox="1"/>
          <p:nvPr>
            <p:ph idx="11" type="ftr"/>
          </p:nvPr>
        </p:nvSpPr>
        <p:spPr>
          <a:xfrm>
            <a:off x="1941908" y="4601855"/>
            <a:ext cx="5715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wrap="square" tIns="68575"/>
          <a:lstStyle>
            <a:lvl1pPr indent="0" lvl="0" marL="0" marR="0" rtl="0" algn="l">
              <a:spcBef>
                <a:spcPts val="0"/>
              </a:spcBef>
              <a:buNone/>
              <a:defRPr b="0" i="0" sz="7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83" name="Shape 383"/>
          <p:cNvSpPr/>
          <p:nvPr/>
        </p:nvSpPr>
        <p:spPr>
          <a:xfrm flipH="1" rot="10800000">
            <a:off x="-3141" y="535853"/>
            <a:ext cx="1191300" cy="380400"/>
          </a:xfrm>
          <a:custGeom>
            <a:pathLst>
              <a:path extrusionOk="0" h="120000" w="120000">
                <a:moveTo>
                  <a:pt x="120000" y="56412"/>
                </a:moveTo>
                <a:lnTo>
                  <a:pt x="102703" y="2256"/>
                </a:lnTo>
                <a:cubicBezTo>
                  <a:pt x="102586" y="1872"/>
                  <a:pt x="102443" y="1512"/>
                  <a:pt x="102326" y="1128"/>
                </a:cubicBezTo>
                <a:cubicBezTo>
                  <a:pt x="101976" y="0"/>
                  <a:pt x="101613" y="0"/>
                  <a:pt x="101250" y="0"/>
                </a:cubicBezTo>
                <a:lnTo>
                  <a:pt x="94398" y="0"/>
                </a:lnTo>
                <a:lnTo>
                  <a:pt x="0" y="840"/>
                </a:lnTo>
                <a:cubicBezTo>
                  <a:pt x="103" y="40560"/>
                  <a:pt x="220" y="80280"/>
                  <a:pt x="324" y="120000"/>
                </a:cubicBezTo>
                <a:lnTo>
                  <a:pt x="94398" y="119592"/>
                </a:lnTo>
                <a:lnTo>
                  <a:pt x="101250" y="119592"/>
                </a:lnTo>
                <a:cubicBezTo>
                  <a:pt x="101613" y="119592"/>
                  <a:pt x="101976" y="118464"/>
                  <a:pt x="102326" y="118464"/>
                </a:cubicBezTo>
                <a:cubicBezTo>
                  <a:pt x="102326" y="117336"/>
                  <a:pt x="102703" y="117336"/>
                  <a:pt x="102703" y="117336"/>
                </a:cubicBezTo>
                <a:lnTo>
                  <a:pt x="120000" y="63180"/>
                </a:lnTo>
                <a:cubicBezTo>
                  <a:pt x="120713" y="60924"/>
                  <a:pt x="120713" y="58668"/>
                  <a:pt x="120000" y="564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68575" lIns="68575" rIns="68575" wrap="square" tIns="6857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84" name="Shape 384"/>
          <p:cNvSpPr txBox="1"/>
          <p:nvPr>
            <p:ph idx="12" type="sldNum"/>
          </p:nvPr>
        </p:nvSpPr>
        <p:spPr>
          <a:xfrm>
            <a:off x="398859" y="590836"/>
            <a:ext cx="584700" cy="273899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wrap="square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iw" sz="15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TxTwoObj">
  <p:cSld name="Comparison"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Shape 386"/>
          <p:cNvSpPr txBox="1"/>
          <p:nvPr>
            <p:ph type="title"/>
          </p:nvPr>
        </p:nvSpPr>
        <p:spPr>
          <a:xfrm>
            <a:off x="1944693" y="468082"/>
            <a:ext cx="6683700" cy="9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wrap="square" tIns="68575"/>
          <a:lstStyle>
            <a:lvl1pPr indent="0" lvl="0" marL="0" marR="0" rtl="1" algn="l">
              <a:spcBef>
                <a:spcPts val="0"/>
              </a:spcBef>
              <a:buClr>
                <a:srgbClr val="168DBA"/>
              </a:buClr>
              <a:buFont typeface="Century Gothic"/>
              <a:buNone/>
              <a:defRPr b="0" i="0" sz="2700" u="none" cap="none" strike="noStrike">
                <a:solidFill>
                  <a:srgbClr val="168DB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1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2pPr>
            <a:lvl3pPr indent="0" lvl="2" marL="0" marR="0" rtl="1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3pPr>
            <a:lvl4pPr indent="0" lvl="3" marL="0" marR="0" rtl="1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4pPr>
            <a:lvl5pPr indent="0" lvl="4" marL="0" marR="0" rtl="1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5pPr>
            <a:lvl6pPr indent="0" lvl="5" marL="0" marR="0" rtl="1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6pPr>
            <a:lvl7pPr indent="0" lvl="6" marL="0" marR="0" rtl="1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7pPr>
            <a:lvl8pPr indent="0" lvl="7" marL="0" marR="0" rtl="1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8pPr>
            <a:lvl9pPr indent="0" lvl="8" marL="0" marR="0" rtl="1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87" name="Shape 387"/>
          <p:cNvSpPr txBox="1"/>
          <p:nvPr>
            <p:ph idx="1" type="body"/>
          </p:nvPr>
        </p:nvSpPr>
        <p:spPr>
          <a:xfrm>
            <a:off x="2204529" y="1479527"/>
            <a:ext cx="2994600" cy="432300"/>
          </a:xfrm>
          <a:prstGeom prst="rect">
            <a:avLst/>
          </a:prstGeom>
          <a:noFill/>
          <a:ln>
            <a:noFill/>
          </a:ln>
        </p:spPr>
        <p:txBody>
          <a:bodyPr anchorCtr="0" anchor="b" bIns="68575" lIns="68575" rIns="68575" wrap="square" tIns="68575"/>
          <a:lstStyle>
            <a:lvl1pPr indent="0" lvl="0" marL="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8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34290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5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68580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4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02870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37160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171450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05740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240030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274320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88" name="Shape 388"/>
          <p:cNvSpPr txBox="1"/>
          <p:nvPr>
            <p:ph idx="2" type="body"/>
          </p:nvPr>
        </p:nvSpPr>
        <p:spPr>
          <a:xfrm>
            <a:off x="1941908" y="1911724"/>
            <a:ext cx="3257100" cy="25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wrap="square" tIns="68575"/>
          <a:lstStyle>
            <a:lvl1pPr indent="-165100" lvl="0" marL="25400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14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139700" lvl="1" marL="55880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114300" lvl="2" marL="86360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11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114300" lvl="3" marL="120650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114300" lvl="4" marL="154940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114300" lvl="5" marL="189230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114300" lvl="6" marL="223520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114300" lvl="7" marL="257810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114300" lvl="8" marL="292100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89" name="Shape 389"/>
          <p:cNvSpPr txBox="1"/>
          <p:nvPr>
            <p:ph idx="3" type="body"/>
          </p:nvPr>
        </p:nvSpPr>
        <p:spPr>
          <a:xfrm>
            <a:off x="5629971" y="1477106"/>
            <a:ext cx="2999099" cy="432300"/>
          </a:xfrm>
          <a:prstGeom prst="rect">
            <a:avLst/>
          </a:prstGeom>
          <a:noFill/>
          <a:ln>
            <a:noFill/>
          </a:ln>
        </p:spPr>
        <p:txBody>
          <a:bodyPr anchorCtr="0" anchor="b" bIns="68575" lIns="68575" rIns="68575" wrap="square" tIns="68575"/>
          <a:lstStyle>
            <a:lvl1pPr indent="0" lvl="0" marL="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8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34290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5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68580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4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02870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37160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171450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05740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240030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274320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90" name="Shape 390"/>
          <p:cNvSpPr txBox="1"/>
          <p:nvPr>
            <p:ph idx="4" type="body"/>
          </p:nvPr>
        </p:nvSpPr>
        <p:spPr>
          <a:xfrm>
            <a:off x="5375217" y="1909303"/>
            <a:ext cx="3253800" cy="25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wrap="square" tIns="68575"/>
          <a:lstStyle>
            <a:lvl1pPr indent="-165100" lvl="0" marL="25400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14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139700" lvl="1" marL="55880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114300" lvl="2" marL="86360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11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114300" lvl="3" marL="120650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114300" lvl="4" marL="154940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114300" lvl="5" marL="189230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114300" lvl="6" marL="223520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114300" lvl="7" marL="257810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114300" lvl="8" marL="292100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91" name="Shape 391"/>
          <p:cNvSpPr txBox="1"/>
          <p:nvPr>
            <p:ph idx="10" type="dt"/>
          </p:nvPr>
        </p:nvSpPr>
        <p:spPr>
          <a:xfrm>
            <a:off x="7771208" y="4597827"/>
            <a:ext cx="859800" cy="27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wrap="square" tIns="68575"/>
          <a:lstStyle>
            <a:lvl1pPr indent="0" lvl="0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92" name="Shape 392"/>
          <p:cNvSpPr txBox="1"/>
          <p:nvPr>
            <p:ph idx="11" type="ftr"/>
          </p:nvPr>
        </p:nvSpPr>
        <p:spPr>
          <a:xfrm>
            <a:off x="1941908" y="4601855"/>
            <a:ext cx="5715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wrap="square" tIns="68575"/>
          <a:lstStyle>
            <a:lvl1pPr indent="0" lvl="0" marL="0" marR="0" rtl="0" algn="l">
              <a:spcBef>
                <a:spcPts val="0"/>
              </a:spcBef>
              <a:buNone/>
              <a:defRPr b="0" i="0" sz="7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93" name="Shape 393"/>
          <p:cNvSpPr/>
          <p:nvPr/>
        </p:nvSpPr>
        <p:spPr>
          <a:xfrm flipH="1" rot="10800000">
            <a:off x="-3141" y="535853"/>
            <a:ext cx="1191300" cy="380400"/>
          </a:xfrm>
          <a:custGeom>
            <a:pathLst>
              <a:path extrusionOk="0" h="120000" w="120000">
                <a:moveTo>
                  <a:pt x="120000" y="56412"/>
                </a:moveTo>
                <a:lnTo>
                  <a:pt x="102703" y="2256"/>
                </a:lnTo>
                <a:cubicBezTo>
                  <a:pt x="102586" y="1872"/>
                  <a:pt x="102443" y="1512"/>
                  <a:pt x="102326" y="1128"/>
                </a:cubicBezTo>
                <a:cubicBezTo>
                  <a:pt x="101976" y="0"/>
                  <a:pt x="101613" y="0"/>
                  <a:pt x="101250" y="0"/>
                </a:cubicBezTo>
                <a:lnTo>
                  <a:pt x="94398" y="0"/>
                </a:lnTo>
                <a:lnTo>
                  <a:pt x="0" y="840"/>
                </a:lnTo>
                <a:cubicBezTo>
                  <a:pt x="103" y="40560"/>
                  <a:pt x="220" y="80280"/>
                  <a:pt x="324" y="120000"/>
                </a:cubicBezTo>
                <a:lnTo>
                  <a:pt x="94398" y="119592"/>
                </a:lnTo>
                <a:lnTo>
                  <a:pt x="101250" y="119592"/>
                </a:lnTo>
                <a:cubicBezTo>
                  <a:pt x="101613" y="119592"/>
                  <a:pt x="101976" y="118464"/>
                  <a:pt x="102326" y="118464"/>
                </a:cubicBezTo>
                <a:cubicBezTo>
                  <a:pt x="102326" y="117336"/>
                  <a:pt x="102703" y="117336"/>
                  <a:pt x="102703" y="117336"/>
                </a:cubicBezTo>
                <a:lnTo>
                  <a:pt x="120000" y="63180"/>
                </a:lnTo>
                <a:cubicBezTo>
                  <a:pt x="120713" y="60924"/>
                  <a:pt x="120713" y="58668"/>
                  <a:pt x="120000" y="564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68575" lIns="68575" rIns="68575" wrap="square" tIns="6857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94" name="Shape 394"/>
          <p:cNvSpPr txBox="1"/>
          <p:nvPr>
            <p:ph idx="12" type="sldNum"/>
          </p:nvPr>
        </p:nvSpPr>
        <p:spPr>
          <a:xfrm>
            <a:off x="398859" y="590836"/>
            <a:ext cx="584700" cy="273899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wrap="square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iw" sz="15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Shape 396"/>
          <p:cNvSpPr txBox="1"/>
          <p:nvPr>
            <p:ph type="title"/>
          </p:nvPr>
        </p:nvSpPr>
        <p:spPr>
          <a:xfrm>
            <a:off x="1944693" y="468082"/>
            <a:ext cx="6683700" cy="9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wrap="square" tIns="68575"/>
          <a:lstStyle>
            <a:lvl1pPr indent="0" lvl="0" marL="0" marR="0" rtl="1" algn="l">
              <a:spcBef>
                <a:spcPts val="0"/>
              </a:spcBef>
              <a:buClr>
                <a:srgbClr val="168DBA"/>
              </a:buClr>
              <a:buFont typeface="Century Gothic"/>
              <a:buNone/>
              <a:defRPr b="0" i="0" sz="2700" u="none" cap="none" strike="noStrike">
                <a:solidFill>
                  <a:srgbClr val="168DB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1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2pPr>
            <a:lvl3pPr indent="0" lvl="2" marL="0" marR="0" rtl="1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3pPr>
            <a:lvl4pPr indent="0" lvl="3" marL="0" marR="0" rtl="1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4pPr>
            <a:lvl5pPr indent="0" lvl="4" marL="0" marR="0" rtl="1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5pPr>
            <a:lvl6pPr indent="0" lvl="5" marL="0" marR="0" rtl="1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6pPr>
            <a:lvl7pPr indent="0" lvl="6" marL="0" marR="0" rtl="1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7pPr>
            <a:lvl8pPr indent="0" lvl="7" marL="0" marR="0" rtl="1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8pPr>
            <a:lvl9pPr indent="0" lvl="8" marL="0" marR="0" rtl="1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97" name="Shape 397"/>
          <p:cNvSpPr txBox="1"/>
          <p:nvPr>
            <p:ph idx="10" type="dt"/>
          </p:nvPr>
        </p:nvSpPr>
        <p:spPr>
          <a:xfrm>
            <a:off x="7771208" y="4597827"/>
            <a:ext cx="859800" cy="27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wrap="square" tIns="68575"/>
          <a:lstStyle>
            <a:lvl1pPr indent="0" lvl="0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98" name="Shape 398"/>
          <p:cNvSpPr txBox="1"/>
          <p:nvPr>
            <p:ph idx="11" type="ftr"/>
          </p:nvPr>
        </p:nvSpPr>
        <p:spPr>
          <a:xfrm>
            <a:off x="1941908" y="4601855"/>
            <a:ext cx="5715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wrap="square" tIns="68575"/>
          <a:lstStyle>
            <a:lvl1pPr indent="0" lvl="0" marL="0" marR="0" rtl="0" algn="l">
              <a:spcBef>
                <a:spcPts val="0"/>
              </a:spcBef>
              <a:buNone/>
              <a:defRPr b="0" i="0" sz="7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99" name="Shape 399"/>
          <p:cNvSpPr/>
          <p:nvPr/>
        </p:nvSpPr>
        <p:spPr>
          <a:xfrm flipH="1" rot="10800000">
            <a:off x="-3141" y="535853"/>
            <a:ext cx="1191300" cy="380400"/>
          </a:xfrm>
          <a:custGeom>
            <a:pathLst>
              <a:path extrusionOk="0" h="120000" w="120000">
                <a:moveTo>
                  <a:pt x="120000" y="56412"/>
                </a:moveTo>
                <a:lnTo>
                  <a:pt x="102703" y="2256"/>
                </a:lnTo>
                <a:cubicBezTo>
                  <a:pt x="102586" y="1872"/>
                  <a:pt x="102443" y="1512"/>
                  <a:pt x="102326" y="1128"/>
                </a:cubicBezTo>
                <a:cubicBezTo>
                  <a:pt x="101976" y="0"/>
                  <a:pt x="101613" y="0"/>
                  <a:pt x="101250" y="0"/>
                </a:cubicBezTo>
                <a:lnTo>
                  <a:pt x="94398" y="0"/>
                </a:lnTo>
                <a:lnTo>
                  <a:pt x="0" y="840"/>
                </a:lnTo>
                <a:cubicBezTo>
                  <a:pt x="103" y="40560"/>
                  <a:pt x="220" y="80280"/>
                  <a:pt x="324" y="120000"/>
                </a:cubicBezTo>
                <a:lnTo>
                  <a:pt x="94398" y="119592"/>
                </a:lnTo>
                <a:lnTo>
                  <a:pt x="101250" y="119592"/>
                </a:lnTo>
                <a:cubicBezTo>
                  <a:pt x="101613" y="119592"/>
                  <a:pt x="101976" y="118464"/>
                  <a:pt x="102326" y="118464"/>
                </a:cubicBezTo>
                <a:cubicBezTo>
                  <a:pt x="102326" y="117336"/>
                  <a:pt x="102703" y="117336"/>
                  <a:pt x="102703" y="117336"/>
                </a:cubicBezTo>
                <a:lnTo>
                  <a:pt x="120000" y="63180"/>
                </a:lnTo>
                <a:cubicBezTo>
                  <a:pt x="120713" y="60924"/>
                  <a:pt x="120713" y="58668"/>
                  <a:pt x="120000" y="564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68575" lIns="68575" rIns="68575" wrap="square" tIns="6857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00" name="Shape 400"/>
          <p:cNvSpPr txBox="1"/>
          <p:nvPr>
            <p:ph idx="12" type="sldNum"/>
          </p:nvPr>
        </p:nvSpPr>
        <p:spPr>
          <a:xfrm>
            <a:off x="398859" y="590836"/>
            <a:ext cx="584700" cy="273899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wrap="square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iw" sz="15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Shape 402"/>
          <p:cNvSpPr txBox="1"/>
          <p:nvPr>
            <p:ph idx="10" type="dt"/>
          </p:nvPr>
        </p:nvSpPr>
        <p:spPr>
          <a:xfrm>
            <a:off x="7771208" y="4597827"/>
            <a:ext cx="859800" cy="27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wrap="square" tIns="68575"/>
          <a:lstStyle>
            <a:lvl1pPr indent="0" lvl="0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03" name="Shape 403"/>
          <p:cNvSpPr txBox="1"/>
          <p:nvPr>
            <p:ph idx="11" type="ftr"/>
          </p:nvPr>
        </p:nvSpPr>
        <p:spPr>
          <a:xfrm>
            <a:off x="1941908" y="4601855"/>
            <a:ext cx="5715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wrap="square" tIns="68575"/>
          <a:lstStyle>
            <a:lvl1pPr indent="0" lvl="0" marL="0" marR="0" rtl="0" algn="l">
              <a:spcBef>
                <a:spcPts val="0"/>
              </a:spcBef>
              <a:buNone/>
              <a:defRPr b="0" i="0" sz="7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04" name="Shape 404"/>
          <p:cNvSpPr/>
          <p:nvPr/>
        </p:nvSpPr>
        <p:spPr>
          <a:xfrm flipH="1" rot="10800000">
            <a:off x="-3141" y="535853"/>
            <a:ext cx="1191300" cy="380400"/>
          </a:xfrm>
          <a:custGeom>
            <a:pathLst>
              <a:path extrusionOk="0" h="120000" w="120000">
                <a:moveTo>
                  <a:pt x="120000" y="56412"/>
                </a:moveTo>
                <a:lnTo>
                  <a:pt x="102703" y="2256"/>
                </a:lnTo>
                <a:cubicBezTo>
                  <a:pt x="102586" y="1872"/>
                  <a:pt x="102443" y="1512"/>
                  <a:pt x="102326" y="1128"/>
                </a:cubicBezTo>
                <a:cubicBezTo>
                  <a:pt x="101976" y="0"/>
                  <a:pt x="101613" y="0"/>
                  <a:pt x="101250" y="0"/>
                </a:cubicBezTo>
                <a:lnTo>
                  <a:pt x="94398" y="0"/>
                </a:lnTo>
                <a:lnTo>
                  <a:pt x="0" y="840"/>
                </a:lnTo>
                <a:cubicBezTo>
                  <a:pt x="103" y="40560"/>
                  <a:pt x="220" y="80280"/>
                  <a:pt x="324" y="120000"/>
                </a:cubicBezTo>
                <a:lnTo>
                  <a:pt x="94398" y="119592"/>
                </a:lnTo>
                <a:lnTo>
                  <a:pt x="101250" y="119592"/>
                </a:lnTo>
                <a:cubicBezTo>
                  <a:pt x="101613" y="119592"/>
                  <a:pt x="101976" y="118464"/>
                  <a:pt x="102326" y="118464"/>
                </a:cubicBezTo>
                <a:cubicBezTo>
                  <a:pt x="102326" y="117336"/>
                  <a:pt x="102703" y="117336"/>
                  <a:pt x="102703" y="117336"/>
                </a:cubicBezTo>
                <a:lnTo>
                  <a:pt x="120000" y="63180"/>
                </a:lnTo>
                <a:cubicBezTo>
                  <a:pt x="120713" y="60924"/>
                  <a:pt x="120713" y="58668"/>
                  <a:pt x="120000" y="564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68575" lIns="68575" rIns="68575" wrap="square" tIns="6857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05" name="Shape 405"/>
          <p:cNvSpPr txBox="1"/>
          <p:nvPr>
            <p:ph idx="12" type="sldNum"/>
          </p:nvPr>
        </p:nvSpPr>
        <p:spPr>
          <a:xfrm>
            <a:off x="398859" y="590836"/>
            <a:ext cx="584700" cy="273899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wrap="square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iw" sz="15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Tx">
  <p:cSld name="Content with Caption"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Shape 407"/>
          <p:cNvSpPr txBox="1"/>
          <p:nvPr>
            <p:ph type="title"/>
          </p:nvPr>
        </p:nvSpPr>
        <p:spPr>
          <a:xfrm>
            <a:off x="1941908" y="334565"/>
            <a:ext cx="2628899" cy="732300"/>
          </a:xfrm>
          <a:prstGeom prst="rect">
            <a:avLst/>
          </a:prstGeom>
          <a:noFill/>
          <a:ln>
            <a:noFill/>
          </a:ln>
        </p:spPr>
        <p:txBody>
          <a:bodyPr anchorCtr="0" anchor="b" bIns="68575" lIns="68575" rIns="68575" wrap="square" tIns="68575"/>
          <a:lstStyle>
            <a:lvl1pPr indent="0" lvl="0" marL="0" marR="0" rtl="1" algn="l">
              <a:spcBef>
                <a:spcPts val="0"/>
              </a:spcBef>
              <a:buClr>
                <a:srgbClr val="168DBA"/>
              </a:buClr>
              <a:buFont typeface="Century Gothic"/>
              <a:buNone/>
              <a:defRPr b="0" i="0" sz="1500" u="none" cap="none" strike="noStrike">
                <a:solidFill>
                  <a:srgbClr val="168DB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1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2pPr>
            <a:lvl3pPr indent="0" lvl="2" marL="0" marR="0" rtl="1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3pPr>
            <a:lvl4pPr indent="0" lvl="3" marL="0" marR="0" rtl="1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4pPr>
            <a:lvl5pPr indent="0" lvl="4" marL="0" marR="0" rtl="1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5pPr>
            <a:lvl6pPr indent="0" lvl="5" marL="0" marR="0" rtl="1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6pPr>
            <a:lvl7pPr indent="0" lvl="6" marL="0" marR="0" rtl="1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7pPr>
            <a:lvl8pPr indent="0" lvl="7" marL="0" marR="0" rtl="1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8pPr>
            <a:lvl9pPr indent="0" lvl="8" marL="0" marR="0" rtl="1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08" name="Shape 408"/>
          <p:cNvSpPr txBox="1"/>
          <p:nvPr>
            <p:ph idx="1" type="body"/>
          </p:nvPr>
        </p:nvSpPr>
        <p:spPr>
          <a:xfrm>
            <a:off x="4742259" y="334565"/>
            <a:ext cx="3886199" cy="406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wrap="square" tIns="68575"/>
          <a:lstStyle>
            <a:lvl1pPr indent="-165100" lvl="0" marL="25400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14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139700" lvl="1" marL="55880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114300" lvl="2" marL="86360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11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114300" lvl="3" marL="120650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114300" lvl="4" marL="154940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114300" lvl="5" marL="189230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114300" lvl="6" marL="223520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114300" lvl="7" marL="257810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114300" lvl="8" marL="292100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09" name="Shape 409"/>
          <p:cNvSpPr txBox="1"/>
          <p:nvPr>
            <p:ph idx="2" type="body"/>
          </p:nvPr>
        </p:nvSpPr>
        <p:spPr>
          <a:xfrm>
            <a:off x="1941908" y="1198959"/>
            <a:ext cx="2628899" cy="3196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wrap="square" tIns="68575"/>
          <a:lstStyle>
            <a:lvl1pPr indent="0" lvl="0" marL="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1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34290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68580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8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02870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7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37160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7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171450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7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05740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7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240030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7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274320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7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10" name="Shape 410"/>
          <p:cNvSpPr txBox="1"/>
          <p:nvPr>
            <p:ph idx="10" type="dt"/>
          </p:nvPr>
        </p:nvSpPr>
        <p:spPr>
          <a:xfrm>
            <a:off x="7771208" y="4597827"/>
            <a:ext cx="859800" cy="27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wrap="square" tIns="68575"/>
          <a:lstStyle>
            <a:lvl1pPr indent="0" lvl="0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11" name="Shape 411"/>
          <p:cNvSpPr txBox="1"/>
          <p:nvPr>
            <p:ph idx="11" type="ftr"/>
          </p:nvPr>
        </p:nvSpPr>
        <p:spPr>
          <a:xfrm>
            <a:off x="1941908" y="4601855"/>
            <a:ext cx="5715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wrap="square" tIns="68575"/>
          <a:lstStyle>
            <a:lvl1pPr indent="0" lvl="0" marL="0" marR="0" rtl="0" algn="l">
              <a:spcBef>
                <a:spcPts val="0"/>
              </a:spcBef>
              <a:buNone/>
              <a:defRPr b="0" i="0" sz="7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12" name="Shape 412"/>
          <p:cNvSpPr/>
          <p:nvPr/>
        </p:nvSpPr>
        <p:spPr>
          <a:xfrm flipH="1" rot="10800000">
            <a:off x="-3141" y="535853"/>
            <a:ext cx="1191300" cy="380400"/>
          </a:xfrm>
          <a:custGeom>
            <a:pathLst>
              <a:path extrusionOk="0" h="120000" w="120000">
                <a:moveTo>
                  <a:pt x="120000" y="56412"/>
                </a:moveTo>
                <a:lnTo>
                  <a:pt x="102703" y="2256"/>
                </a:lnTo>
                <a:cubicBezTo>
                  <a:pt x="102586" y="1872"/>
                  <a:pt x="102443" y="1512"/>
                  <a:pt x="102326" y="1128"/>
                </a:cubicBezTo>
                <a:cubicBezTo>
                  <a:pt x="101976" y="0"/>
                  <a:pt x="101613" y="0"/>
                  <a:pt x="101250" y="0"/>
                </a:cubicBezTo>
                <a:lnTo>
                  <a:pt x="94398" y="0"/>
                </a:lnTo>
                <a:lnTo>
                  <a:pt x="0" y="840"/>
                </a:lnTo>
                <a:cubicBezTo>
                  <a:pt x="103" y="40560"/>
                  <a:pt x="220" y="80280"/>
                  <a:pt x="324" y="120000"/>
                </a:cubicBezTo>
                <a:lnTo>
                  <a:pt x="94398" y="119592"/>
                </a:lnTo>
                <a:lnTo>
                  <a:pt x="101250" y="119592"/>
                </a:lnTo>
                <a:cubicBezTo>
                  <a:pt x="101613" y="119592"/>
                  <a:pt x="101976" y="118464"/>
                  <a:pt x="102326" y="118464"/>
                </a:cubicBezTo>
                <a:cubicBezTo>
                  <a:pt x="102326" y="117336"/>
                  <a:pt x="102703" y="117336"/>
                  <a:pt x="102703" y="117336"/>
                </a:cubicBezTo>
                <a:lnTo>
                  <a:pt x="120000" y="63180"/>
                </a:lnTo>
                <a:cubicBezTo>
                  <a:pt x="120713" y="60924"/>
                  <a:pt x="120713" y="58668"/>
                  <a:pt x="120000" y="564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68575" lIns="68575" rIns="68575" wrap="square" tIns="6857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13" name="Shape 413"/>
          <p:cNvSpPr txBox="1"/>
          <p:nvPr>
            <p:ph idx="12" type="sldNum"/>
          </p:nvPr>
        </p:nvSpPr>
        <p:spPr>
          <a:xfrm>
            <a:off x="398859" y="590836"/>
            <a:ext cx="584700" cy="273899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wrap="square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iw" sz="15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iw"/>
              <a:t>‹#›</a:t>
            </a:fld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picTx">
  <p:cSld name="Picture with Caption"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Shape 415"/>
          <p:cNvSpPr txBox="1"/>
          <p:nvPr>
            <p:ph type="title"/>
          </p:nvPr>
        </p:nvSpPr>
        <p:spPr>
          <a:xfrm>
            <a:off x="1941909" y="3600450"/>
            <a:ext cx="6686400" cy="425100"/>
          </a:xfrm>
          <a:prstGeom prst="rect">
            <a:avLst/>
          </a:prstGeom>
          <a:noFill/>
          <a:ln>
            <a:noFill/>
          </a:ln>
        </p:spPr>
        <p:txBody>
          <a:bodyPr anchorCtr="0" anchor="b" bIns="68575" lIns="68575" rIns="68575" wrap="square" tIns="68575"/>
          <a:lstStyle>
            <a:lvl1pPr indent="0" lvl="0" marL="0" marR="0" rtl="1" algn="l">
              <a:spcBef>
                <a:spcPts val="0"/>
              </a:spcBef>
              <a:buClr>
                <a:srgbClr val="168DBA"/>
              </a:buClr>
              <a:buFont typeface="Century Gothic"/>
              <a:buNone/>
              <a:defRPr b="0" i="0" sz="1800" u="none" cap="none" strike="noStrike">
                <a:solidFill>
                  <a:srgbClr val="168DB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1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2pPr>
            <a:lvl3pPr indent="0" lvl="2" marL="0" marR="0" rtl="1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3pPr>
            <a:lvl4pPr indent="0" lvl="3" marL="0" marR="0" rtl="1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4pPr>
            <a:lvl5pPr indent="0" lvl="4" marL="0" marR="0" rtl="1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5pPr>
            <a:lvl6pPr indent="0" lvl="5" marL="0" marR="0" rtl="1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6pPr>
            <a:lvl7pPr indent="0" lvl="6" marL="0" marR="0" rtl="1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7pPr>
            <a:lvl8pPr indent="0" lvl="7" marL="0" marR="0" rtl="1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8pPr>
            <a:lvl9pPr indent="0" lvl="8" marL="0" marR="0" rtl="1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16" name="Shape 416"/>
          <p:cNvSpPr/>
          <p:nvPr>
            <p:ph idx="2" type="pic"/>
          </p:nvPr>
        </p:nvSpPr>
        <p:spPr>
          <a:xfrm>
            <a:off x="1941908" y="476223"/>
            <a:ext cx="6686400" cy="2891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wrap="square" tIns="68575"/>
          <a:lstStyle>
            <a:lvl1pPr indent="0" lvl="0" marL="0" marR="0" rtl="1" algn="ct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91666"/>
              <a:buFont typeface="Noto Sans Symbols"/>
              <a:buNone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34290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91666"/>
              <a:buFont typeface="Noto Sans Symbols"/>
              <a:buNone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68580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91666"/>
              <a:buFont typeface="Noto Sans Symbols"/>
              <a:buNone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02870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91666"/>
              <a:buFont typeface="Noto Sans Symbols"/>
              <a:buNone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37160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91666"/>
              <a:buFont typeface="Noto Sans Symbols"/>
              <a:buNone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171450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91666"/>
              <a:buFont typeface="Noto Sans Symbols"/>
              <a:buNone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05740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91666"/>
              <a:buFont typeface="Noto Sans Symbols"/>
              <a:buNone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240030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91666"/>
              <a:buFont typeface="Noto Sans Symbols"/>
              <a:buNone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274320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91666"/>
              <a:buFont typeface="Noto Sans Symbols"/>
              <a:buNone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17" name="Shape 417"/>
          <p:cNvSpPr txBox="1"/>
          <p:nvPr>
            <p:ph idx="1" type="body"/>
          </p:nvPr>
        </p:nvSpPr>
        <p:spPr>
          <a:xfrm>
            <a:off x="1941909" y="4025503"/>
            <a:ext cx="6686400" cy="3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wrap="square" tIns="68575"/>
          <a:lstStyle>
            <a:lvl1pPr indent="0" lvl="0" marL="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34290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68580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8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02870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7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37160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7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171450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7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05740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7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240030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7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274320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7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18" name="Shape 418"/>
          <p:cNvSpPr txBox="1"/>
          <p:nvPr>
            <p:ph idx="10" type="dt"/>
          </p:nvPr>
        </p:nvSpPr>
        <p:spPr>
          <a:xfrm>
            <a:off x="7771208" y="4597827"/>
            <a:ext cx="859800" cy="27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wrap="square" tIns="68575"/>
          <a:lstStyle>
            <a:lvl1pPr indent="0" lvl="0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19" name="Shape 419"/>
          <p:cNvSpPr txBox="1"/>
          <p:nvPr>
            <p:ph idx="11" type="ftr"/>
          </p:nvPr>
        </p:nvSpPr>
        <p:spPr>
          <a:xfrm>
            <a:off x="1941908" y="4601855"/>
            <a:ext cx="5715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wrap="square" tIns="68575"/>
          <a:lstStyle>
            <a:lvl1pPr indent="0" lvl="0" marL="0" marR="0" rtl="0" algn="l">
              <a:spcBef>
                <a:spcPts val="0"/>
              </a:spcBef>
              <a:buNone/>
              <a:defRPr b="0" i="0" sz="7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20" name="Shape 420"/>
          <p:cNvSpPr/>
          <p:nvPr/>
        </p:nvSpPr>
        <p:spPr>
          <a:xfrm flipH="1" rot="10800000">
            <a:off x="-3141" y="3683866"/>
            <a:ext cx="1191300" cy="380400"/>
          </a:xfrm>
          <a:custGeom>
            <a:pathLst>
              <a:path extrusionOk="0" h="120000" w="120000">
                <a:moveTo>
                  <a:pt x="120000" y="56412"/>
                </a:moveTo>
                <a:lnTo>
                  <a:pt x="102703" y="2256"/>
                </a:lnTo>
                <a:cubicBezTo>
                  <a:pt x="102586" y="1872"/>
                  <a:pt x="102443" y="1512"/>
                  <a:pt x="102326" y="1128"/>
                </a:cubicBezTo>
                <a:cubicBezTo>
                  <a:pt x="101976" y="0"/>
                  <a:pt x="101613" y="0"/>
                  <a:pt x="101250" y="0"/>
                </a:cubicBezTo>
                <a:lnTo>
                  <a:pt x="94398" y="0"/>
                </a:lnTo>
                <a:lnTo>
                  <a:pt x="0" y="840"/>
                </a:lnTo>
                <a:cubicBezTo>
                  <a:pt x="103" y="40560"/>
                  <a:pt x="220" y="80280"/>
                  <a:pt x="324" y="120000"/>
                </a:cubicBezTo>
                <a:lnTo>
                  <a:pt x="94398" y="119592"/>
                </a:lnTo>
                <a:lnTo>
                  <a:pt x="101250" y="119592"/>
                </a:lnTo>
                <a:cubicBezTo>
                  <a:pt x="101613" y="119592"/>
                  <a:pt x="101976" y="118464"/>
                  <a:pt x="102326" y="118464"/>
                </a:cubicBezTo>
                <a:cubicBezTo>
                  <a:pt x="102326" y="117336"/>
                  <a:pt x="102703" y="117336"/>
                  <a:pt x="102703" y="117336"/>
                </a:cubicBezTo>
                <a:lnTo>
                  <a:pt x="120000" y="63180"/>
                </a:lnTo>
                <a:cubicBezTo>
                  <a:pt x="120713" y="60924"/>
                  <a:pt x="120713" y="58668"/>
                  <a:pt x="120000" y="564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68575" lIns="68575" rIns="68575" wrap="square" tIns="6857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21" name="Shape 421"/>
          <p:cNvSpPr txBox="1"/>
          <p:nvPr>
            <p:ph idx="12" type="sldNum"/>
          </p:nvPr>
        </p:nvSpPr>
        <p:spPr>
          <a:xfrm>
            <a:off x="398859" y="3737315"/>
            <a:ext cx="584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wrap="square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iw" sz="15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Title and Caption"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Shape 423"/>
          <p:cNvSpPr txBox="1"/>
          <p:nvPr>
            <p:ph type="title"/>
          </p:nvPr>
        </p:nvSpPr>
        <p:spPr>
          <a:xfrm>
            <a:off x="1941908" y="457200"/>
            <a:ext cx="6686400" cy="233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wrap="square" tIns="68575"/>
          <a:lstStyle>
            <a:lvl1pPr indent="0" lvl="0" marL="0" marR="0" rtl="1" algn="l">
              <a:spcBef>
                <a:spcPts val="0"/>
              </a:spcBef>
              <a:buClr>
                <a:srgbClr val="168DBA"/>
              </a:buClr>
              <a:buFont typeface="Century Gothic"/>
              <a:buNone/>
              <a:defRPr b="0" i="0" sz="3600" u="none" cap="none" strike="noStrike">
                <a:solidFill>
                  <a:srgbClr val="168DB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1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2pPr>
            <a:lvl3pPr indent="0" lvl="2" marL="0" marR="0" rtl="1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3pPr>
            <a:lvl4pPr indent="0" lvl="3" marL="0" marR="0" rtl="1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4pPr>
            <a:lvl5pPr indent="0" lvl="4" marL="0" marR="0" rtl="1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5pPr>
            <a:lvl6pPr indent="0" lvl="5" marL="0" marR="0" rtl="1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6pPr>
            <a:lvl7pPr indent="0" lvl="6" marL="0" marR="0" rtl="1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7pPr>
            <a:lvl8pPr indent="0" lvl="7" marL="0" marR="0" rtl="1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8pPr>
            <a:lvl9pPr indent="0" lvl="8" marL="0" marR="0" rtl="1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24" name="Shape 424"/>
          <p:cNvSpPr txBox="1"/>
          <p:nvPr>
            <p:ph idx="1" type="body"/>
          </p:nvPr>
        </p:nvSpPr>
        <p:spPr>
          <a:xfrm>
            <a:off x="1941908" y="3265534"/>
            <a:ext cx="6686400" cy="116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wrap="square" tIns="68575"/>
          <a:lstStyle>
            <a:lvl1pPr indent="0" lvl="0" marL="0" marR="0" rtl="1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34290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68580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02870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1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37160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1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171450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1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05740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1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240030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1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274320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1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25" name="Shape 425"/>
          <p:cNvSpPr txBox="1"/>
          <p:nvPr>
            <p:ph idx="10" type="dt"/>
          </p:nvPr>
        </p:nvSpPr>
        <p:spPr>
          <a:xfrm>
            <a:off x="7771208" y="4597827"/>
            <a:ext cx="859800" cy="27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wrap="square" tIns="68575"/>
          <a:lstStyle>
            <a:lvl1pPr indent="0" lvl="0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26" name="Shape 426"/>
          <p:cNvSpPr txBox="1"/>
          <p:nvPr>
            <p:ph idx="11" type="ftr"/>
          </p:nvPr>
        </p:nvSpPr>
        <p:spPr>
          <a:xfrm>
            <a:off x="1941908" y="4601855"/>
            <a:ext cx="5715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wrap="square" tIns="68575"/>
          <a:lstStyle>
            <a:lvl1pPr indent="0" lvl="0" marL="0" marR="0" rtl="0" algn="l">
              <a:spcBef>
                <a:spcPts val="0"/>
              </a:spcBef>
              <a:buNone/>
              <a:defRPr b="0" i="0" sz="7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27" name="Shape 427"/>
          <p:cNvSpPr/>
          <p:nvPr/>
        </p:nvSpPr>
        <p:spPr>
          <a:xfrm flipH="1" rot="10800000">
            <a:off x="-3141" y="2383703"/>
            <a:ext cx="1191300" cy="380400"/>
          </a:xfrm>
          <a:custGeom>
            <a:pathLst>
              <a:path extrusionOk="0" h="120000" w="120000">
                <a:moveTo>
                  <a:pt x="120000" y="56412"/>
                </a:moveTo>
                <a:lnTo>
                  <a:pt x="102703" y="2256"/>
                </a:lnTo>
                <a:cubicBezTo>
                  <a:pt x="102586" y="1872"/>
                  <a:pt x="102443" y="1512"/>
                  <a:pt x="102326" y="1128"/>
                </a:cubicBezTo>
                <a:cubicBezTo>
                  <a:pt x="101976" y="0"/>
                  <a:pt x="101613" y="0"/>
                  <a:pt x="101250" y="0"/>
                </a:cubicBezTo>
                <a:lnTo>
                  <a:pt x="94398" y="0"/>
                </a:lnTo>
                <a:lnTo>
                  <a:pt x="0" y="840"/>
                </a:lnTo>
                <a:cubicBezTo>
                  <a:pt x="103" y="40560"/>
                  <a:pt x="220" y="80280"/>
                  <a:pt x="324" y="120000"/>
                </a:cubicBezTo>
                <a:lnTo>
                  <a:pt x="94398" y="119592"/>
                </a:lnTo>
                <a:lnTo>
                  <a:pt x="101250" y="119592"/>
                </a:lnTo>
                <a:cubicBezTo>
                  <a:pt x="101613" y="119592"/>
                  <a:pt x="101976" y="118464"/>
                  <a:pt x="102326" y="118464"/>
                </a:cubicBezTo>
                <a:cubicBezTo>
                  <a:pt x="102326" y="117336"/>
                  <a:pt x="102703" y="117336"/>
                  <a:pt x="102703" y="117336"/>
                </a:cubicBezTo>
                <a:lnTo>
                  <a:pt x="120000" y="63180"/>
                </a:lnTo>
                <a:cubicBezTo>
                  <a:pt x="120713" y="60924"/>
                  <a:pt x="120713" y="58668"/>
                  <a:pt x="120000" y="564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68575" lIns="68575" rIns="68575" wrap="square" tIns="6857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28" name="Shape 428"/>
          <p:cNvSpPr txBox="1"/>
          <p:nvPr>
            <p:ph idx="12" type="sldNum"/>
          </p:nvPr>
        </p:nvSpPr>
        <p:spPr>
          <a:xfrm>
            <a:off x="398859" y="2433104"/>
            <a:ext cx="584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wrap="square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iw" sz="15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Quote with Caption"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Shape 430"/>
          <p:cNvSpPr txBox="1"/>
          <p:nvPr>
            <p:ph type="title"/>
          </p:nvPr>
        </p:nvSpPr>
        <p:spPr>
          <a:xfrm>
            <a:off x="2137461" y="457200"/>
            <a:ext cx="6295500" cy="217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wrap="square" tIns="68575"/>
          <a:lstStyle>
            <a:lvl1pPr indent="0" lvl="0" marL="0" marR="0" rtl="1" algn="l">
              <a:spcBef>
                <a:spcPts val="0"/>
              </a:spcBef>
              <a:buClr>
                <a:srgbClr val="168DBA"/>
              </a:buClr>
              <a:buFont typeface="Century Gothic"/>
              <a:buNone/>
              <a:defRPr b="0" i="0" sz="3600" u="none" cap="none" strike="noStrike">
                <a:solidFill>
                  <a:srgbClr val="168DB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1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2pPr>
            <a:lvl3pPr indent="0" lvl="2" marL="0" marR="0" rtl="1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3pPr>
            <a:lvl4pPr indent="0" lvl="3" marL="0" marR="0" rtl="1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4pPr>
            <a:lvl5pPr indent="0" lvl="4" marL="0" marR="0" rtl="1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5pPr>
            <a:lvl6pPr indent="0" lvl="5" marL="0" marR="0" rtl="1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6pPr>
            <a:lvl7pPr indent="0" lvl="6" marL="0" marR="0" rtl="1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7pPr>
            <a:lvl8pPr indent="0" lvl="7" marL="0" marR="0" rtl="1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8pPr>
            <a:lvl9pPr indent="0" lvl="8" marL="0" marR="0" rtl="1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31" name="Shape 431"/>
          <p:cNvSpPr txBox="1"/>
          <p:nvPr>
            <p:ph idx="1" type="body"/>
          </p:nvPr>
        </p:nvSpPr>
        <p:spPr>
          <a:xfrm>
            <a:off x="2456258" y="2628900"/>
            <a:ext cx="5652300" cy="28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wrap="square" tIns="68575"/>
          <a:lstStyle>
            <a:lvl1pPr indent="0" lvl="0" marL="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2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34290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68580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1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02870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37160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114300" lvl="5" marL="189230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114300" lvl="6" marL="223520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114300" lvl="7" marL="257810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114300" lvl="8" marL="292100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32" name="Shape 432"/>
          <p:cNvSpPr txBox="1"/>
          <p:nvPr>
            <p:ph idx="2" type="body"/>
          </p:nvPr>
        </p:nvSpPr>
        <p:spPr>
          <a:xfrm>
            <a:off x="1941908" y="3265534"/>
            <a:ext cx="6686400" cy="116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wrap="square" tIns="68575"/>
          <a:lstStyle>
            <a:lvl1pPr indent="0" lvl="0" marL="0" marR="0" rtl="1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34290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68580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02870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1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37160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1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171450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1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05740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1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240030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1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274320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1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33" name="Shape 433"/>
          <p:cNvSpPr txBox="1"/>
          <p:nvPr>
            <p:ph idx="10" type="dt"/>
          </p:nvPr>
        </p:nvSpPr>
        <p:spPr>
          <a:xfrm>
            <a:off x="7771208" y="4597827"/>
            <a:ext cx="859800" cy="27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wrap="square" tIns="68575"/>
          <a:lstStyle>
            <a:lvl1pPr indent="0" lvl="0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34" name="Shape 434"/>
          <p:cNvSpPr txBox="1"/>
          <p:nvPr>
            <p:ph idx="11" type="ftr"/>
          </p:nvPr>
        </p:nvSpPr>
        <p:spPr>
          <a:xfrm>
            <a:off x="1941908" y="4601855"/>
            <a:ext cx="5715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wrap="square" tIns="68575"/>
          <a:lstStyle>
            <a:lvl1pPr indent="0" lvl="0" marL="0" marR="0" rtl="0" algn="l">
              <a:spcBef>
                <a:spcPts val="0"/>
              </a:spcBef>
              <a:buNone/>
              <a:defRPr b="0" i="0" sz="7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35" name="Shape 435"/>
          <p:cNvSpPr/>
          <p:nvPr/>
        </p:nvSpPr>
        <p:spPr>
          <a:xfrm flipH="1" rot="10800000">
            <a:off x="-3141" y="2383703"/>
            <a:ext cx="1191300" cy="380400"/>
          </a:xfrm>
          <a:custGeom>
            <a:pathLst>
              <a:path extrusionOk="0" h="120000" w="120000">
                <a:moveTo>
                  <a:pt x="120000" y="56412"/>
                </a:moveTo>
                <a:lnTo>
                  <a:pt x="102703" y="2256"/>
                </a:lnTo>
                <a:cubicBezTo>
                  <a:pt x="102586" y="1872"/>
                  <a:pt x="102443" y="1512"/>
                  <a:pt x="102326" y="1128"/>
                </a:cubicBezTo>
                <a:cubicBezTo>
                  <a:pt x="101976" y="0"/>
                  <a:pt x="101613" y="0"/>
                  <a:pt x="101250" y="0"/>
                </a:cubicBezTo>
                <a:lnTo>
                  <a:pt x="94398" y="0"/>
                </a:lnTo>
                <a:lnTo>
                  <a:pt x="0" y="840"/>
                </a:lnTo>
                <a:cubicBezTo>
                  <a:pt x="103" y="40560"/>
                  <a:pt x="220" y="80280"/>
                  <a:pt x="324" y="120000"/>
                </a:cubicBezTo>
                <a:lnTo>
                  <a:pt x="94398" y="119592"/>
                </a:lnTo>
                <a:lnTo>
                  <a:pt x="101250" y="119592"/>
                </a:lnTo>
                <a:cubicBezTo>
                  <a:pt x="101613" y="119592"/>
                  <a:pt x="101976" y="118464"/>
                  <a:pt x="102326" y="118464"/>
                </a:cubicBezTo>
                <a:cubicBezTo>
                  <a:pt x="102326" y="117336"/>
                  <a:pt x="102703" y="117336"/>
                  <a:pt x="102703" y="117336"/>
                </a:cubicBezTo>
                <a:lnTo>
                  <a:pt x="120000" y="63180"/>
                </a:lnTo>
                <a:cubicBezTo>
                  <a:pt x="120713" y="60924"/>
                  <a:pt x="120713" y="58668"/>
                  <a:pt x="120000" y="564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68575" lIns="68575" rIns="68575" wrap="square" tIns="6857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36" name="Shape 436"/>
          <p:cNvSpPr txBox="1"/>
          <p:nvPr>
            <p:ph idx="12" type="sldNum"/>
          </p:nvPr>
        </p:nvSpPr>
        <p:spPr>
          <a:xfrm>
            <a:off x="398859" y="2433104"/>
            <a:ext cx="584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wrap="square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iw" sz="15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  <p:sp>
        <p:nvSpPr>
          <p:cNvPr id="437" name="Shape 437"/>
          <p:cNvSpPr txBox="1"/>
          <p:nvPr/>
        </p:nvSpPr>
        <p:spPr>
          <a:xfrm>
            <a:off x="1850738" y="486003"/>
            <a:ext cx="457200" cy="438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iw" sz="6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</a:p>
        </p:txBody>
      </p:sp>
      <p:sp>
        <p:nvSpPr>
          <p:cNvPr id="438" name="Shape 438"/>
          <p:cNvSpPr txBox="1"/>
          <p:nvPr/>
        </p:nvSpPr>
        <p:spPr>
          <a:xfrm>
            <a:off x="8336139" y="2178979"/>
            <a:ext cx="4572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iw" sz="6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Name Card"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Shape 440"/>
          <p:cNvSpPr txBox="1"/>
          <p:nvPr>
            <p:ph type="title"/>
          </p:nvPr>
        </p:nvSpPr>
        <p:spPr>
          <a:xfrm>
            <a:off x="1941909" y="1828800"/>
            <a:ext cx="6686400" cy="2043600"/>
          </a:xfrm>
          <a:prstGeom prst="rect">
            <a:avLst/>
          </a:prstGeom>
          <a:noFill/>
          <a:ln>
            <a:noFill/>
          </a:ln>
        </p:spPr>
        <p:txBody>
          <a:bodyPr anchorCtr="0" anchor="b" bIns="68575" lIns="68575" rIns="68575" wrap="square" tIns="68575"/>
          <a:lstStyle>
            <a:lvl1pPr indent="0" lvl="0" marL="0" marR="0" rtl="1" algn="l">
              <a:spcBef>
                <a:spcPts val="0"/>
              </a:spcBef>
              <a:buClr>
                <a:srgbClr val="168DBA"/>
              </a:buClr>
              <a:buFont typeface="Century Gothic"/>
              <a:buNone/>
              <a:defRPr b="0" i="0" sz="3600" u="none" cap="none" strike="noStrike">
                <a:solidFill>
                  <a:srgbClr val="168DB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1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2pPr>
            <a:lvl3pPr indent="0" lvl="2" marL="0" marR="0" rtl="1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3pPr>
            <a:lvl4pPr indent="0" lvl="3" marL="0" marR="0" rtl="1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4pPr>
            <a:lvl5pPr indent="0" lvl="4" marL="0" marR="0" rtl="1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5pPr>
            <a:lvl6pPr indent="0" lvl="5" marL="0" marR="0" rtl="1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6pPr>
            <a:lvl7pPr indent="0" lvl="6" marL="0" marR="0" rtl="1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7pPr>
            <a:lvl8pPr indent="0" lvl="7" marL="0" marR="0" rtl="1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8pPr>
            <a:lvl9pPr indent="0" lvl="8" marL="0" marR="0" rtl="1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41" name="Shape 441"/>
          <p:cNvSpPr txBox="1"/>
          <p:nvPr>
            <p:ph idx="1" type="body"/>
          </p:nvPr>
        </p:nvSpPr>
        <p:spPr>
          <a:xfrm>
            <a:off x="1941909" y="3886200"/>
            <a:ext cx="6686400" cy="547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wrap="square" tIns="68575"/>
          <a:lstStyle>
            <a:lvl1pPr indent="-254000" lvl="0" marL="25400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139700" lvl="1" marL="55880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114300" lvl="2" marL="86360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11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114300" lvl="3" marL="120650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114300" lvl="4" marL="154940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114300" lvl="5" marL="189230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114300" lvl="6" marL="223520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114300" lvl="7" marL="257810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114300" lvl="8" marL="292100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42" name="Shape 442"/>
          <p:cNvSpPr txBox="1"/>
          <p:nvPr>
            <p:ph idx="10" type="dt"/>
          </p:nvPr>
        </p:nvSpPr>
        <p:spPr>
          <a:xfrm>
            <a:off x="7771208" y="4597827"/>
            <a:ext cx="859800" cy="27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wrap="square" tIns="68575"/>
          <a:lstStyle>
            <a:lvl1pPr indent="0" lvl="0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43" name="Shape 443"/>
          <p:cNvSpPr txBox="1"/>
          <p:nvPr>
            <p:ph idx="11" type="ftr"/>
          </p:nvPr>
        </p:nvSpPr>
        <p:spPr>
          <a:xfrm>
            <a:off x="1941908" y="4601855"/>
            <a:ext cx="5715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wrap="square" tIns="68575"/>
          <a:lstStyle>
            <a:lvl1pPr indent="0" lvl="0" marL="0" marR="0" rtl="0" algn="l">
              <a:spcBef>
                <a:spcPts val="0"/>
              </a:spcBef>
              <a:buNone/>
              <a:defRPr b="0" i="0" sz="7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44" name="Shape 444"/>
          <p:cNvSpPr/>
          <p:nvPr/>
        </p:nvSpPr>
        <p:spPr>
          <a:xfrm flipH="1" rot="10800000">
            <a:off x="-3141" y="3683866"/>
            <a:ext cx="1191300" cy="380400"/>
          </a:xfrm>
          <a:custGeom>
            <a:pathLst>
              <a:path extrusionOk="0" h="120000" w="120000">
                <a:moveTo>
                  <a:pt x="120000" y="56412"/>
                </a:moveTo>
                <a:lnTo>
                  <a:pt x="102703" y="2256"/>
                </a:lnTo>
                <a:cubicBezTo>
                  <a:pt x="102586" y="1872"/>
                  <a:pt x="102443" y="1512"/>
                  <a:pt x="102326" y="1128"/>
                </a:cubicBezTo>
                <a:cubicBezTo>
                  <a:pt x="101976" y="0"/>
                  <a:pt x="101613" y="0"/>
                  <a:pt x="101250" y="0"/>
                </a:cubicBezTo>
                <a:lnTo>
                  <a:pt x="94398" y="0"/>
                </a:lnTo>
                <a:lnTo>
                  <a:pt x="0" y="840"/>
                </a:lnTo>
                <a:cubicBezTo>
                  <a:pt x="103" y="40560"/>
                  <a:pt x="220" y="80280"/>
                  <a:pt x="324" y="120000"/>
                </a:cubicBezTo>
                <a:lnTo>
                  <a:pt x="94398" y="119592"/>
                </a:lnTo>
                <a:lnTo>
                  <a:pt x="101250" y="119592"/>
                </a:lnTo>
                <a:cubicBezTo>
                  <a:pt x="101613" y="119592"/>
                  <a:pt x="101976" y="118464"/>
                  <a:pt x="102326" y="118464"/>
                </a:cubicBezTo>
                <a:cubicBezTo>
                  <a:pt x="102326" y="117336"/>
                  <a:pt x="102703" y="117336"/>
                  <a:pt x="102703" y="117336"/>
                </a:cubicBezTo>
                <a:lnTo>
                  <a:pt x="120000" y="63180"/>
                </a:lnTo>
                <a:cubicBezTo>
                  <a:pt x="120713" y="60924"/>
                  <a:pt x="120713" y="58668"/>
                  <a:pt x="120000" y="564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68575" lIns="68575" rIns="68575" wrap="square" tIns="6857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45" name="Shape 445"/>
          <p:cNvSpPr txBox="1"/>
          <p:nvPr>
            <p:ph idx="12" type="sldNum"/>
          </p:nvPr>
        </p:nvSpPr>
        <p:spPr>
          <a:xfrm>
            <a:off x="398859" y="3737315"/>
            <a:ext cx="584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wrap="square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iw" sz="15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Quote Name Card"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Shape 447"/>
          <p:cNvSpPr txBox="1"/>
          <p:nvPr>
            <p:ph type="title"/>
          </p:nvPr>
        </p:nvSpPr>
        <p:spPr>
          <a:xfrm>
            <a:off x="2137461" y="457200"/>
            <a:ext cx="6295500" cy="217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wrap="square" tIns="68575"/>
          <a:lstStyle>
            <a:lvl1pPr indent="0" lvl="0" marL="0" marR="0" rtl="1" algn="l">
              <a:spcBef>
                <a:spcPts val="0"/>
              </a:spcBef>
              <a:buClr>
                <a:srgbClr val="168DBA"/>
              </a:buClr>
              <a:buFont typeface="Century Gothic"/>
              <a:buNone/>
              <a:defRPr b="0" i="0" sz="3600" u="none" cap="none" strike="noStrike">
                <a:solidFill>
                  <a:srgbClr val="168DB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1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2pPr>
            <a:lvl3pPr indent="0" lvl="2" marL="0" marR="0" rtl="1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3pPr>
            <a:lvl4pPr indent="0" lvl="3" marL="0" marR="0" rtl="1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4pPr>
            <a:lvl5pPr indent="0" lvl="4" marL="0" marR="0" rtl="1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5pPr>
            <a:lvl6pPr indent="0" lvl="5" marL="0" marR="0" rtl="1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6pPr>
            <a:lvl7pPr indent="0" lvl="6" marL="0" marR="0" rtl="1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7pPr>
            <a:lvl8pPr indent="0" lvl="7" marL="0" marR="0" rtl="1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8pPr>
            <a:lvl9pPr indent="0" lvl="8" marL="0" marR="0" rtl="1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48" name="Shape 448"/>
          <p:cNvSpPr txBox="1"/>
          <p:nvPr>
            <p:ph idx="1" type="body"/>
          </p:nvPr>
        </p:nvSpPr>
        <p:spPr>
          <a:xfrm>
            <a:off x="1941908" y="3257550"/>
            <a:ext cx="6686400" cy="628500"/>
          </a:xfrm>
          <a:prstGeom prst="rect">
            <a:avLst/>
          </a:prstGeom>
          <a:noFill/>
          <a:ln>
            <a:noFill/>
          </a:ln>
        </p:spPr>
        <p:txBody>
          <a:bodyPr anchorCtr="0" anchor="b" bIns="68575" lIns="68575" rIns="68575" wrap="square" tIns="68575"/>
          <a:lstStyle>
            <a:lvl1pPr indent="0" lvl="0" marL="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8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34290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68580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1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02870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37160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114300" lvl="5" marL="189230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114300" lvl="6" marL="223520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114300" lvl="7" marL="257810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114300" lvl="8" marL="292100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49" name="Shape 449"/>
          <p:cNvSpPr txBox="1"/>
          <p:nvPr>
            <p:ph idx="2" type="body"/>
          </p:nvPr>
        </p:nvSpPr>
        <p:spPr>
          <a:xfrm>
            <a:off x="1941909" y="3886200"/>
            <a:ext cx="6686400" cy="547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wrap="square" tIns="68575"/>
          <a:lstStyle>
            <a:lvl1pPr indent="-254000" lvl="0" marL="25400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139700" lvl="1" marL="55880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114300" lvl="2" marL="86360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11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114300" lvl="3" marL="120650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114300" lvl="4" marL="154940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114300" lvl="5" marL="189230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114300" lvl="6" marL="223520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114300" lvl="7" marL="257810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114300" lvl="8" marL="292100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50" name="Shape 450"/>
          <p:cNvSpPr txBox="1"/>
          <p:nvPr>
            <p:ph idx="10" type="dt"/>
          </p:nvPr>
        </p:nvSpPr>
        <p:spPr>
          <a:xfrm>
            <a:off x="7771208" y="4597827"/>
            <a:ext cx="859800" cy="27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wrap="square" tIns="68575"/>
          <a:lstStyle>
            <a:lvl1pPr indent="0" lvl="0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51" name="Shape 451"/>
          <p:cNvSpPr txBox="1"/>
          <p:nvPr>
            <p:ph idx="11" type="ftr"/>
          </p:nvPr>
        </p:nvSpPr>
        <p:spPr>
          <a:xfrm>
            <a:off x="1941908" y="4601855"/>
            <a:ext cx="5715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wrap="square" tIns="68575"/>
          <a:lstStyle>
            <a:lvl1pPr indent="0" lvl="0" marL="0" marR="0" rtl="0" algn="l">
              <a:spcBef>
                <a:spcPts val="0"/>
              </a:spcBef>
              <a:buNone/>
              <a:defRPr b="0" i="0" sz="7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52" name="Shape 452"/>
          <p:cNvSpPr/>
          <p:nvPr/>
        </p:nvSpPr>
        <p:spPr>
          <a:xfrm flipH="1" rot="10800000">
            <a:off x="-3141" y="3683866"/>
            <a:ext cx="1191300" cy="380400"/>
          </a:xfrm>
          <a:custGeom>
            <a:pathLst>
              <a:path extrusionOk="0" h="120000" w="120000">
                <a:moveTo>
                  <a:pt x="120000" y="56412"/>
                </a:moveTo>
                <a:lnTo>
                  <a:pt x="102703" y="2256"/>
                </a:lnTo>
                <a:cubicBezTo>
                  <a:pt x="102586" y="1872"/>
                  <a:pt x="102443" y="1512"/>
                  <a:pt x="102326" y="1128"/>
                </a:cubicBezTo>
                <a:cubicBezTo>
                  <a:pt x="101976" y="0"/>
                  <a:pt x="101613" y="0"/>
                  <a:pt x="101250" y="0"/>
                </a:cubicBezTo>
                <a:lnTo>
                  <a:pt x="94398" y="0"/>
                </a:lnTo>
                <a:lnTo>
                  <a:pt x="0" y="840"/>
                </a:lnTo>
                <a:cubicBezTo>
                  <a:pt x="103" y="40560"/>
                  <a:pt x="220" y="80280"/>
                  <a:pt x="324" y="120000"/>
                </a:cubicBezTo>
                <a:lnTo>
                  <a:pt x="94398" y="119592"/>
                </a:lnTo>
                <a:lnTo>
                  <a:pt x="101250" y="119592"/>
                </a:lnTo>
                <a:cubicBezTo>
                  <a:pt x="101613" y="119592"/>
                  <a:pt x="101976" y="118464"/>
                  <a:pt x="102326" y="118464"/>
                </a:cubicBezTo>
                <a:cubicBezTo>
                  <a:pt x="102326" y="117336"/>
                  <a:pt x="102703" y="117336"/>
                  <a:pt x="102703" y="117336"/>
                </a:cubicBezTo>
                <a:lnTo>
                  <a:pt x="120000" y="63180"/>
                </a:lnTo>
                <a:cubicBezTo>
                  <a:pt x="120713" y="60924"/>
                  <a:pt x="120713" y="58668"/>
                  <a:pt x="120000" y="564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68575" lIns="68575" rIns="68575" wrap="square" tIns="6857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53" name="Shape 453"/>
          <p:cNvSpPr txBox="1"/>
          <p:nvPr>
            <p:ph idx="12" type="sldNum"/>
          </p:nvPr>
        </p:nvSpPr>
        <p:spPr>
          <a:xfrm>
            <a:off x="398859" y="3737315"/>
            <a:ext cx="584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wrap="square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iw" sz="15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  <p:sp>
        <p:nvSpPr>
          <p:cNvPr id="454" name="Shape 454"/>
          <p:cNvSpPr txBox="1"/>
          <p:nvPr/>
        </p:nvSpPr>
        <p:spPr>
          <a:xfrm>
            <a:off x="1850738" y="486003"/>
            <a:ext cx="457200" cy="438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iw" sz="6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</a:p>
        </p:txBody>
      </p:sp>
      <p:sp>
        <p:nvSpPr>
          <p:cNvPr id="455" name="Shape 455"/>
          <p:cNvSpPr txBox="1"/>
          <p:nvPr/>
        </p:nvSpPr>
        <p:spPr>
          <a:xfrm>
            <a:off x="8336139" y="2178979"/>
            <a:ext cx="4572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iw" sz="6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True or False"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Shape 457"/>
          <p:cNvSpPr txBox="1"/>
          <p:nvPr>
            <p:ph type="title"/>
          </p:nvPr>
        </p:nvSpPr>
        <p:spPr>
          <a:xfrm>
            <a:off x="1941908" y="470555"/>
            <a:ext cx="6686400" cy="21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wrap="square" tIns="68575"/>
          <a:lstStyle>
            <a:lvl1pPr indent="0" lvl="0" marL="0" marR="0" rtl="1" algn="l">
              <a:spcBef>
                <a:spcPts val="0"/>
              </a:spcBef>
              <a:buClr>
                <a:srgbClr val="168DBA"/>
              </a:buClr>
              <a:buFont typeface="Century Gothic"/>
              <a:buNone/>
              <a:defRPr b="0" i="0" sz="3600" u="none" cap="none" strike="noStrike">
                <a:solidFill>
                  <a:srgbClr val="168DB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1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2pPr>
            <a:lvl3pPr indent="0" lvl="2" marL="0" marR="0" rtl="1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3pPr>
            <a:lvl4pPr indent="0" lvl="3" marL="0" marR="0" rtl="1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4pPr>
            <a:lvl5pPr indent="0" lvl="4" marL="0" marR="0" rtl="1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5pPr>
            <a:lvl6pPr indent="0" lvl="5" marL="0" marR="0" rtl="1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6pPr>
            <a:lvl7pPr indent="0" lvl="6" marL="0" marR="0" rtl="1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7pPr>
            <a:lvl8pPr indent="0" lvl="7" marL="0" marR="0" rtl="1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8pPr>
            <a:lvl9pPr indent="0" lvl="8" marL="0" marR="0" rtl="1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58" name="Shape 458"/>
          <p:cNvSpPr txBox="1"/>
          <p:nvPr>
            <p:ph idx="1" type="body"/>
          </p:nvPr>
        </p:nvSpPr>
        <p:spPr>
          <a:xfrm>
            <a:off x="1941908" y="3257550"/>
            <a:ext cx="6686400" cy="628500"/>
          </a:xfrm>
          <a:prstGeom prst="rect">
            <a:avLst/>
          </a:prstGeom>
          <a:noFill/>
          <a:ln>
            <a:noFill/>
          </a:ln>
        </p:spPr>
        <p:txBody>
          <a:bodyPr anchorCtr="0" anchor="b" bIns="68575" lIns="68575" rIns="68575" wrap="square" tIns="68575"/>
          <a:lstStyle>
            <a:lvl1pPr indent="0" lvl="0" marL="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8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34290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68580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1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02870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37160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114300" lvl="5" marL="189230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114300" lvl="6" marL="223520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114300" lvl="7" marL="257810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114300" lvl="8" marL="292100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59" name="Shape 459"/>
          <p:cNvSpPr txBox="1"/>
          <p:nvPr>
            <p:ph idx="2" type="body"/>
          </p:nvPr>
        </p:nvSpPr>
        <p:spPr>
          <a:xfrm>
            <a:off x="1941909" y="3886200"/>
            <a:ext cx="6686400" cy="547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wrap="square" tIns="68575"/>
          <a:lstStyle>
            <a:lvl1pPr indent="-254000" lvl="0" marL="25400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139700" lvl="1" marL="55880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114300" lvl="2" marL="86360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11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114300" lvl="3" marL="120650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114300" lvl="4" marL="154940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114300" lvl="5" marL="189230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114300" lvl="6" marL="223520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114300" lvl="7" marL="257810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114300" lvl="8" marL="292100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60" name="Shape 460"/>
          <p:cNvSpPr txBox="1"/>
          <p:nvPr>
            <p:ph idx="10" type="dt"/>
          </p:nvPr>
        </p:nvSpPr>
        <p:spPr>
          <a:xfrm>
            <a:off x="7771208" y="4597827"/>
            <a:ext cx="859800" cy="27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wrap="square" tIns="68575"/>
          <a:lstStyle>
            <a:lvl1pPr indent="0" lvl="0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61" name="Shape 461"/>
          <p:cNvSpPr txBox="1"/>
          <p:nvPr>
            <p:ph idx="11" type="ftr"/>
          </p:nvPr>
        </p:nvSpPr>
        <p:spPr>
          <a:xfrm>
            <a:off x="1941908" y="4601855"/>
            <a:ext cx="5715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wrap="square" tIns="68575"/>
          <a:lstStyle>
            <a:lvl1pPr indent="0" lvl="0" marL="0" marR="0" rtl="0" algn="l">
              <a:spcBef>
                <a:spcPts val="0"/>
              </a:spcBef>
              <a:buNone/>
              <a:defRPr b="0" i="0" sz="7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62" name="Shape 462"/>
          <p:cNvSpPr/>
          <p:nvPr/>
        </p:nvSpPr>
        <p:spPr>
          <a:xfrm flipH="1" rot="10800000">
            <a:off x="-3141" y="3683866"/>
            <a:ext cx="1191300" cy="380400"/>
          </a:xfrm>
          <a:custGeom>
            <a:pathLst>
              <a:path extrusionOk="0" h="120000" w="120000">
                <a:moveTo>
                  <a:pt x="120000" y="56412"/>
                </a:moveTo>
                <a:lnTo>
                  <a:pt x="102703" y="2256"/>
                </a:lnTo>
                <a:cubicBezTo>
                  <a:pt x="102586" y="1872"/>
                  <a:pt x="102443" y="1512"/>
                  <a:pt x="102326" y="1128"/>
                </a:cubicBezTo>
                <a:cubicBezTo>
                  <a:pt x="101976" y="0"/>
                  <a:pt x="101613" y="0"/>
                  <a:pt x="101250" y="0"/>
                </a:cubicBezTo>
                <a:lnTo>
                  <a:pt x="94398" y="0"/>
                </a:lnTo>
                <a:lnTo>
                  <a:pt x="0" y="840"/>
                </a:lnTo>
                <a:cubicBezTo>
                  <a:pt x="103" y="40560"/>
                  <a:pt x="220" y="80280"/>
                  <a:pt x="324" y="120000"/>
                </a:cubicBezTo>
                <a:lnTo>
                  <a:pt x="94398" y="119592"/>
                </a:lnTo>
                <a:lnTo>
                  <a:pt x="101250" y="119592"/>
                </a:lnTo>
                <a:cubicBezTo>
                  <a:pt x="101613" y="119592"/>
                  <a:pt x="101976" y="118464"/>
                  <a:pt x="102326" y="118464"/>
                </a:cubicBezTo>
                <a:cubicBezTo>
                  <a:pt x="102326" y="117336"/>
                  <a:pt x="102703" y="117336"/>
                  <a:pt x="102703" y="117336"/>
                </a:cubicBezTo>
                <a:lnTo>
                  <a:pt x="120000" y="63180"/>
                </a:lnTo>
                <a:cubicBezTo>
                  <a:pt x="120713" y="60924"/>
                  <a:pt x="120713" y="58668"/>
                  <a:pt x="120000" y="564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68575" lIns="68575" rIns="68575" wrap="square" tIns="6857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63" name="Shape 463"/>
          <p:cNvSpPr txBox="1"/>
          <p:nvPr>
            <p:ph idx="12" type="sldNum"/>
          </p:nvPr>
        </p:nvSpPr>
        <p:spPr>
          <a:xfrm>
            <a:off x="398859" y="3737315"/>
            <a:ext cx="584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wrap="square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iw" sz="15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vertTx">
  <p:cSld name="Title and Vertical Text"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Shape 465"/>
          <p:cNvSpPr txBox="1"/>
          <p:nvPr>
            <p:ph type="title"/>
          </p:nvPr>
        </p:nvSpPr>
        <p:spPr>
          <a:xfrm>
            <a:off x="1944693" y="468082"/>
            <a:ext cx="6683700" cy="9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wrap="square" tIns="68575"/>
          <a:lstStyle>
            <a:lvl1pPr indent="0" lvl="0" marL="0" marR="0" rtl="1" algn="l">
              <a:spcBef>
                <a:spcPts val="0"/>
              </a:spcBef>
              <a:buClr>
                <a:srgbClr val="168DBA"/>
              </a:buClr>
              <a:buFont typeface="Century Gothic"/>
              <a:buNone/>
              <a:defRPr b="0" i="0" sz="2700" u="none" cap="none" strike="noStrike">
                <a:solidFill>
                  <a:srgbClr val="168DB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1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2pPr>
            <a:lvl3pPr indent="0" lvl="2" marL="0" marR="0" rtl="1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3pPr>
            <a:lvl4pPr indent="0" lvl="3" marL="0" marR="0" rtl="1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4pPr>
            <a:lvl5pPr indent="0" lvl="4" marL="0" marR="0" rtl="1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5pPr>
            <a:lvl6pPr indent="0" lvl="5" marL="0" marR="0" rtl="1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6pPr>
            <a:lvl7pPr indent="0" lvl="6" marL="0" marR="0" rtl="1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7pPr>
            <a:lvl8pPr indent="0" lvl="7" marL="0" marR="0" rtl="1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8pPr>
            <a:lvl9pPr indent="0" lvl="8" marL="0" marR="0" rtl="1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66" name="Shape 466"/>
          <p:cNvSpPr txBox="1"/>
          <p:nvPr>
            <p:ph idx="1" type="body"/>
          </p:nvPr>
        </p:nvSpPr>
        <p:spPr>
          <a:xfrm rot="5400000">
            <a:off x="3827858" y="-285600"/>
            <a:ext cx="2914800" cy="66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wrap="square" tIns="68575"/>
          <a:lstStyle>
            <a:lvl1pPr indent="-165100" lvl="0" marL="25400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14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139700" lvl="1" marL="55880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114300" lvl="2" marL="86360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11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114300" lvl="3" marL="120650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114300" lvl="4" marL="154940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114300" lvl="5" marL="189230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114300" lvl="6" marL="223520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114300" lvl="7" marL="257810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114300" lvl="8" marL="292100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67" name="Shape 467"/>
          <p:cNvSpPr txBox="1"/>
          <p:nvPr>
            <p:ph idx="10" type="dt"/>
          </p:nvPr>
        </p:nvSpPr>
        <p:spPr>
          <a:xfrm>
            <a:off x="7771208" y="4597827"/>
            <a:ext cx="859800" cy="27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wrap="square" tIns="68575"/>
          <a:lstStyle>
            <a:lvl1pPr indent="0" lvl="0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68" name="Shape 468"/>
          <p:cNvSpPr txBox="1"/>
          <p:nvPr>
            <p:ph idx="11" type="ftr"/>
          </p:nvPr>
        </p:nvSpPr>
        <p:spPr>
          <a:xfrm>
            <a:off x="1941908" y="4601855"/>
            <a:ext cx="5715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wrap="square" tIns="68575"/>
          <a:lstStyle>
            <a:lvl1pPr indent="0" lvl="0" marL="0" marR="0" rtl="0" algn="l">
              <a:spcBef>
                <a:spcPts val="0"/>
              </a:spcBef>
              <a:buNone/>
              <a:defRPr b="0" i="0" sz="7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69" name="Shape 469"/>
          <p:cNvSpPr/>
          <p:nvPr/>
        </p:nvSpPr>
        <p:spPr>
          <a:xfrm flipH="1" rot="10800000">
            <a:off x="-3141" y="535853"/>
            <a:ext cx="1191300" cy="380400"/>
          </a:xfrm>
          <a:custGeom>
            <a:pathLst>
              <a:path extrusionOk="0" h="120000" w="120000">
                <a:moveTo>
                  <a:pt x="120000" y="56412"/>
                </a:moveTo>
                <a:lnTo>
                  <a:pt x="102703" y="2256"/>
                </a:lnTo>
                <a:cubicBezTo>
                  <a:pt x="102586" y="1872"/>
                  <a:pt x="102443" y="1512"/>
                  <a:pt x="102326" y="1128"/>
                </a:cubicBezTo>
                <a:cubicBezTo>
                  <a:pt x="101976" y="0"/>
                  <a:pt x="101613" y="0"/>
                  <a:pt x="101250" y="0"/>
                </a:cubicBezTo>
                <a:lnTo>
                  <a:pt x="94398" y="0"/>
                </a:lnTo>
                <a:lnTo>
                  <a:pt x="0" y="840"/>
                </a:lnTo>
                <a:cubicBezTo>
                  <a:pt x="103" y="40560"/>
                  <a:pt x="220" y="80280"/>
                  <a:pt x="324" y="120000"/>
                </a:cubicBezTo>
                <a:lnTo>
                  <a:pt x="94398" y="119592"/>
                </a:lnTo>
                <a:lnTo>
                  <a:pt x="101250" y="119592"/>
                </a:lnTo>
                <a:cubicBezTo>
                  <a:pt x="101613" y="119592"/>
                  <a:pt x="101976" y="118464"/>
                  <a:pt x="102326" y="118464"/>
                </a:cubicBezTo>
                <a:cubicBezTo>
                  <a:pt x="102326" y="117336"/>
                  <a:pt x="102703" y="117336"/>
                  <a:pt x="102703" y="117336"/>
                </a:cubicBezTo>
                <a:lnTo>
                  <a:pt x="120000" y="63180"/>
                </a:lnTo>
                <a:cubicBezTo>
                  <a:pt x="120713" y="60924"/>
                  <a:pt x="120713" y="58668"/>
                  <a:pt x="120000" y="564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68575" lIns="68575" rIns="68575" wrap="square" tIns="6857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70" name="Shape 470"/>
          <p:cNvSpPr txBox="1"/>
          <p:nvPr>
            <p:ph idx="12" type="sldNum"/>
          </p:nvPr>
        </p:nvSpPr>
        <p:spPr>
          <a:xfrm>
            <a:off x="398859" y="590836"/>
            <a:ext cx="584700" cy="273899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wrap="square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iw" sz="15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vertTitleAndTx">
  <p:cSld name="Vertical Title and Text"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Shape 472"/>
          <p:cNvSpPr txBox="1"/>
          <p:nvPr>
            <p:ph type="title"/>
          </p:nvPr>
        </p:nvSpPr>
        <p:spPr>
          <a:xfrm rot="5400000">
            <a:off x="5817459" y="1624203"/>
            <a:ext cx="39630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wrap="square" tIns="68575"/>
          <a:lstStyle>
            <a:lvl1pPr indent="0" lvl="0" marL="0" marR="0" rtl="1" algn="l">
              <a:spcBef>
                <a:spcPts val="0"/>
              </a:spcBef>
              <a:buClr>
                <a:srgbClr val="168DBA"/>
              </a:buClr>
              <a:buFont typeface="Century Gothic"/>
              <a:buNone/>
              <a:defRPr b="0" i="0" sz="2700" u="none" cap="none" strike="noStrike">
                <a:solidFill>
                  <a:srgbClr val="168DB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1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2pPr>
            <a:lvl3pPr indent="0" lvl="2" marL="0" marR="0" rtl="1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3pPr>
            <a:lvl4pPr indent="0" lvl="3" marL="0" marR="0" rtl="1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4pPr>
            <a:lvl5pPr indent="0" lvl="4" marL="0" marR="0" rtl="1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5pPr>
            <a:lvl6pPr indent="0" lvl="5" marL="0" marR="0" rtl="1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6pPr>
            <a:lvl7pPr indent="0" lvl="6" marL="0" marR="0" rtl="1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7pPr>
            <a:lvl8pPr indent="0" lvl="7" marL="0" marR="0" rtl="1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8pPr>
            <a:lvl9pPr indent="0" lvl="8" marL="0" marR="0" rtl="1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73" name="Shape 473"/>
          <p:cNvSpPr txBox="1"/>
          <p:nvPr>
            <p:ph idx="1" type="body"/>
          </p:nvPr>
        </p:nvSpPr>
        <p:spPr>
          <a:xfrm rot="5400000">
            <a:off x="2389358" y="23253"/>
            <a:ext cx="3963000" cy="48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wrap="square" tIns="68575"/>
          <a:lstStyle>
            <a:lvl1pPr indent="-165100" lvl="0" marL="25400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14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139700" lvl="1" marL="55880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114300" lvl="2" marL="86360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11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114300" lvl="3" marL="120650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114300" lvl="4" marL="154940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114300" lvl="5" marL="189230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114300" lvl="6" marL="223520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114300" lvl="7" marL="257810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114300" lvl="8" marL="292100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74" name="Shape 474"/>
          <p:cNvSpPr txBox="1"/>
          <p:nvPr>
            <p:ph idx="10" type="dt"/>
          </p:nvPr>
        </p:nvSpPr>
        <p:spPr>
          <a:xfrm>
            <a:off x="7771208" y="4597827"/>
            <a:ext cx="859800" cy="27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wrap="square" tIns="68575"/>
          <a:lstStyle>
            <a:lvl1pPr indent="0" lvl="0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75" name="Shape 475"/>
          <p:cNvSpPr txBox="1"/>
          <p:nvPr>
            <p:ph idx="11" type="ftr"/>
          </p:nvPr>
        </p:nvSpPr>
        <p:spPr>
          <a:xfrm>
            <a:off x="1941908" y="4601855"/>
            <a:ext cx="5715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wrap="square" tIns="68575"/>
          <a:lstStyle>
            <a:lvl1pPr indent="0" lvl="0" marL="0" marR="0" rtl="0" algn="l">
              <a:spcBef>
                <a:spcPts val="0"/>
              </a:spcBef>
              <a:buNone/>
              <a:defRPr b="0" i="0" sz="7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76" name="Shape 476"/>
          <p:cNvSpPr/>
          <p:nvPr/>
        </p:nvSpPr>
        <p:spPr>
          <a:xfrm flipH="1" rot="10800000">
            <a:off x="-3141" y="535853"/>
            <a:ext cx="1191300" cy="380400"/>
          </a:xfrm>
          <a:custGeom>
            <a:pathLst>
              <a:path extrusionOk="0" h="120000" w="120000">
                <a:moveTo>
                  <a:pt x="120000" y="56412"/>
                </a:moveTo>
                <a:lnTo>
                  <a:pt x="102703" y="2256"/>
                </a:lnTo>
                <a:cubicBezTo>
                  <a:pt x="102586" y="1872"/>
                  <a:pt x="102443" y="1512"/>
                  <a:pt x="102326" y="1128"/>
                </a:cubicBezTo>
                <a:cubicBezTo>
                  <a:pt x="101976" y="0"/>
                  <a:pt x="101613" y="0"/>
                  <a:pt x="101250" y="0"/>
                </a:cubicBezTo>
                <a:lnTo>
                  <a:pt x="94398" y="0"/>
                </a:lnTo>
                <a:lnTo>
                  <a:pt x="0" y="840"/>
                </a:lnTo>
                <a:cubicBezTo>
                  <a:pt x="103" y="40560"/>
                  <a:pt x="220" y="80280"/>
                  <a:pt x="324" y="120000"/>
                </a:cubicBezTo>
                <a:lnTo>
                  <a:pt x="94398" y="119592"/>
                </a:lnTo>
                <a:lnTo>
                  <a:pt x="101250" y="119592"/>
                </a:lnTo>
                <a:cubicBezTo>
                  <a:pt x="101613" y="119592"/>
                  <a:pt x="101976" y="118464"/>
                  <a:pt x="102326" y="118464"/>
                </a:cubicBezTo>
                <a:cubicBezTo>
                  <a:pt x="102326" y="117336"/>
                  <a:pt x="102703" y="117336"/>
                  <a:pt x="102703" y="117336"/>
                </a:cubicBezTo>
                <a:lnTo>
                  <a:pt x="120000" y="63180"/>
                </a:lnTo>
                <a:cubicBezTo>
                  <a:pt x="120713" y="60924"/>
                  <a:pt x="120713" y="58668"/>
                  <a:pt x="120000" y="564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68575" lIns="68575" rIns="68575" wrap="square" tIns="6857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77" name="Shape 477"/>
          <p:cNvSpPr txBox="1"/>
          <p:nvPr>
            <p:ph idx="12" type="sldNum"/>
          </p:nvPr>
        </p:nvSpPr>
        <p:spPr>
          <a:xfrm>
            <a:off x="398859" y="590836"/>
            <a:ext cx="584700" cy="273899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wrap="square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iw" sz="15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Shape 485"/>
          <p:cNvSpPr txBox="1"/>
          <p:nvPr>
            <p:ph type="ctrTitle"/>
          </p:nvPr>
        </p:nvSpPr>
        <p:spPr>
          <a:xfrm>
            <a:off x="685800" y="841772"/>
            <a:ext cx="77724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None/>
              <a:defRPr sz="1800"/>
            </a:lvl2pPr>
            <a:lvl3pPr indent="0" lvl="2" rtl="0">
              <a:spcBef>
                <a:spcPts val="0"/>
              </a:spcBef>
              <a:buNone/>
              <a:defRPr sz="1800"/>
            </a:lvl3pPr>
            <a:lvl4pPr indent="0" lvl="3" rtl="0">
              <a:spcBef>
                <a:spcPts val="0"/>
              </a:spcBef>
              <a:buNone/>
              <a:defRPr sz="1800"/>
            </a:lvl4pPr>
            <a:lvl5pPr indent="0" lvl="4" rtl="0">
              <a:spcBef>
                <a:spcPts val="0"/>
              </a:spcBef>
              <a:buNone/>
              <a:defRPr sz="1800"/>
            </a:lvl5pPr>
            <a:lvl6pPr indent="0" lvl="5" rtl="0">
              <a:spcBef>
                <a:spcPts val="0"/>
              </a:spcBef>
              <a:buNone/>
              <a:defRPr sz="1800"/>
            </a:lvl6pPr>
            <a:lvl7pPr indent="0" lvl="6" rtl="0">
              <a:spcBef>
                <a:spcPts val="0"/>
              </a:spcBef>
              <a:buNone/>
              <a:defRPr sz="1800"/>
            </a:lvl7pPr>
            <a:lvl8pPr indent="0" lvl="7" rtl="0">
              <a:spcBef>
                <a:spcPts val="0"/>
              </a:spcBef>
              <a:buNone/>
              <a:defRPr sz="1800"/>
            </a:lvl8pPr>
            <a:lvl9pPr indent="0" lvl="8" rtl="0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486" name="Shape 486"/>
          <p:cNvSpPr txBox="1"/>
          <p:nvPr>
            <p:ph idx="1" type="subTitle"/>
          </p:nvPr>
        </p:nvSpPr>
        <p:spPr>
          <a:xfrm>
            <a:off x="1143000" y="270152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ctr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7" name="Shape 487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8" name="Shape 488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9" name="Shape 489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iw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">
  <p:cSld name="Title and Content"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Shape 491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None/>
              <a:defRPr sz="1800"/>
            </a:lvl2pPr>
            <a:lvl3pPr indent="0" lvl="2" rtl="0">
              <a:spcBef>
                <a:spcPts val="0"/>
              </a:spcBef>
              <a:buNone/>
              <a:defRPr sz="1800"/>
            </a:lvl3pPr>
            <a:lvl4pPr indent="0" lvl="3" rtl="0">
              <a:spcBef>
                <a:spcPts val="0"/>
              </a:spcBef>
              <a:buNone/>
              <a:defRPr sz="1800"/>
            </a:lvl4pPr>
            <a:lvl5pPr indent="0" lvl="4" rtl="0">
              <a:spcBef>
                <a:spcPts val="0"/>
              </a:spcBef>
              <a:buNone/>
              <a:defRPr sz="1800"/>
            </a:lvl5pPr>
            <a:lvl6pPr indent="0" lvl="5" rtl="0">
              <a:spcBef>
                <a:spcPts val="0"/>
              </a:spcBef>
              <a:buNone/>
              <a:defRPr sz="1800"/>
            </a:lvl6pPr>
            <a:lvl7pPr indent="0" lvl="6" rtl="0">
              <a:spcBef>
                <a:spcPts val="0"/>
              </a:spcBef>
              <a:buNone/>
              <a:defRPr sz="1800"/>
            </a:lvl7pPr>
            <a:lvl8pPr indent="0" lvl="7" rtl="0">
              <a:spcBef>
                <a:spcPts val="0"/>
              </a:spcBef>
              <a:buNone/>
              <a:defRPr sz="1800"/>
            </a:lvl8pPr>
            <a:lvl9pPr indent="0" lvl="8" rtl="0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492" name="Shape 492"/>
          <p:cNvSpPr txBox="1"/>
          <p:nvPr>
            <p:ph idx="1" type="body"/>
          </p:nvPr>
        </p:nvSpPr>
        <p:spPr>
          <a:xfrm>
            <a:off x="628650" y="1369218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3" name="Shape 49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4" name="Shape 494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5" name="Shape 495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w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iw"/>
              <a:t>‹#›</a:t>
            </a:fld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Shape 497"/>
          <p:cNvSpPr txBox="1"/>
          <p:nvPr>
            <p:ph type="title"/>
          </p:nvPr>
        </p:nvSpPr>
        <p:spPr>
          <a:xfrm>
            <a:off x="623887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None/>
              <a:defRPr sz="1800"/>
            </a:lvl2pPr>
            <a:lvl3pPr indent="0" lvl="2" rtl="0">
              <a:spcBef>
                <a:spcPts val="0"/>
              </a:spcBef>
              <a:buNone/>
              <a:defRPr sz="1800"/>
            </a:lvl3pPr>
            <a:lvl4pPr indent="0" lvl="3" rtl="0">
              <a:spcBef>
                <a:spcPts val="0"/>
              </a:spcBef>
              <a:buNone/>
              <a:defRPr sz="1800"/>
            </a:lvl4pPr>
            <a:lvl5pPr indent="0" lvl="4" rtl="0">
              <a:spcBef>
                <a:spcPts val="0"/>
              </a:spcBef>
              <a:buNone/>
              <a:defRPr sz="1800"/>
            </a:lvl5pPr>
            <a:lvl6pPr indent="0" lvl="5" rtl="0">
              <a:spcBef>
                <a:spcPts val="0"/>
              </a:spcBef>
              <a:buNone/>
              <a:defRPr sz="1800"/>
            </a:lvl6pPr>
            <a:lvl7pPr indent="0" lvl="6" rtl="0">
              <a:spcBef>
                <a:spcPts val="0"/>
              </a:spcBef>
              <a:buNone/>
              <a:defRPr sz="1800"/>
            </a:lvl7pPr>
            <a:lvl8pPr indent="0" lvl="7" rtl="0">
              <a:spcBef>
                <a:spcPts val="0"/>
              </a:spcBef>
              <a:buNone/>
              <a:defRPr sz="1800"/>
            </a:lvl8pPr>
            <a:lvl9pPr indent="0" lvl="8" rtl="0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498" name="Shape 498"/>
          <p:cNvSpPr txBox="1"/>
          <p:nvPr>
            <p:ph idx="1" type="body"/>
          </p:nvPr>
        </p:nvSpPr>
        <p:spPr>
          <a:xfrm>
            <a:off x="623887" y="3442098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9" name="Shape 499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0" name="Shape 500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1" name="Shape 501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w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Obj">
  <p:cSld name="Two Content"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Shape 503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None/>
              <a:defRPr sz="1800"/>
            </a:lvl2pPr>
            <a:lvl3pPr indent="0" lvl="2" rtl="0">
              <a:spcBef>
                <a:spcPts val="0"/>
              </a:spcBef>
              <a:buNone/>
              <a:defRPr sz="1800"/>
            </a:lvl3pPr>
            <a:lvl4pPr indent="0" lvl="3" rtl="0">
              <a:spcBef>
                <a:spcPts val="0"/>
              </a:spcBef>
              <a:buNone/>
              <a:defRPr sz="1800"/>
            </a:lvl4pPr>
            <a:lvl5pPr indent="0" lvl="4" rtl="0">
              <a:spcBef>
                <a:spcPts val="0"/>
              </a:spcBef>
              <a:buNone/>
              <a:defRPr sz="1800"/>
            </a:lvl5pPr>
            <a:lvl6pPr indent="0" lvl="5" rtl="0">
              <a:spcBef>
                <a:spcPts val="0"/>
              </a:spcBef>
              <a:buNone/>
              <a:defRPr sz="1800"/>
            </a:lvl6pPr>
            <a:lvl7pPr indent="0" lvl="6" rtl="0">
              <a:spcBef>
                <a:spcPts val="0"/>
              </a:spcBef>
              <a:buNone/>
              <a:defRPr sz="1800"/>
            </a:lvl7pPr>
            <a:lvl8pPr indent="0" lvl="7" rtl="0">
              <a:spcBef>
                <a:spcPts val="0"/>
              </a:spcBef>
              <a:buNone/>
              <a:defRPr sz="1800"/>
            </a:lvl8pPr>
            <a:lvl9pPr indent="0" lvl="8" rtl="0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504" name="Shape 504"/>
          <p:cNvSpPr txBox="1"/>
          <p:nvPr>
            <p:ph idx="1" type="body"/>
          </p:nvPr>
        </p:nvSpPr>
        <p:spPr>
          <a:xfrm>
            <a:off x="628650" y="1369218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5" name="Shape 505"/>
          <p:cNvSpPr txBox="1"/>
          <p:nvPr>
            <p:ph idx="2" type="body"/>
          </p:nvPr>
        </p:nvSpPr>
        <p:spPr>
          <a:xfrm>
            <a:off x="4629150" y="1369218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6" name="Shape 506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7" name="Shape 507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8" name="Shape 508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w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TxTwoObj">
  <p:cSld name="Comparison"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Shape 510"/>
          <p:cNvSpPr txBox="1"/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None/>
              <a:defRPr sz="1800"/>
            </a:lvl2pPr>
            <a:lvl3pPr indent="0" lvl="2" rtl="0">
              <a:spcBef>
                <a:spcPts val="0"/>
              </a:spcBef>
              <a:buNone/>
              <a:defRPr sz="1800"/>
            </a:lvl3pPr>
            <a:lvl4pPr indent="0" lvl="3" rtl="0">
              <a:spcBef>
                <a:spcPts val="0"/>
              </a:spcBef>
              <a:buNone/>
              <a:defRPr sz="1800"/>
            </a:lvl4pPr>
            <a:lvl5pPr indent="0" lvl="4" rtl="0">
              <a:spcBef>
                <a:spcPts val="0"/>
              </a:spcBef>
              <a:buNone/>
              <a:defRPr sz="1800"/>
            </a:lvl5pPr>
            <a:lvl6pPr indent="0" lvl="5" rtl="0">
              <a:spcBef>
                <a:spcPts val="0"/>
              </a:spcBef>
              <a:buNone/>
              <a:defRPr sz="1800"/>
            </a:lvl6pPr>
            <a:lvl7pPr indent="0" lvl="6" rtl="0">
              <a:spcBef>
                <a:spcPts val="0"/>
              </a:spcBef>
              <a:buNone/>
              <a:defRPr sz="1800"/>
            </a:lvl7pPr>
            <a:lvl8pPr indent="0" lvl="7" rtl="0">
              <a:spcBef>
                <a:spcPts val="0"/>
              </a:spcBef>
              <a:buNone/>
              <a:defRPr sz="1800"/>
            </a:lvl8pPr>
            <a:lvl9pPr indent="0" lvl="8" rtl="0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511" name="Shape 511"/>
          <p:cNvSpPr txBox="1"/>
          <p:nvPr>
            <p:ph idx="1" type="body"/>
          </p:nvPr>
        </p:nvSpPr>
        <p:spPr>
          <a:xfrm>
            <a:off x="629841" y="1260872"/>
            <a:ext cx="3868200" cy="6179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2" name="Shape 512"/>
          <p:cNvSpPr txBox="1"/>
          <p:nvPr>
            <p:ph idx="2" type="body"/>
          </p:nvPr>
        </p:nvSpPr>
        <p:spPr>
          <a:xfrm>
            <a:off x="629841" y="1878806"/>
            <a:ext cx="3868200" cy="27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3" name="Shape 513"/>
          <p:cNvSpPr txBox="1"/>
          <p:nvPr>
            <p:ph idx="3" type="body"/>
          </p:nvPr>
        </p:nvSpPr>
        <p:spPr>
          <a:xfrm>
            <a:off x="4629150" y="1260872"/>
            <a:ext cx="3887400" cy="6179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4" name="Shape 514"/>
          <p:cNvSpPr txBox="1"/>
          <p:nvPr>
            <p:ph idx="4" type="body"/>
          </p:nvPr>
        </p:nvSpPr>
        <p:spPr>
          <a:xfrm>
            <a:off x="4629150" y="1878806"/>
            <a:ext cx="3887400" cy="27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5" name="Shape 515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6" name="Shape 516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7" name="Shape 517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w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Shape 519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None/>
              <a:defRPr sz="1800"/>
            </a:lvl2pPr>
            <a:lvl3pPr indent="0" lvl="2" rtl="0">
              <a:spcBef>
                <a:spcPts val="0"/>
              </a:spcBef>
              <a:buNone/>
              <a:defRPr sz="1800"/>
            </a:lvl3pPr>
            <a:lvl4pPr indent="0" lvl="3" rtl="0">
              <a:spcBef>
                <a:spcPts val="0"/>
              </a:spcBef>
              <a:buNone/>
              <a:defRPr sz="1800"/>
            </a:lvl4pPr>
            <a:lvl5pPr indent="0" lvl="4" rtl="0">
              <a:spcBef>
                <a:spcPts val="0"/>
              </a:spcBef>
              <a:buNone/>
              <a:defRPr sz="1800"/>
            </a:lvl5pPr>
            <a:lvl6pPr indent="0" lvl="5" rtl="0">
              <a:spcBef>
                <a:spcPts val="0"/>
              </a:spcBef>
              <a:buNone/>
              <a:defRPr sz="1800"/>
            </a:lvl6pPr>
            <a:lvl7pPr indent="0" lvl="6" rtl="0">
              <a:spcBef>
                <a:spcPts val="0"/>
              </a:spcBef>
              <a:buNone/>
              <a:defRPr sz="1800"/>
            </a:lvl7pPr>
            <a:lvl8pPr indent="0" lvl="7" rtl="0">
              <a:spcBef>
                <a:spcPts val="0"/>
              </a:spcBef>
              <a:buNone/>
              <a:defRPr sz="1800"/>
            </a:lvl8pPr>
            <a:lvl9pPr indent="0" lvl="8" rtl="0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520" name="Shape 520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1" name="Shape 521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2" name="Shape 522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w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Shape 524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5" name="Shape 525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6" name="Shape 526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w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Tx">
  <p:cSld name="Content with Caption"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Shape 528"/>
          <p:cNvSpPr txBox="1"/>
          <p:nvPr>
            <p:ph type="title"/>
          </p:nvPr>
        </p:nvSpPr>
        <p:spPr>
          <a:xfrm>
            <a:off x="629841" y="342900"/>
            <a:ext cx="2949299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None/>
              <a:defRPr sz="1800"/>
            </a:lvl2pPr>
            <a:lvl3pPr indent="0" lvl="2" rtl="0">
              <a:spcBef>
                <a:spcPts val="0"/>
              </a:spcBef>
              <a:buNone/>
              <a:defRPr sz="1800"/>
            </a:lvl3pPr>
            <a:lvl4pPr indent="0" lvl="3" rtl="0">
              <a:spcBef>
                <a:spcPts val="0"/>
              </a:spcBef>
              <a:buNone/>
              <a:defRPr sz="1800"/>
            </a:lvl4pPr>
            <a:lvl5pPr indent="0" lvl="4" rtl="0">
              <a:spcBef>
                <a:spcPts val="0"/>
              </a:spcBef>
              <a:buNone/>
              <a:defRPr sz="1800"/>
            </a:lvl5pPr>
            <a:lvl6pPr indent="0" lvl="5" rtl="0">
              <a:spcBef>
                <a:spcPts val="0"/>
              </a:spcBef>
              <a:buNone/>
              <a:defRPr sz="1800"/>
            </a:lvl6pPr>
            <a:lvl7pPr indent="0" lvl="6" rtl="0">
              <a:spcBef>
                <a:spcPts val="0"/>
              </a:spcBef>
              <a:buNone/>
              <a:defRPr sz="1800"/>
            </a:lvl7pPr>
            <a:lvl8pPr indent="0" lvl="7" rtl="0">
              <a:spcBef>
                <a:spcPts val="0"/>
              </a:spcBef>
              <a:buNone/>
              <a:defRPr sz="1800"/>
            </a:lvl8pPr>
            <a:lvl9pPr indent="0" lvl="8" rtl="0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529" name="Shape 529"/>
          <p:cNvSpPr txBox="1"/>
          <p:nvPr>
            <p:ph idx="1" type="body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254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08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0" name="Shape 530"/>
          <p:cNvSpPr txBox="1"/>
          <p:nvPr>
            <p:ph idx="2" type="body"/>
          </p:nvPr>
        </p:nvSpPr>
        <p:spPr>
          <a:xfrm>
            <a:off x="629841" y="1543050"/>
            <a:ext cx="2949299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1" name="Shape 531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2" name="Shape 532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3" name="Shape 53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w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picTx">
  <p:cSld name="Picture with Caption">
    <p:spTree>
      <p:nvGrpSpPr>
        <p:cNvPr id="534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Shape 535"/>
          <p:cNvSpPr txBox="1"/>
          <p:nvPr>
            <p:ph type="title"/>
          </p:nvPr>
        </p:nvSpPr>
        <p:spPr>
          <a:xfrm>
            <a:off x="629841" y="342900"/>
            <a:ext cx="2949299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None/>
              <a:defRPr sz="1800"/>
            </a:lvl2pPr>
            <a:lvl3pPr indent="0" lvl="2" rtl="0">
              <a:spcBef>
                <a:spcPts val="0"/>
              </a:spcBef>
              <a:buNone/>
              <a:defRPr sz="1800"/>
            </a:lvl3pPr>
            <a:lvl4pPr indent="0" lvl="3" rtl="0">
              <a:spcBef>
                <a:spcPts val="0"/>
              </a:spcBef>
              <a:buNone/>
              <a:defRPr sz="1800"/>
            </a:lvl4pPr>
            <a:lvl5pPr indent="0" lvl="4" rtl="0">
              <a:spcBef>
                <a:spcPts val="0"/>
              </a:spcBef>
              <a:buNone/>
              <a:defRPr sz="1800"/>
            </a:lvl5pPr>
            <a:lvl6pPr indent="0" lvl="5" rtl="0">
              <a:spcBef>
                <a:spcPts val="0"/>
              </a:spcBef>
              <a:buNone/>
              <a:defRPr sz="1800"/>
            </a:lvl6pPr>
            <a:lvl7pPr indent="0" lvl="6" rtl="0">
              <a:spcBef>
                <a:spcPts val="0"/>
              </a:spcBef>
              <a:buNone/>
              <a:defRPr sz="1800"/>
            </a:lvl7pPr>
            <a:lvl8pPr indent="0" lvl="7" rtl="0">
              <a:spcBef>
                <a:spcPts val="0"/>
              </a:spcBef>
              <a:buNone/>
              <a:defRPr sz="1800"/>
            </a:lvl8pPr>
            <a:lvl9pPr indent="0" lvl="8" rtl="0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536" name="Shape 536"/>
          <p:cNvSpPr/>
          <p:nvPr>
            <p:ph idx="2" type="pic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7" name="Shape 537"/>
          <p:cNvSpPr txBox="1"/>
          <p:nvPr>
            <p:ph idx="1" type="body"/>
          </p:nvPr>
        </p:nvSpPr>
        <p:spPr>
          <a:xfrm>
            <a:off x="629841" y="1543050"/>
            <a:ext cx="2949299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8" name="Shape 538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9" name="Shape 539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0" name="Shape 540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w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vertTx">
  <p:cSld name="Title and Vertical Text">
    <p:spTree>
      <p:nvGrpSpPr>
        <p:cNvPr id="54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Shape 542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None/>
              <a:defRPr sz="1800"/>
            </a:lvl2pPr>
            <a:lvl3pPr indent="0" lvl="2" rtl="0">
              <a:spcBef>
                <a:spcPts val="0"/>
              </a:spcBef>
              <a:buNone/>
              <a:defRPr sz="1800"/>
            </a:lvl3pPr>
            <a:lvl4pPr indent="0" lvl="3" rtl="0">
              <a:spcBef>
                <a:spcPts val="0"/>
              </a:spcBef>
              <a:buNone/>
              <a:defRPr sz="1800"/>
            </a:lvl4pPr>
            <a:lvl5pPr indent="0" lvl="4" rtl="0">
              <a:spcBef>
                <a:spcPts val="0"/>
              </a:spcBef>
              <a:buNone/>
              <a:defRPr sz="1800"/>
            </a:lvl5pPr>
            <a:lvl6pPr indent="0" lvl="5" rtl="0">
              <a:spcBef>
                <a:spcPts val="0"/>
              </a:spcBef>
              <a:buNone/>
              <a:defRPr sz="1800"/>
            </a:lvl6pPr>
            <a:lvl7pPr indent="0" lvl="6" rtl="0">
              <a:spcBef>
                <a:spcPts val="0"/>
              </a:spcBef>
              <a:buNone/>
              <a:defRPr sz="1800"/>
            </a:lvl7pPr>
            <a:lvl8pPr indent="0" lvl="7" rtl="0">
              <a:spcBef>
                <a:spcPts val="0"/>
              </a:spcBef>
              <a:buNone/>
              <a:defRPr sz="1800"/>
            </a:lvl8pPr>
            <a:lvl9pPr indent="0" lvl="8" rtl="0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543" name="Shape 543"/>
          <p:cNvSpPr txBox="1"/>
          <p:nvPr>
            <p:ph idx="1" type="body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4" name="Shape 544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5" name="Shape 545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6" name="Shape 546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w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vertTitleAndTx">
  <p:cSld name="Vertical Title and Text">
    <p:spTree>
      <p:nvGrpSpPr>
        <p:cNvPr id="547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Shape 548"/>
          <p:cNvSpPr txBox="1"/>
          <p:nvPr>
            <p:ph type="title"/>
          </p:nvPr>
        </p:nvSpPr>
        <p:spPr>
          <a:xfrm rot="5400000">
            <a:off x="5350050" y="1467543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None/>
              <a:defRPr sz="1800"/>
            </a:lvl2pPr>
            <a:lvl3pPr indent="0" lvl="2" rtl="0">
              <a:spcBef>
                <a:spcPts val="0"/>
              </a:spcBef>
              <a:buNone/>
              <a:defRPr sz="1800"/>
            </a:lvl3pPr>
            <a:lvl4pPr indent="0" lvl="3" rtl="0">
              <a:spcBef>
                <a:spcPts val="0"/>
              </a:spcBef>
              <a:buNone/>
              <a:defRPr sz="1800"/>
            </a:lvl4pPr>
            <a:lvl5pPr indent="0" lvl="4" rtl="0">
              <a:spcBef>
                <a:spcPts val="0"/>
              </a:spcBef>
              <a:buNone/>
              <a:defRPr sz="1800"/>
            </a:lvl5pPr>
            <a:lvl6pPr indent="0" lvl="5" rtl="0">
              <a:spcBef>
                <a:spcPts val="0"/>
              </a:spcBef>
              <a:buNone/>
              <a:defRPr sz="1800"/>
            </a:lvl6pPr>
            <a:lvl7pPr indent="0" lvl="6" rtl="0">
              <a:spcBef>
                <a:spcPts val="0"/>
              </a:spcBef>
              <a:buNone/>
              <a:defRPr sz="1800"/>
            </a:lvl7pPr>
            <a:lvl8pPr indent="0" lvl="7" rtl="0">
              <a:spcBef>
                <a:spcPts val="0"/>
              </a:spcBef>
              <a:buNone/>
              <a:defRPr sz="1800"/>
            </a:lvl8pPr>
            <a:lvl9pPr indent="0" lvl="8" rtl="0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549" name="Shape 549"/>
          <p:cNvSpPr txBox="1"/>
          <p:nvPr>
            <p:ph idx="1" type="body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0" name="Shape 550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1" name="Shape 551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2" name="Shape 552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w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559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Shape 560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68575" lIns="68575" rIns="68575" wrap="square" tIns="68575"/>
          <a:lstStyle>
            <a:lvl1pPr indent="0" lvl="0" marL="0" marR="0" rtl="1" algn="ct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None/>
              <a:defRPr sz="1400"/>
            </a:lvl2pPr>
            <a:lvl3pPr indent="0" lvl="2" rtl="0">
              <a:spcBef>
                <a:spcPts val="0"/>
              </a:spcBef>
              <a:buNone/>
              <a:defRPr sz="1400"/>
            </a:lvl3pPr>
            <a:lvl4pPr indent="0" lvl="3" rtl="0">
              <a:spcBef>
                <a:spcPts val="0"/>
              </a:spcBef>
              <a:buNone/>
              <a:defRPr sz="1400"/>
            </a:lvl4pPr>
            <a:lvl5pPr indent="0" lvl="4" rtl="0">
              <a:spcBef>
                <a:spcPts val="0"/>
              </a:spcBef>
              <a:buNone/>
              <a:defRPr sz="1400"/>
            </a:lvl5pPr>
            <a:lvl6pPr indent="0" lvl="5" rtl="0">
              <a:spcBef>
                <a:spcPts val="0"/>
              </a:spcBef>
              <a:buNone/>
              <a:defRPr sz="1400"/>
            </a:lvl6pPr>
            <a:lvl7pPr indent="0" lvl="6" rtl="0">
              <a:spcBef>
                <a:spcPts val="0"/>
              </a:spcBef>
              <a:buNone/>
              <a:defRPr sz="1400"/>
            </a:lvl7pPr>
            <a:lvl8pPr indent="0" lvl="7" rtl="0">
              <a:spcBef>
                <a:spcPts val="0"/>
              </a:spcBef>
              <a:buNone/>
              <a:defRPr sz="1400"/>
            </a:lvl8pPr>
            <a:lvl9pPr indent="0" lvl="8" rtl="0">
              <a:spcBef>
                <a:spcPts val="0"/>
              </a:spcBef>
              <a:buNone/>
              <a:defRPr sz="1400"/>
            </a:lvl9pPr>
          </a:lstStyle>
          <a:p/>
        </p:txBody>
      </p:sp>
      <p:sp>
        <p:nvSpPr>
          <p:cNvPr id="561" name="Shape 561"/>
          <p:cNvSpPr txBox="1"/>
          <p:nvPr>
            <p:ph idx="1" type="subTitle"/>
          </p:nvPr>
        </p:nvSpPr>
        <p:spPr>
          <a:xfrm>
            <a:off x="1143000" y="270152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wrap="square" tIns="68575"/>
          <a:lstStyle>
            <a:lvl1pPr indent="0" lvl="0" marL="0" marR="0" rtl="1" algn="ctr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1" algn="ctr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1" algn="ctr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1" algn="ctr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1" algn="ctr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1" algn="ctr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1" algn="ctr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1" algn="ctr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1" algn="ctr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2" name="Shape 562"/>
          <p:cNvSpPr txBox="1"/>
          <p:nvPr>
            <p:ph idx="10" type="dt"/>
          </p:nvPr>
        </p:nvSpPr>
        <p:spPr>
          <a:xfrm>
            <a:off x="64579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wrap="square" tIns="68575"/>
          <a:lstStyle>
            <a:lvl1pPr indent="0" lvl="0" marL="0" marR="0" rtl="1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1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1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1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1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1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1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1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1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3" name="Shape 563"/>
          <p:cNvSpPr txBox="1"/>
          <p:nvPr>
            <p:ph idx="11" type="ftr"/>
          </p:nvPr>
        </p:nvSpPr>
        <p:spPr>
          <a:xfrm>
            <a:off x="3028950" y="4767262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wrap="square" tIns="68575"/>
          <a:lstStyle>
            <a:lvl1pPr indent="0" lvl="0" marL="0" marR="0" rtl="1" algn="ct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1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1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1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1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1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1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1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1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4" name="Shape 564"/>
          <p:cNvSpPr txBox="1"/>
          <p:nvPr>
            <p:ph idx="12" type="sldNum"/>
          </p:nvPr>
        </p:nvSpPr>
        <p:spPr>
          <a:xfrm>
            <a:off x="6286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wrap="square" tIns="34275">
            <a:noAutofit/>
          </a:bodyPr>
          <a:lstStyle/>
          <a:p>
            <a:pPr indent="0" lvl="0" marL="0" marR="0" rtl="1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iw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iw"/>
              <a:t>‹#›</a:t>
            </a:fld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">
  <p:cSld name="Title and Content">
    <p:spTree>
      <p:nvGrpSpPr>
        <p:cNvPr id="565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Shape 566"/>
          <p:cNvSpPr txBox="1"/>
          <p:nvPr>
            <p:ph type="title"/>
          </p:nvPr>
        </p:nvSpPr>
        <p:spPr>
          <a:xfrm>
            <a:off x="628650" y="273843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wrap="square" tIns="68575"/>
          <a:lstStyle>
            <a:lvl1pPr indent="0" lvl="0" marL="0" marR="0" rtl="1" algn="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None/>
              <a:defRPr sz="1400"/>
            </a:lvl2pPr>
            <a:lvl3pPr indent="0" lvl="2" rtl="0">
              <a:spcBef>
                <a:spcPts val="0"/>
              </a:spcBef>
              <a:buNone/>
              <a:defRPr sz="1400"/>
            </a:lvl3pPr>
            <a:lvl4pPr indent="0" lvl="3" rtl="0">
              <a:spcBef>
                <a:spcPts val="0"/>
              </a:spcBef>
              <a:buNone/>
              <a:defRPr sz="1400"/>
            </a:lvl4pPr>
            <a:lvl5pPr indent="0" lvl="4" rtl="0">
              <a:spcBef>
                <a:spcPts val="0"/>
              </a:spcBef>
              <a:buNone/>
              <a:defRPr sz="1400"/>
            </a:lvl5pPr>
            <a:lvl6pPr indent="0" lvl="5" rtl="0">
              <a:spcBef>
                <a:spcPts val="0"/>
              </a:spcBef>
              <a:buNone/>
              <a:defRPr sz="1400"/>
            </a:lvl6pPr>
            <a:lvl7pPr indent="0" lvl="6" rtl="0">
              <a:spcBef>
                <a:spcPts val="0"/>
              </a:spcBef>
              <a:buNone/>
              <a:defRPr sz="1400"/>
            </a:lvl7pPr>
            <a:lvl8pPr indent="0" lvl="7" rtl="0">
              <a:spcBef>
                <a:spcPts val="0"/>
              </a:spcBef>
              <a:buNone/>
              <a:defRPr sz="1400"/>
            </a:lvl8pPr>
            <a:lvl9pPr indent="0" lvl="8" rtl="0">
              <a:spcBef>
                <a:spcPts val="0"/>
              </a:spcBef>
              <a:buNone/>
              <a:defRPr sz="1400"/>
            </a:lvl9pPr>
          </a:lstStyle>
          <a:p/>
        </p:txBody>
      </p:sp>
      <p:sp>
        <p:nvSpPr>
          <p:cNvPr id="567" name="Shape 567"/>
          <p:cNvSpPr txBox="1"/>
          <p:nvPr>
            <p:ph idx="1" type="body"/>
          </p:nvPr>
        </p:nvSpPr>
        <p:spPr>
          <a:xfrm>
            <a:off x="628650" y="1369218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wrap="square" tIns="68575"/>
          <a:lstStyle>
            <a:lvl1pPr indent="-38100" lvl="0" marL="177800" marR="0" rtl="1" algn="r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63500" lvl="1" marL="520700" marR="0" rtl="1" algn="r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863600" marR="0" rtl="1" algn="r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8900" lvl="3" marL="1206500" marR="0" rtl="1" algn="r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8900" lvl="4" marL="1549400" marR="0" rtl="1" algn="r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8900" lvl="5" marL="1892300" marR="0" rtl="1" algn="r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8900" lvl="6" marL="2235200" marR="0" rtl="1" algn="r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8900" lvl="7" marL="2578100" marR="0" rtl="1" algn="r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8900" lvl="8" marL="2921000" marR="0" rtl="1" algn="r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8" name="Shape 568"/>
          <p:cNvSpPr txBox="1"/>
          <p:nvPr>
            <p:ph idx="10" type="dt"/>
          </p:nvPr>
        </p:nvSpPr>
        <p:spPr>
          <a:xfrm>
            <a:off x="64579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wrap="square" tIns="68575"/>
          <a:lstStyle>
            <a:lvl1pPr indent="0" lvl="0" marL="0" marR="0" rtl="1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1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1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1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1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1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1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1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1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9" name="Shape 569"/>
          <p:cNvSpPr txBox="1"/>
          <p:nvPr>
            <p:ph idx="11" type="ftr"/>
          </p:nvPr>
        </p:nvSpPr>
        <p:spPr>
          <a:xfrm>
            <a:off x="3028950" y="4767262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wrap="square" tIns="68575"/>
          <a:lstStyle>
            <a:lvl1pPr indent="0" lvl="0" marL="0" marR="0" rtl="1" algn="ct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1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1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1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1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1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1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1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1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0" name="Shape 570"/>
          <p:cNvSpPr txBox="1"/>
          <p:nvPr>
            <p:ph idx="12" type="sldNum"/>
          </p:nvPr>
        </p:nvSpPr>
        <p:spPr>
          <a:xfrm>
            <a:off x="6286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wrap="square" tIns="34275">
            <a:noAutofit/>
          </a:bodyPr>
          <a:lstStyle/>
          <a:p>
            <a:pPr indent="0" lvl="0" marL="0" marR="0" rtl="1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iw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spTree>
      <p:nvGrpSpPr>
        <p:cNvPr id="57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Shape 572"/>
          <p:cNvSpPr txBox="1"/>
          <p:nvPr>
            <p:ph type="title"/>
          </p:nvPr>
        </p:nvSpPr>
        <p:spPr>
          <a:xfrm>
            <a:off x="623887" y="1282303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68575" lIns="68575" rIns="68575" wrap="square" tIns="68575"/>
          <a:lstStyle>
            <a:lvl1pPr indent="0" lvl="0" marL="0" marR="0" rtl="1" algn="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None/>
              <a:defRPr sz="1400"/>
            </a:lvl2pPr>
            <a:lvl3pPr indent="0" lvl="2" rtl="0">
              <a:spcBef>
                <a:spcPts val="0"/>
              </a:spcBef>
              <a:buNone/>
              <a:defRPr sz="1400"/>
            </a:lvl3pPr>
            <a:lvl4pPr indent="0" lvl="3" rtl="0">
              <a:spcBef>
                <a:spcPts val="0"/>
              </a:spcBef>
              <a:buNone/>
              <a:defRPr sz="1400"/>
            </a:lvl4pPr>
            <a:lvl5pPr indent="0" lvl="4" rtl="0">
              <a:spcBef>
                <a:spcPts val="0"/>
              </a:spcBef>
              <a:buNone/>
              <a:defRPr sz="1400"/>
            </a:lvl5pPr>
            <a:lvl6pPr indent="0" lvl="5" rtl="0">
              <a:spcBef>
                <a:spcPts val="0"/>
              </a:spcBef>
              <a:buNone/>
              <a:defRPr sz="1400"/>
            </a:lvl6pPr>
            <a:lvl7pPr indent="0" lvl="6" rtl="0">
              <a:spcBef>
                <a:spcPts val="0"/>
              </a:spcBef>
              <a:buNone/>
              <a:defRPr sz="1400"/>
            </a:lvl7pPr>
            <a:lvl8pPr indent="0" lvl="7" rtl="0">
              <a:spcBef>
                <a:spcPts val="0"/>
              </a:spcBef>
              <a:buNone/>
              <a:defRPr sz="1400"/>
            </a:lvl8pPr>
            <a:lvl9pPr indent="0" lvl="8" rtl="0">
              <a:spcBef>
                <a:spcPts val="0"/>
              </a:spcBef>
              <a:buNone/>
              <a:defRPr sz="1400"/>
            </a:lvl9pPr>
          </a:lstStyle>
          <a:p/>
        </p:txBody>
      </p:sp>
      <p:sp>
        <p:nvSpPr>
          <p:cNvPr id="573" name="Shape 573"/>
          <p:cNvSpPr txBox="1"/>
          <p:nvPr>
            <p:ph idx="1" type="body"/>
          </p:nvPr>
        </p:nvSpPr>
        <p:spPr>
          <a:xfrm>
            <a:off x="623887" y="3442097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wrap="square" tIns="68575"/>
          <a:lstStyle>
            <a:lvl1pPr indent="0" lvl="0" marL="0" marR="0" rtl="1" algn="r">
              <a:lnSpc>
                <a:spcPct val="90000"/>
              </a:lnSpc>
              <a:spcBef>
                <a:spcPts val="800"/>
              </a:spcBef>
              <a:buClr>
                <a:srgbClr val="888888"/>
              </a:buClr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1" algn="r">
              <a:lnSpc>
                <a:spcPct val="90000"/>
              </a:lnSpc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1" algn="r">
              <a:lnSpc>
                <a:spcPct val="90000"/>
              </a:lnSpc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1" algn="r">
              <a:lnSpc>
                <a:spcPct val="90000"/>
              </a:lnSpc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1" algn="r">
              <a:lnSpc>
                <a:spcPct val="90000"/>
              </a:lnSpc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1" algn="r">
              <a:lnSpc>
                <a:spcPct val="90000"/>
              </a:lnSpc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1" algn="r">
              <a:lnSpc>
                <a:spcPct val="90000"/>
              </a:lnSpc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1" algn="r">
              <a:lnSpc>
                <a:spcPct val="90000"/>
              </a:lnSpc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1" algn="r">
              <a:lnSpc>
                <a:spcPct val="90000"/>
              </a:lnSpc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4" name="Shape 574"/>
          <p:cNvSpPr txBox="1"/>
          <p:nvPr>
            <p:ph idx="10" type="dt"/>
          </p:nvPr>
        </p:nvSpPr>
        <p:spPr>
          <a:xfrm>
            <a:off x="64579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wrap="square" tIns="68575"/>
          <a:lstStyle>
            <a:lvl1pPr indent="0" lvl="0" marL="0" marR="0" rtl="1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1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1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1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1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1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1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1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1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5" name="Shape 575"/>
          <p:cNvSpPr txBox="1"/>
          <p:nvPr>
            <p:ph idx="11" type="ftr"/>
          </p:nvPr>
        </p:nvSpPr>
        <p:spPr>
          <a:xfrm>
            <a:off x="3028950" y="4767262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wrap="square" tIns="68575"/>
          <a:lstStyle>
            <a:lvl1pPr indent="0" lvl="0" marL="0" marR="0" rtl="1" algn="ct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1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1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1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1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1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1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1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1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6" name="Shape 576"/>
          <p:cNvSpPr txBox="1"/>
          <p:nvPr>
            <p:ph idx="12" type="sldNum"/>
          </p:nvPr>
        </p:nvSpPr>
        <p:spPr>
          <a:xfrm>
            <a:off x="6286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wrap="square" tIns="34275">
            <a:noAutofit/>
          </a:bodyPr>
          <a:lstStyle/>
          <a:p>
            <a:pPr indent="0" lvl="0" marL="0" marR="0" rtl="1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iw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Obj">
  <p:cSld name="Two Content">
    <p:spTree>
      <p:nvGrpSpPr>
        <p:cNvPr id="577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Shape 578"/>
          <p:cNvSpPr txBox="1"/>
          <p:nvPr>
            <p:ph type="title"/>
          </p:nvPr>
        </p:nvSpPr>
        <p:spPr>
          <a:xfrm>
            <a:off x="628650" y="273843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wrap="square" tIns="68575"/>
          <a:lstStyle>
            <a:lvl1pPr indent="0" lvl="0" marL="0" marR="0" rtl="1" algn="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None/>
              <a:defRPr sz="1400"/>
            </a:lvl2pPr>
            <a:lvl3pPr indent="0" lvl="2" rtl="0">
              <a:spcBef>
                <a:spcPts val="0"/>
              </a:spcBef>
              <a:buNone/>
              <a:defRPr sz="1400"/>
            </a:lvl3pPr>
            <a:lvl4pPr indent="0" lvl="3" rtl="0">
              <a:spcBef>
                <a:spcPts val="0"/>
              </a:spcBef>
              <a:buNone/>
              <a:defRPr sz="1400"/>
            </a:lvl4pPr>
            <a:lvl5pPr indent="0" lvl="4" rtl="0">
              <a:spcBef>
                <a:spcPts val="0"/>
              </a:spcBef>
              <a:buNone/>
              <a:defRPr sz="1400"/>
            </a:lvl5pPr>
            <a:lvl6pPr indent="0" lvl="5" rtl="0">
              <a:spcBef>
                <a:spcPts val="0"/>
              </a:spcBef>
              <a:buNone/>
              <a:defRPr sz="1400"/>
            </a:lvl6pPr>
            <a:lvl7pPr indent="0" lvl="6" rtl="0">
              <a:spcBef>
                <a:spcPts val="0"/>
              </a:spcBef>
              <a:buNone/>
              <a:defRPr sz="1400"/>
            </a:lvl7pPr>
            <a:lvl8pPr indent="0" lvl="7" rtl="0">
              <a:spcBef>
                <a:spcPts val="0"/>
              </a:spcBef>
              <a:buNone/>
              <a:defRPr sz="1400"/>
            </a:lvl8pPr>
            <a:lvl9pPr indent="0" lvl="8" rtl="0">
              <a:spcBef>
                <a:spcPts val="0"/>
              </a:spcBef>
              <a:buNone/>
              <a:defRPr sz="1400"/>
            </a:lvl9pPr>
          </a:lstStyle>
          <a:p/>
        </p:txBody>
      </p:sp>
      <p:sp>
        <p:nvSpPr>
          <p:cNvPr id="579" name="Shape 579"/>
          <p:cNvSpPr txBox="1"/>
          <p:nvPr>
            <p:ph idx="1" type="body"/>
          </p:nvPr>
        </p:nvSpPr>
        <p:spPr>
          <a:xfrm>
            <a:off x="628650" y="1369218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wrap="square" tIns="68575"/>
          <a:lstStyle>
            <a:lvl1pPr indent="-38100" lvl="0" marL="177800" marR="0" rtl="1" algn="r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63500" lvl="1" marL="520700" marR="0" rtl="1" algn="r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863600" marR="0" rtl="1" algn="r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8900" lvl="3" marL="1206500" marR="0" rtl="1" algn="r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8900" lvl="4" marL="1549400" marR="0" rtl="1" algn="r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8900" lvl="5" marL="1892300" marR="0" rtl="1" algn="r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8900" lvl="6" marL="2235200" marR="0" rtl="1" algn="r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8900" lvl="7" marL="2578100" marR="0" rtl="1" algn="r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8900" lvl="8" marL="2921000" marR="0" rtl="1" algn="r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0" name="Shape 580"/>
          <p:cNvSpPr txBox="1"/>
          <p:nvPr>
            <p:ph idx="2" type="body"/>
          </p:nvPr>
        </p:nvSpPr>
        <p:spPr>
          <a:xfrm>
            <a:off x="4629150" y="1369218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wrap="square" tIns="68575"/>
          <a:lstStyle>
            <a:lvl1pPr indent="-38100" lvl="0" marL="177800" marR="0" rtl="1" algn="r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63500" lvl="1" marL="520700" marR="0" rtl="1" algn="r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863600" marR="0" rtl="1" algn="r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8900" lvl="3" marL="1206500" marR="0" rtl="1" algn="r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8900" lvl="4" marL="1549400" marR="0" rtl="1" algn="r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8900" lvl="5" marL="1892300" marR="0" rtl="1" algn="r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8900" lvl="6" marL="2235200" marR="0" rtl="1" algn="r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8900" lvl="7" marL="2578100" marR="0" rtl="1" algn="r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8900" lvl="8" marL="2921000" marR="0" rtl="1" algn="r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1" name="Shape 581"/>
          <p:cNvSpPr txBox="1"/>
          <p:nvPr>
            <p:ph idx="10" type="dt"/>
          </p:nvPr>
        </p:nvSpPr>
        <p:spPr>
          <a:xfrm>
            <a:off x="64579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wrap="square" tIns="68575"/>
          <a:lstStyle>
            <a:lvl1pPr indent="0" lvl="0" marL="0" marR="0" rtl="1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1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1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1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1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1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1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1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1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2" name="Shape 582"/>
          <p:cNvSpPr txBox="1"/>
          <p:nvPr>
            <p:ph idx="11" type="ftr"/>
          </p:nvPr>
        </p:nvSpPr>
        <p:spPr>
          <a:xfrm>
            <a:off x="3028950" y="4767262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wrap="square" tIns="68575"/>
          <a:lstStyle>
            <a:lvl1pPr indent="0" lvl="0" marL="0" marR="0" rtl="1" algn="ct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1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1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1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1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1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1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1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1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3" name="Shape 583"/>
          <p:cNvSpPr txBox="1"/>
          <p:nvPr>
            <p:ph idx="12" type="sldNum"/>
          </p:nvPr>
        </p:nvSpPr>
        <p:spPr>
          <a:xfrm>
            <a:off x="6286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wrap="square" tIns="34275">
            <a:noAutofit/>
          </a:bodyPr>
          <a:lstStyle/>
          <a:p>
            <a:pPr indent="0" lvl="0" marL="0" marR="0" rtl="1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iw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TxTwoObj">
  <p:cSld name="Comparison">
    <p:spTree>
      <p:nvGrpSpPr>
        <p:cNvPr id="584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Shape 585"/>
          <p:cNvSpPr txBox="1"/>
          <p:nvPr>
            <p:ph type="title"/>
          </p:nvPr>
        </p:nvSpPr>
        <p:spPr>
          <a:xfrm>
            <a:off x="629840" y="273843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wrap="square" tIns="68575"/>
          <a:lstStyle>
            <a:lvl1pPr indent="0" lvl="0" marL="0" marR="0" rtl="1" algn="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None/>
              <a:defRPr sz="1400"/>
            </a:lvl2pPr>
            <a:lvl3pPr indent="0" lvl="2" rtl="0">
              <a:spcBef>
                <a:spcPts val="0"/>
              </a:spcBef>
              <a:buNone/>
              <a:defRPr sz="1400"/>
            </a:lvl3pPr>
            <a:lvl4pPr indent="0" lvl="3" rtl="0">
              <a:spcBef>
                <a:spcPts val="0"/>
              </a:spcBef>
              <a:buNone/>
              <a:defRPr sz="1400"/>
            </a:lvl4pPr>
            <a:lvl5pPr indent="0" lvl="4" rtl="0">
              <a:spcBef>
                <a:spcPts val="0"/>
              </a:spcBef>
              <a:buNone/>
              <a:defRPr sz="1400"/>
            </a:lvl5pPr>
            <a:lvl6pPr indent="0" lvl="5" rtl="0">
              <a:spcBef>
                <a:spcPts val="0"/>
              </a:spcBef>
              <a:buNone/>
              <a:defRPr sz="1400"/>
            </a:lvl6pPr>
            <a:lvl7pPr indent="0" lvl="6" rtl="0">
              <a:spcBef>
                <a:spcPts val="0"/>
              </a:spcBef>
              <a:buNone/>
              <a:defRPr sz="1400"/>
            </a:lvl7pPr>
            <a:lvl8pPr indent="0" lvl="7" rtl="0">
              <a:spcBef>
                <a:spcPts val="0"/>
              </a:spcBef>
              <a:buNone/>
              <a:defRPr sz="1400"/>
            </a:lvl8pPr>
            <a:lvl9pPr indent="0" lvl="8" rtl="0">
              <a:spcBef>
                <a:spcPts val="0"/>
              </a:spcBef>
              <a:buNone/>
              <a:defRPr sz="1400"/>
            </a:lvl9pPr>
          </a:lstStyle>
          <a:p/>
        </p:txBody>
      </p:sp>
      <p:sp>
        <p:nvSpPr>
          <p:cNvPr id="586" name="Shape 586"/>
          <p:cNvSpPr txBox="1"/>
          <p:nvPr>
            <p:ph idx="1" type="body"/>
          </p:nvPr>
        </p:nvSpPr>
        <p:spPr>
          <a:xfrm>
            <a:off x="629840" y="1260872"/>
            <a:ext cx="3868500" cy="617999"/>
          </a:xfrm>
          <a:prstGeom prst="rect">
            <a:avLst/>
          </a:prstGeom>
          <a:noFill/>
          <a:ln>
            <a:noFill/>
          </a:ln>
        </p:spPr>
        <p:txBody>
          <a:bodyPr anchorCtr="0" anchor="b" bIns="68575" lIns="68575" rIns="68575" wrap="square" tIns="68575"/>
          <a:lstStyle>
            <a:lvl1pPr indent="0" lvl="0" marL="0" marR="0" rtl="1" algn="r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1" algn="r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1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1" algn="r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1" algn="r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1" algn="r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1" algn="r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1" algn="r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1" algn="r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1" algn="r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7" name="Shape 587"/>
          <p:cNvSpPr txBox="1"/>
          <p:nvPr>
            <p:ph idx="2" type="body"/>
          </p:nvPr>
        </p:nvSpPr>
        <p:spPr>
          <a:xfrm>
            <a:off x="629840" y="1878806"/>
            <a:ext cx="3868500" cy="27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wrap="square" tIns="68575"/>
          <a:lstStyle>
            <a:lvl1pPr indent="-38100" lvl="0" marL="177800" marR="0" rtl="1" algn="r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63500" lvl="1" marL="520700" marR="0" rtl="1" algn="r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863600" marR="0" rtl="1" algn="r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8900" lvl="3" marL="1206500" marR="0" rtl="1" algn="r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8900" lvl="4" marL="1549400" marR="0" rtl="1" algn="r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8900" lvl="5" marL="1892300" marR="0" rtl="1" algn="r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8900" lvl="6" marL="2235200" marR="0" rtl="1" algn="r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8900" lvl="7" marL="2578100" marR="0" rtl="1" algn="r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8900" lvl="8" marL="2921000" marR="0" rtl="1" algn="r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8" name="Shape 588"/>
          <p:cNvSpPr txBox="1"/>
          <p:nvPr>
            <p:ph idx="3" type="body"/>
          </p:nvPr>
        </p:nvSpPr>
        <p:spPr>
          <a:xfrm>
            <a:off x="4629150" y="1260872"/>
            <a:ext cx="3887400" cy="617999"/>
          </a:xfrm>
          <a:prstGeom prst="rect">
            <a:avLst/>
          </a:prstGeom>
          <a:noFill/>
          <a:ln>
            <a:noFill/>
          </a:ln>
        </p:spPr>
        <p:txBody>
          <a:bodyPr anchorCtr="0" anchor="b" bIns="68575" lIns="68575" rIns="68575" wrap="square" tIns="68575"/>
          <a:lstStyle>
            <a:lvl1pPr indent="0" lvl="0" marL="0" marR="0" rtl="1" algn="r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1" algn="r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1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1" algn="r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1" algn="r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1" algn="r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1" algn="r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1" algn="r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1" algn="r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1" algn="r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9" name="Shape 589"/>
          <p:cNvSpPr txBox="1"/>
          <p:nvPr>
            <p:ph idx="4" type="body"/>
          </p:nvPr>
        </p:nvSpPr>
        <p:spPr>
          <a:xfrm>
            <a:off x="4629150" y="1878806"/>
            <a:ext cx="3887400" cy="27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wrap="square" tIns="68575"/>
          <a:lstStyle>
            <a:lvl1pPr indent="-38100" lvl="0" marL="177800" marR="0" rtl="1" algn="r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63500" lvl="1" marL="520700" marR="0" rtl="1" algn="r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863600" marR="0" rtl="1" algn="r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8900" lvl="3" marL="1206500" marR="0" rtl="1" algn="r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8900" lvl="4" marL="1549400" marR="0" rtl="1" algn="r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8900" lvl="5" marL="1892300" marR="0" rtl="1" algn="r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8900" lvl="6" marL="2235200" marR="0" rtl="1" algn="r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8900" lvl="7" marL="2578100" marR="0" rtl="1" algn="r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8900" lvl="8" marL="2921000" marR="0" rtl="1" algn="r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0" name="Shape 590"/>
          <p:cNvSpPr txBox="1"/>
          <p:nvPr>
            <p:ph idx="10" type="dt"/>
          </p:nvPr>
        </p:nvSpPr>
        <p:spPr>
          <a:xfrm>
            <a:off x="64579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wrap="square" tIns="68575"/>
          <a:lstStyle>
            <a:lvl1pPr indent="0" lvl="0" marL="0" marR="0" rtl="1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1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1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1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1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1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1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1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1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1" name="Shape 591"/>
          <p:cNvSpPr txBox="1"/>
          <p:nvPr>
            <p:ph idx="11" type="ftr"/>
          </p:nvPr>
        </p:nvSpPr>
        <p:spPr>
          <a:xfrm>
            <a:off x="3028950" y="4767262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wrap="square" tIns="68575"/>
          <a:lstStyle>
            <a:lvl1pPr indent="0" lvl="0" marL="0" marR="0" rtl="1" algn="ct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1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1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1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1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1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1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1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1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2" name="Shape 592"/>
          <p:cNvSpPr txBox="1"/>
          <p:nvPr>
            <p:ph idx="12" type="sldNum"/>
          </p:nvPr>
        </p:nvSpPr>
        <p:spPr>
          <a:xfrm>
            <a:off x="6286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wrap="square" tIns="34275">
            <a:noAutofit/>
          </a:bodyPr>
          <a:lstStyle/>
          <a:p>
            <a:pPr indent="0" lvl="0" marL="0" marR="0" rtl="1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iw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593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Shape 594"/>
          <p:cNvSpPr txBox="1"/>
          <p:nvPr>
            <p:ph type="title"/>
          </p:nvPr>
        </p:nvSpPr>
        <p:spPr>
          <a:xfrm>
            <a:off x="628650" y="273843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wrap="square" tIns="68575"/>
          <a:lstStyle>
            <a:lvl1pPr indent="0" lvl="0" marL="0" marR="0" rtl="1" algn="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None/>
              <a:defRPr sz="1400"/>
            </a:lvl2pPr>
            <a:lvl3pPr indent="0" lvl="2" rtl="0">
              <a:spcBef>
                <a:spcPts val="0"/>
              </a:spcBef>
              <a:buNone/>
              <a:defRPr sz="1400"/>
            </a:lvl3pPr>
            <a:lvl4pPr indent="0" lvl="3" rtl="0">
              <a:spcBef>
                <a:spcPts val="0"/>
              </a:spcBef>
              <a:buNone/>
              <a:defRPr sz="1400"/>
            </a:lvl4pPr>
            <a:lvl5pPr indent="0" lvl="4" rtl="0">
              <a:spcBef>
                <a:spcPts val="0"/>
              </a:spcBef>
              <a:buNone/>
              <a:defRPr sz="1400"/>
            </a:lvl5pPr>
            <a:lvl6pPr indent="0" lvl="5" rtl="0">
              <a:spcBef>
                <a:spcPts val="0"/>
              </a:spcBef>
              <a:buNone/>
              <a:defRPr sz="1400"/>
            </a:lvl6pPr>
            <a:lvl7pPr indent="0" lvl="6" rtl="0">
              <a:spcBef>
                <a:spcPts val="0"/>
              </a:spcBef>
              <a:buNone/>
              <a:defRPr sz="1400"/>
            </a:lvl7pPr>
            <a:lvl8pPr indent="0" lvl="7" rtl="0">
              <a:spcBef>
                <a:spcPts val="0"/>
              </a:spcBef>
              <a:buNone/>
              <a:defRPr sz="1400"/>
            </a:lvl8pPr>
            <a:lvl9pPr indent="0" lvl="8" rtl="0">
              <a:spcBef>
                <a:spcPts val="0"/>
              </a:spcBef>
              <a:buNone/>
              <a:defRPr sz="1400"/>
            </a:lvl9pPr>
          </a:lstStyle>
          <a:p/>
        </p:txBody>
      </p:sp>
      <p:sp>
        <p:nvSpPr>
          <p:cNvPr id="595" name="Shape 595"/>
          <p:cNvSpPr txBox="1"/>
          <p:nvPr>
            <p:ph idx="10" type="dt"/>
          </p:nvPr>
        </p:nvSpPr>
        <p:spPr>
          <a:xfrm>
            <a:off x="64579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wrap="square" tIns="68575"/>
          <a:lstStyle>
            <a:lvl1pPr indent="0" lvl="0" marL="0" marR="0" rtl="1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1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1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1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1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1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1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1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1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6" name="Shape 596"/>
          <p:cNvSpPr txBox="1"/>
          <p:nvPr>
            <p:ph idx="11" type="ftr"/>
          </p:nvPr>
        </p:nvSpPr>
        <p:spPr>
          <a:xfrm>
            <a:off x="3028950" y="4767262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wrap="square" tIns="68575"/>
          <a:lstStyle>
            <a:lvl1pPr indent="0" lvl="0" marL="0" marR="0" rtl="1" algn="ct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1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1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1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1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1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1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1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1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7" name="Shape 597"/>
          <p:cNvSpPr txBox="1"/>
          <p:nvPr>
            <p:ph idx="12" type="sldNum"/>
          </p:nvPr>
        </p:nvSpPr>
        <p:spPr>
          <a:xfrm>
            <a:off x="6286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wrap="square" tIns="34275">
            <a:noAutofit/>
          </a:bodyPr>
          <a:lstStyle/>
          <a:p>
            <a:pPr indent="0" lvl="0" marL="0" marR="0" rtl="1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iw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598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Shape 599"/>
          <p:cNvSpPr txBox="1"/>
          <p:nvPr>
            <p:ph idx="10" type="dt"/>
          </p:nvPr>
        </p:nvSpPr>
        <p:spPr>
          <a:xfrm>
            <a:off x="64579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wrap="square" tIns="68575"/>
          <a:lstStyle>
            <a:lvl1pPr indent="0" lvl="0" marL="0" marR="0" rtl="1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1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1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1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1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1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1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1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1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0" name="Shape 600"/>
          <p:cNvSpPr txBox="1"/>
          <p:nvPr>
            <p:ph idx="11" type="ftr"/>
          </p:nvPr>
        </p:nvSpPr>
        <p:spPr>
          <a:xfrm>
            <a:off x="3028950" y="4767262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wrap="square" tIns="68575"/>
          <a:lstStyle>
            <a:lvl1pPr indent="0" lvl="0" marL="0" marR="0" rtl="1" algn="ct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1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1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1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1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1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1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1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1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1" name="Shape 601"/>
          <p:cNvSpPr txBox="1"/>
          <p:nvPr>
            <p:ph idx="12" type="sldNum"/>
          </p:nvPr>
        </p:nvSpPr>
        <p:spPr>
          <a:xfrm>
            <a:off x="6286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wrap="square" tIns="34275">
            <a:noAutofit/>
          </a:bodyPr>
          <a:lstStyle/>
          <a:p>
            <a:pPr indent="0" lvl="0" marL="0" marR="0" rtl="1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iw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Tx">
  <p:cSld name="Content with Caption">
    <p:spTree>
      <p:nvGrpSpPr>
        <p:cNvPr id="602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Shape 603"/>
          <p:cNvSpPr txBox="1"/>
          <p:nvPr>
            <p:ph type="title"/>
          </p:nvPr>
        </p:nvSpPr>
        <p:spPr>
          <a:xfrm>
            <a:off x="629840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68575" lIns="68575" rIns="68575" wrap="square" tIns="68575"/>
          <a:lstStyle>
            <a:lvl1pPr indent="0" lvl="0" marL="0" marR="0" rtl="1" algn="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None/>
              <a:defRPr sz="1400"/>
            </a:lvl2pPr>
            <a:lvl3pPr indent="0" lvl="2" rtl="0">
              <a:spcBef>
                <a:spcPts val="0"/>
              </a:spcBef>
              <a:buNone/>
              <a:defRPr sz="1400"/>
            </a:lvl3pPr>
            <a:lvl4pPr indent="0" lvl="3" rtl="0">
              <a:spcBef>
                <a:spcPts val="0"/>
              </a:spcBef>
              <a:buNone/>
              <a:defRPr sz="1400"/>
            </a:lvl4pPr>
            <a:lvl5pPr indent="0" lvl="4" rtl="0">
              <a:spcBef>
                <a:spcPts val="0"/>
              </a:spcBef>
              <a:buNone/>
              <a:defRPr sz="1400"/>
            </a:lvl5pPr>
            <a:lvl6pPr indent="0" lvl="5" rtl="0">
              <a:spcBef>
                <a:spcPts val="0"/>
              </a:spcBef>
              <a:buNone/>
              <a:defRPr sz="1400"/>
            </a:lvl6pPr>
            <a:lvl7pPr indent="0" lvl="6" rtl="0">
              <a:spcBef>
                <a:spcPts val="0"/>
              </a:spcBef>
              <a:buNone/>
              <a:defRPr sz="1400"/>
            </a:lvl7pPr>
            <a:lvl8pPr indent="0" lvl="7" rtl="0">
              <a:spcBef>
                <a:spcPts val="0"/>
              </a:spcBef>
              <a:buNone/>
              <a:defRPr sz="1400"/>
            </a:lvl8pPr>
            <a:lvl9pPr indent="0" lvl="8" rtl="0">
              <a:spcBef>
                <a:spcPts val="0"/>
              </a:spcBef>
              <a:buNone/>
              <a:defRPr sz="1400"/>
            </a:lvl9pPr>
          </a:lstStyle>
          <a:p/>
        </p:txBody>
      </p:sp>
      <p:sp>
        <p:nvSpPr>
          <p:cNvPr id="604" name="Shape 604"/>
          <p:cNvSpPr txBox="1"/>
          <p:nvPr>
            <p:ph idx="1" type="body"/>
          </p:nvPr>
        </p:nvSpPr>
        <p:spPr>
          <a:xfrm>
            <a:off x="3887390" y="740568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wrap="square" tIns="68575"/>
          <a:lstStyle>
            <a:lvl1pPr indent="-25400" lvl="0" marL="177800" marR="0" rtl="1" algn="r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" lvl="1" marL="520700" marR="0" rtl="1" algn="r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63500" lvl="2" marL="863600" marR="0" rtl="1" algn="r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76200" lvl="3" marL="1206500" marR="0" rtl="1" algn="r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76200" lvl="4" marL="1549400" marR="0" rtl="1" algn="r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76200" lvl="5" marL="1892300" marR="0" rtl="1" algn="r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76200" lvl="6" marL="2235200" marR="0" rtl="1" algn="r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76200" lvl="7" marL="2578100" marR="0" rtl="1" algn="r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76200" lvl="8" marL="2921000" marR="0" rtl="1" algn="r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5" name="Shape 605"/>
          <p:cNvSpPr txBox="1"/>
          <p:nvPr>
            <p:ph idx="2" type="body"/>
          </p:nvPr>
        </p:nvSpPr>
        <p:spPr>
          <a:xfrm>
            <a:off x="629840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wrap="square" tIns="68575"/>
          <a:lstStyle>
            <a:lvl1pPr indent="0" lvl="0" marL="0" marR="0" rtl="1" algn="r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1" algn="r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1" algn="r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1" algn="r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1" algn="r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1" algn="r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1" algn="r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1" algn="r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1" algn="r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6" name="Shape 606"/>
          <p:cNvSpPr txBox="1"/>
          <p:nvPr>
            <p:ph idx="10" type="dt"/>
          </p:nvPr>
        </p:nvSpPr>
        <p:spPr>
          <a:xfrm>
            <a:off x="64579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wrap="square" tIns="68575"/>
          <a:lstStyle>
            <a:lvl1pPr indent="0" lvl="0" marL="0" marR="0" rtl="1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1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1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1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1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1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1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1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1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7" name="Shape 607"/>
          <p:cNvSpPr txBox="1"/>
          <p:nvPr>
            <p:ph idx="11" type="ftr"/>
          </p:nvPr>
        </p:nvSpPr>
        <p:spPr>
          <a:xfrm>
            <a:off x="3028950" y="4767262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wrap="square" tIns="68575"/>
          <a:lstStyle>
            <a:lvl1pPr indent="0" lvl="0" marL="0" marR="0" rtl="1" algn="ct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1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1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1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1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1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1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1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1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8" name="Shape 608"/>
          <p:cNvSpPr txBox="1"/>
          <p:nvPr>
            <p:ph idx="12" type="sldNum"/>
          </p:nvPr>
        </p:nvSpPr>
        <p:spPr>
          <a:xfrm>
            <a:off x="6286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wrap="square" tIns="34275">
            <a:noAutofit/>
          </a:bodyPr>
          <a:lstStyle/>
          <a:p>
            <a:pPr indent="0" lvl="0" marL="0" marR="0" rtl="1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iw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picTx">
  <p:cSld name="Picture with Caption">
    <p:spTree>
      <p:nvGrpSpPr>
        <p:cNvPr id="609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Shape 610"/>
          <p:cNvSpPr txBox="1"/>
          <p:nvPr>
            <p:ph type="title"/>
          </p:nvPr>
        </p:nvSpPr>
        <p:spPr>
          <a:xfrm>
            <a:off x="629840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68575" lIns="68575" rIns="68575" wrap="square" tIns="68575"/>
          <a:lstStyle>
            <a:lvl1pPr indent="0" lvl="0" marL="0" marR="0" rtl="1" algn="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None/>
              <a:defRPr sz="1400"/>
            </a:lvl2pPr>
            <a:lvl3pPr indent="0" lvl="2" rtl="0">
              <a:spcBef>
                <a:spcPts val="0"/>
              </a:spcBef>
              <a:buNone/>
              <a:defRPr sz="1400"/>
            </a:lvl3pPr>
            <a:lvl4pPr indent="0" lvl="3" rtl="0">
              <a:spcBef>
                <a:spcPts val="0"/>
              </a:spcBef>
              <a:buNone/>
              <a:defRPr sz="1400"/>
            </a:lvl4pPr>
            <a:lvl5pPr indent="0" lvl="4" rtl="0">
              <a:spcBef>
                <a:spcPts val="0"/>
              </a:spcBef>
              <a:buNone/>
              <a:defRPr sz="1400"/>
            </a:lvl5pPr>
            <a:lvl6pPr indent="0" lvl="5" rtl="0">
              <a:spcBef>
                <a:spcPts val="0"/>
              </a:spcBef>
              <a:buNone/>
              <a:defRPr sz="1400"/>
            </a:lvl6pPr>
            <a:lvl7pPr indent="0" lvl="6" rtl="0">
              <a:spcBef>
                <a:spcPts val="0"/>
              </a:spcBef>
              <a:buNone/>
              <a:defRPr sz="1400"/>
            </a:lvl7pPr>
            <a:lvl8pPr indent="0" lvl="7" rtl="0">
              <a:spcBef>
                <a:spcPts val="0"/>
              </a:spcBef>
              <a:buNone/>
              <a:defRPr sz="1400"/>
            </a:lvl8pPr>
            <a:lvl9pPr indent="0" lvl="8" rtl="0">
              <a:spcBef>
                <a:spcPts val="0"/>
              </a:spcBef>
              <a:buNone/>
              <a:defRPr sz="1400"/>
            </a:lvl9pPr>
          </a:lstStyle>
          <a:p/>
        </p:txBody>
      </p:sp>
      <p:sp>
        <p:nvSpPr>
          <p:cNvPr id="611" name="Shape 611"/>
          <p:cNvSpPr/>
          <p:nvPr>
            <p:ph idx="2" type="pic"/>
          </p:nvPr>
        </p:nvSpPr>
        <p:spPr>
          <a:xfrm>
            <a:off x="3887390" y="740568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wrap="square" tIns="68575"/>
          <a:lstStyle>
            <a:lvl1pPr indent="0" lvl="0" marL="0" marR="0" rtl="1" algn="r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45833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1" algn="r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5238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1" algn="r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61111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1" algn="r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73333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1" algn="r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73333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1" algn="r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73333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1" algn="r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73333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1" algn="r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73333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1" algn="r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73333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2" name="Shape 612"/>
          <p:cNvSpPr txBox="1"/>
          <p:nvPr>
            <p:ph idx="1" type="body"/>
          </p:nvPr>
        </p:nvSpPr>
        <p:spPr>
          <a:xfrm>
            <a:off x="629840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wrap="square" tIns="68575"/>
          <a:lstStyle>
            <a:lvl1pPr indent="0" lvl="0" marL="0" marR="0" rtl="1" algn="r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1" algn="r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1" algn="r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1" algn="r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1" algn="r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1" algn="r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1" algn="r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1" algn="r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1" algn="r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3" name="Shape 613"/>
          <p:cNvSpPr txBox="1"/>
          <p:nvPr>
            <p:ph idx="10" type="dt"/>
          </p:nvPr>
        </p:nvSpPr>
        <p:spPr>
          <a:xfrm>
            <a:off x="64579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wrap="square" tIns="68575"/>
          <a:lstStyle>
            <a:lvl1pPr indent="0" lvl="0" marL="0" marR="0" rtl="1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1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1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1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1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1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1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1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1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4" name="Shape 614"/>
          <p:cNvSpPr txBox="1"/>
          <p:nvPr>
            <p:ph idx="11" type="ftr"/>
          </p:nvPr>
        </p:nvSpPr>
        <p:spPr>
          <a:xfrm>
            <a:off x="3028950" y="4767262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wrap="square" tIns="68575"/>
          <a:lstStyle>
            <a:lvl1pPr indent="0" lvl="0" marL="0" marR="0" rtl="1" algn="ct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1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1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1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1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1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1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1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1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5" name="Shape 615"/>
          <p:cNvSpPr txBox="1"/>
          <p:nvPr>
            <p:ph idx="12" type="sldNum"/>
          </p:nvPr>
        </p:nvSpPr>
        <p:spPr>
          <a:xfrm>
            <a:off x="6286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wrap="square" tIns="34275">
            <a:noAutofit/>
          </a:bodyPr>
          <a:lstStyle/>
          <a:p>
            <a:pPr indent="0" lvl="0" marL="0" marR="0" rtl="1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iw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vertTx">
  <p:cSld name="Title and Vertical Text">
    <p:spTree>
      <p:nvGrpSpPr>
        <p:cNvPr id="616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Shape 617"/>
          <p:cNvSpPr txBox="1"/>
          <p:nvPr>
            <p:ph type="title"/>
          </p:nvPr>
        </p:nvSpPr>
        <p:spPr>
          <a:xfrm>
            <a:off x="628650" y="273843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wrap="square" tIns="68575"/>
          <a:lstStyle>
            <a:lvl1pPr indent="0" lvl="0" marL="0" marR="0" rtl="1" algn="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None/>
              <a:defRPr sz="1400"/>
            </a:lvl2pPr>
            <a:lvl3pPr indent="0" lvl="2" rtl="0">
              <a:spcBef>
                <a:spcPts val="0"/>
              </a:spcBef>
              <a:buNone/>
              <a:defRPr sz="1400"/>
            </a:lvl3pPr>
            <a:lvl4pPr indent="0" lvl="3" rtl="0">
              <a:spcBef>
                <a:spcPts val="0"/>
              </a:spcBef>
              <a:buNone/>
              <a:defRPr sz="1400"/>
            </a:lvl4pPr>
            <a:lvl5pPr indent="0" lvl="4" rtl="0">
              <a:spcBef>
                <a:spcPts val="0"/>
              </a:spcBef>
              <a:buNone/>
              <a:defRPr sz="1400"/>
            </a:lvl5pPr>
            <a:lvl6pPr indent="0" lvl="5" rtl="0">
              <a:spcBef>
                <a:spcPts val="0"/>
              </a:spcBef>
              <a:buNone/>
              <a:defRPr sz="1400"/>
            </a:lvl6pPr>
            <a:lvl7pPr indent="0" lvl="6" rtl="0">
              <a:spcBef>
                <a:spcPts val="0"/>
              </a:spcBef>
              <a:buNone/>
              <a:defRPr sz="1400"/>
            </a:lvl7pPr>
            <a:lvl8pPr indent="0" lvl="7" rtl="0">
              <a:spcBef>
                <a:spcPts val="0"/>
              </a:spcBef>
              <a:buNone/>
              <a:defRPr sz="1400"/>
            </a:lvl8pPr>
            <a:lvl9pPr indent="0" lvl="8" rtl="0">
              <a:spcBef>
                <a:spcPts val="0"/>
              </a:spcBef>
              <a:buNone/>
              <a:defRPr sz="1400"/>
            </a:lvl9pPr>
          </a:lstStyle>
          <a:p/>
        </p:txBody>
      </p:sp>
      <p:sp>
        <p:nvSpPr>
          <p:cNvPr id="618" name="Shape 618"/>
          <p:cNvSpPr txBox="1"/>
          <p:nvPr>
            <p:ph idx="1" type="body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wrap="square" tIns="68575"/>
          <a:lstStyle>
            <a:lvl1pPr indent="-38100" lvl="0" marL="177800" marR="0" rtl="1" algn="r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63500" lvl="1" marL="520700" marR="0" rtl="1" algn="r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863600" marR="0" rtl="1" algn="r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8900" lvl="3" marL="1206500" marR="0" rtl="1" algn="r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8900" lvl="4" marL="1549400" marR="0" rtl="1" algn="r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8900" lvl="5" marL="1892300" marR="0" rtl="1" algn="r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8900" lvl="6" marL="2235200" marR="0" rtl="1" algn="r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8900" lvl="7" marL="2578100" marR="0" rtl="1" algn="r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8900" lvl="8" marL="2921000" marR="0" rtl="1" algn="r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9" name="Shape 619"/>
          <p:cNvSpPr txBox="1"/>
          <p:nvPr>
            <p:ph idx="10" type="dt"/>
          </p:nvPr>
        </p:nvSpPr>
        <p:spPr>
          <a:xfrm>
            <a:off x="64579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wrap="square" tIns="68575"/>
          <a:lstStyle>
            <a:lvl1pPr indent="0" lvl="0" marL="0" marR="0" rtl="1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1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1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1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1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1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1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1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1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0" name="Shape 620"/>
          <p:cNvSpPr txBox="1"/>
          <p:nvPr>
            <p:ph idx="11" type="ftr"/>
          </p:nvPr>
        </p:nvSpPr>
        <p:spPr>
          <a:xfrm>
            <a:off x="3028950" y="4767262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wrap="square" tIns="68575"/>
          <a:lstStyle>
            <a:lvl1pPr indent="0" lvl="0" marL="0" marR="0" rtl="1" algn="ct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1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1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1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1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1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1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1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1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1" name="Shape 621"/>
          <p:cNvSpPr txBox="1"/>
          <p:nvPr>
            <p:ph idx="12" type="sldNum"/>
          </p:nvPr>
        </p:nvSpPr>
        <p:spPr>
          <a:xfrm>
            <a:off x="6286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wrap="square" tIns="34275">
            <a:noAutofit/>
          </a:bodyPr>
          <a:lstStyle/>
          <a:p>
            <a:pPr indent="0" lvl="0" marL="0" marR="0" rtl="1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iw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vertTitleAndTx">
  <p:cSld name="Vertical Title and Text">
    <p:spTree>
      <p:nvGrpSpPr>
        <p:cNvPr id="622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Shape 623"/>
          <p:cNvSpPr txBox="1"/>
          <p:nvPr>
            <p:ph type="title"/>
          </p:nvPr>
        </p:nvSpPr>
        <p:spPr>
          <a:xfrm rot="5400000">
            <a:off x="5350050" y="1467543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wrap="square" tIns="68575"/>
          <a:lstStyle>
            <a:lvl1pPr indent="0" lvl="0" marL="0" marR="0" rtl="1" algn="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None/>
              <a:defRPr sz="1400"/>
            </a:lvl2pPr>
            <a:lvl3pPr indent="0" lvl="2" rtl="0">
              <a:spcBef>
                <a:spcPts val="0"/>
              </a:spcBef>
              <a:buNone/>
              <a:defRPr sz="1400"/>
            </a:lvl3pPr>
            <a:lvl4pPr indent="0" lvl="3" rtl="0">
              <a:spcBef>
                <a:spcPts val="0"/>
              </a:spcBef>
              <a:buNone/>
              <a:defRPr sz="1400"/>
            </a:lvl4pPr>
            <a:lvl5pPr indent="0" lvl="4" rtl="0">
              <a:spcBef>
                <a:spcPts val="0"/>
              </a:spcBef>
              <a:buNone/>
              <a:defRPr sz="1400"/>
            </a:lvl5pPr>
            <a:lvl6pPr indent="0" lvl="5" rtl="0">
              <a:spcBef>
                <a:spcPts val="0"/>
              </a:spcBef>
              <a:buNone/>
              <a:defRPr sz="1400"/>
            </a:lvl6pPr>
            <a:lvl7pPr indent="0" lvl="6" rtl="0">
              <a:spcBef>
                <a:spcPts val="0"/>
              </a:spcBef>
              <a:buNone/>
              <a:defRPr sz="1400"/>
            </a:lvl7pPr>
            <a:lvl8pPr indent="0" lvl="7" rtl="0">
              <a:spcBef>
                <a:spcPts val="0"/>
              </a:spcBef>
              <a:buNone/>
              <a:defRPr sz="1400"/>
            </a:lvl8pPr>
            <a:lvl9pPr indent="0" lvl="8" rtl="0">
              <a:spcBef>
                <a:spcPts val="0"/>
              </a:spcBef>
              <a:buNone/>
              <a:defRPr sz="1400"/>
            </a:lvl9pPr>
          </a:lstStyle>
          <a:p/>
        </p:txBody>
      </p:sp>
      <p:sp>
        <p:nvSpPr>
          <p:cNvPr id="624" name="Shape 624"/>
          <p:cNvSpPr txBox="1"/>
          <p:nvPr>
            <p:ph idx="1" type="body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wrap="square" tIns="68575"/>
          <a:lstStyle>
            <a:lvl1pPr indent="-38100" lvl="0" marL="177800" marR="0" rtl="1" algn="r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63500" lvl="1" marL="520700" marR="0" rtl="1" algn="r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863600" marR="0" rtl="1" algn="r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8900" lvl="3" marL="1206500" marR="0" rtl="1" algn="r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8900" lvl="4" marL="1549400" marR="0" rtl="1" algn="r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8900" lvl="5" marL="1892300" marR="0" rtl="1" algn="r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8900" lvl="6" marL="2235200" marR="0" rtl="1" algn="r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8900" lvl="7" marL="2578100" marR="0" rtl="1" algn="r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8900" lvl="8" marL="2921000" marR="0" rtl="1" algn="r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5" name="Shape 625"/>
          <p:cNvSpPr txBox="1"/>
          <p:nvPr>
            <p:ph idx="10" type="dt"/>
          </p:nvPr>
        </p:nvSpPr>
        <p:spPr>
          <a:xfrm>
            <a:off x="64579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wrap="square" tIns="68575"/>
          <a:lstStyle>
            <a:lvl1pPr indent="0" lvl="0" marL="0" marR="0" rtl="1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1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1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1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1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1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1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1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1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6" name="Shape 626"/>
          <p:cNvSpPr txBox="1"/>
          <p:nvPr>
            <p:ph idx="11" type="ftr"/>
          </p:nvPr>
        </p:nvSpPr>
        <p:spPr>
          <a:xfrm>
            <a:off x="3028950" y="4767262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wrap="square" tIns="68575"/>
          <a:lstStyle>
            <a:lvl1pPr indent="0" lvl="0" marL="0" marR="0" rtl="1" algn="ct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1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1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1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1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1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1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1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1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7" name="Shape 627"/>
          <p:cNvSpPr txBox="1"/>
          <p:nvPr>
            <p:ph idx="12" type="sldNum"/>
          </p:nvPr>
        </p:nvSpPr>
        <p:spPr>
          <a:xfrm>
            <a:off x="6286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wrap="square" tIns="34275">
            <a:noAutofit/>
          </a:bodyPr>
          <a:lstStyle/>
          <a:p>
            <a:pPr indent="0" lvl="0" marL="0" marR="0" rtl="1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iw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iw"/>
              <a:t>‹#›</a:t>
            </a:fld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634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Shape 635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68575" lIns="68575" rIns="68575" wrap="square" tIns="68575"/>
          <a:lstStyle>
            <a:lvl1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None/>
              <a:defRPr sz="1400"/>
            </a:lvl2pPr>
            <a:lvl3pPr indent="0" lvl="2" rtl="0">
              <a:spcBef>
                <a:spcPts val="0"/>
              </a:spcBef>
              <a:buNone/>
              <a:defRPr sz="1400"/>
            </a:lvl3pPr>
            <a:lvl4pPr indent="0" lvl="3" rtl="0">
              <a:spcBef>
                <a:spcPts val="0"/>
              </a:spcBef>
              <a:buNone/>
              <a:defRPr sz="1400"/>
            </a:lvl4pPr>
            <a:lvl5pPr indent="0" lvl="4" rtl="0">
              <a:spcBef>
                <a:spcPts val="0"/>
              </a:spcBef>
              <a:buNone/>
              <a:defRPr sz="1400"/>
            </a:lvl5pPr>
            <a:lvl6pPr indent="0" lvl="5" rtl="0">
              <a:spcBef>
                <a:spcPts val="0"/>
              </a:spcBef>
              <a:buNone/>
              <a:defRPr sz="1400"/>
            </a:lvl6pPr>
            <a:lvl7pPr indent="0" lvl="6" rtl="0">
              <a:spcBef>
                <a:spcPts val="0"/>
              </a:spcBef>
              <a:buNone/>
              <a:defRPr sz="1400"/>
            </a:lvl7pPr>
            <a:lvl8pPr indent="0" lvl="7" rtl="0">
              <a:spcBef>
                <a:spcPts val="0"/>
              </a:spcBef>
              <a:buNone/>
              <a:defRPr sz="1400"/>
            </a:lvl8pPr>
            <a:lvl9pPr indent="0" lvl="8" rtl="0">
              <a:spcBef>
                <a:spcPts val="0"/>
              </a:spcBef>
              <a:buNone/>
              <a:defRPr sz="1400"/>
            </a:lvl9pPr>
          </a:lstStyle>
          <a:p/>
        </p:txBody>
      </p:sp>
      <p:sp>
        <p:nvSpPr>
          <p:cNvPr id="636" name="Shape 636"/>
          <p:cNvSpPr txBox="1"/>
          <p:nvPr>
            <p:ph idx="1" type="subTitle"/>
          </p:nvPr>
        </p:nvSpPr>
        <p:spPr>
          <a:xfrm>
            <a:off x="1143000" y="270152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wrap="square" tIns="68575"/>
          <a:lstStyle>
            <a:lvl1pPr indent="0" lvl="0" marL="0" marR="0" rtl="0" algn="ctr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ctr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ctr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ctr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ctr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ctr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ctr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ctr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ctr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7" name="Shape 637"/>
          <p:cNvSpPr txBox="1"/>
          <p:nvPr>
            <p:ph idx="10" type="dt"/>
          </p:nvPr>
        </p:nvSpPr>
        <p:spPr>
          <a:xfrm>
            <a:off x="6286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wrap="square" tIns="68575"/>
          <a:lstStyle>
            <a:lvl1pPr indent="0" lvl="0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8" name="Shape 638"/>
          <p:cNvSpPr txBox="1"/>
          <p:nvPr>
            <p:ph idx="11" type="ftr"/>
          </p:nvPr>
        </p:nvSpPr>
        <p:spPr>
          <a:xfrm>
            <a:off x="3028950" y="4767262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wrap="square" tIns="68575"/>
          <a:lstStyle>
            <a:lvl1pPr indent="0" lvl="0" marL="0" marR="0" rtl="0" algn="ct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9" name="Shape 639"/>
          <p:cNvSpPr txBox="1"/>
          <p:nvPr>
            <p:ph idx="12" type="sldNum"/>
          </p:nvPr>
        </p:nvSpPr>
        <p:spPr>
          <a:xfrm>
            <a:off x="64579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wrap="square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iw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">
  <p:cSld name="Title and Content">
    <p:spTree>
      <p:nvGrpSpPr>
        <p:cNvPr id="640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Shape 641"/>
          <p:cNvSpPr txBox="1"/>
          <p:nvPr>
            <p:ph type="title"/>
          </p:nvPr>
        </p:nvSpPr>
        <p:spPr>
          <a:xfrm>
            <a:off x="628650" y="273843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wrap="square" tIns="6857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None/>
              <a:defRPr sz="1400"/>
            </a:lvl2pPr>
            <a:lvl3pPr indent="0" lvl="2" rtl="0">
              <a:spcBef>
                <a:spcPts val="0"/>
              </a:spcBef>
              <a:buNone/>
              <a:defRPr sz="1400"/>
            </a:lvl3pPr>
            <a:lvl4pPr indent="0" lvl="3" rtl="0">
              <a:spcBef>
                <a:spcPts val="0"/>
              </a:spcBef>
              <a:buNone/>
              <a:defRPr sz="1400"/>
            </a:lvl4pPr>
            <a:lvl5pPr indent="0" lvl="4" rtl="0">
              <a:spcBef>
                <a:spcPts val="0"/>
              </a:spcBef>
              <a:buNone/>
              <a:defRPr sz="1400"/>
            </a:lvl5pPr>
            <a:lvl6pPr indent="0" lvl="5" rtl="0">
              <a:spcBef>
                <a:spcPts val="0"/>
              </a:spcBef>
              <a:buNone/>
              <a:defRPr sz="1400"/>
            </a:lvl6pPr>
            <a:lvl7pPr indent="0" lvl="6" rtl="0">
              <a:spcBef>
                <a:spcPts val="0"/>
              </a:spcBef>
              <a:buNone/>
              <a:defRPr sz="1400"/>
            </a:lvl7pPr>
            <a:lvl8pPr indent="0" lvl="7" rtl="0">
              <a:spcBef>
                <a:spcPts val="0"/>
              </a:spcBef>
              <a:buNone/>
              <a:defRPr sz="1400"/>
            </a:lvl8pPr>
            <a:lvl9pPr indent="0" lvl="8" rtl="0">
              <a:spcBef>
                <a:spcPts val="0"/>
              </a:spcBef>
              <a:buNone/>
              <a:defRPr sz="1400"/>
            </a:lvl9pPr>
          </a:lstStyle>
          <a:p/>
        </p:txBody>
      </p:sp>
      <p:sp>
        <p:nvSpPr>
          <p:cNvPr id="642" name="Shape 642"/>
          <p:cNvSpPr txBox="1"/>
          <p:nvPr>
            <p:ph idx="1" type="body"/>
          </p:nvPr>
        </p:nvSpPr>
        <p:spPr>
          <a:xfrm>
            <a:off x="628650" y="1369218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wrap="square" tIns="68575"/>
          <a:lstStyle>
            <a:lvl1pPr indent="-38100" lvl="0" marL="177800" marR="0" rtl="0" algn="l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63500" lvl="1" marL="5207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8636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8900" lvl="3" marL="12065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8900" lvl="4" marL="15494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8900" lvl="5" marL="18923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8900" lvl="6" marL="22352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8900" lvl="7" marL="25781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8900" lvl="8" marL="29210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3" name="Shape 643"/>
          <p:cNvSpPr txBox="1"/>
          <p:nvPr>
            <p:ph idx="10" type="dt"/>
          </p:nvPr>
        </p:nvSpPr>
        <p:spPr>
          <a:xfrm>
            <a:off x="6286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wrap="square" tIns="68575"/>
          <a:lstStyle>
            <a:lvl1pPr indent="0" lvl="0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4" name="Shape 644"/>
          <p:cNvSpPr txBox="1"/>
          <p:nvPr>
            <p:ph idx="11" type="ftr"/>
          </p:nvPr>
        </p:nvSpPr>
        <p:spPr>
          <a:xfrm>
            <a:off x="3028950" y="4767262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wrap="square" tIns="68575"/>
          <a:lstStyle>
            <a:lvl1pPr indent="0" lvl="0" marL="0" marR="0" rtl="0" algn="ct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5" name="Shape 645"/>
          <p:cNvSpPr txBox="1"/>
          <p:nvPr>
            <p:ph idx="12" type="sldNum"/>
          </p:nvPr>
        </p:nvSpPr>
        <p:spPr>
          <a:xfrm>
            <a:off x="64579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wrap="square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iw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spTree>
      <p:nvGrpSpPr>
        <p:cNvPr id="646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Shape 647"/>
          <p:cNvSpPr txBox="1"/>
          <p:nvPr>
            <p:ph type="title"/>
          </p:nvPr>
        </p:nvSpPr>
        <p:spPr>
          <a:xfrm>
            <a:off x="623887" y="1282303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68575" lIns="68575" rIns="68575" wrap="square" tIns="6857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None/>
              <a:defRPr sz="1400"/>
            </a:lvl2pPr>
            <a:lvl3pPr indent="0" lvl="2" rtl="0">
              <a:spcBef>
                <a:spcPts val="0"/>
              </a:spcBef>
              <a:buNone/>
              <a:defRPr sz="1400"/>
            </a:lvl3pPr>
            <a:lvl4pPr indent="0" lvl="3" rtl="0">
              <a:spcBef>
                <a:spcPts val="0"/>
              </a:spcBef>
              <a:buNone/>
              <a:defRPr sz="1400"/>
            </a:lvl4pPr>
            <a:lvl5pPr indent="0" lvl="4" rtl="0">
              <a:spcBef>
                <a:spcPts val="0"/>
              </a:spcBef>
              <a:buNone/>
              <a:defRPr sz="1400"/>
            </a:lvl5pPr>
            <a:lvl6pPr indent="0" lvl="5" rtl="0">
              <a:spcBef>
                <a:spcPts val="0"/>
              </a:spcBef>
              <a:buNone/>
              <a:defRPr sz="1400"/>
            </a:lvl6pPr>
            <a:lvl7pPr indent="0" lvl="6" rtl="0">
              <a:spcBef>
                <a:spcPts val="0"/>
              </a:spcBef>
              <a:buNone/>
              <a:defRPr sz="1400"/>
            </a:lvl7pPr>
            <a:lvl8pPr indent="0" lvl="7" rtl="0">
              <a:spcBef>
                <a:spcPts val="0"/>
              </a:spcBef>
              <a:buNone/>
              <a:defRPr sz="1400"/>
            </a:lvl8pPr>
            <a:lvl9pPr indent="0" lvl="8" rtl="0">
              <a:spcBef>
                <a:spcPts val="0"/>
              </a:spcBef>
              <a:buNone/>
              <a:defRPr sz="1400"/>
            </a:lvl9pPr>
          </a:lstStyle>
          <a:p/>
        </p:txBody>
      </p:sp>
      <p:sp>
        <p:nvSpPr>
          <p:cNvPr id="648" name="Shape 648"/>
          <p:cNvSpPr txBox="1"/>
          <p:nvPr>
            <p:ph idx="1" type="body"/>
          </p:nvPr>
        </p:nvSpPr>
        <p:spPr>
          <a:xfrm>
            <a:off x="623887" y="3442097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wrap="square" tIns="68575"/>
          <a:lstStyle>
            <a:lvl1pPr indent="0" lvl="0" marL="0" marR="0" rtl="0" algn="l">
              <a:lnSpc>
                <a:spcPct val="90000"/>
              </a:lnSpc>
              <a:spcBef>
                <a:spcPts val="800"/>
              </a:spcBef>
              <a:buClr>
                <a:srgbClr val="888888"/>
              </a:buClr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lnSpc>
                <a:spcPct val="90000"/>
              </a:lnSpc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lnSpc>
                <a:spcPct val="90000"/>
              </a:lnSpc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lnSpc>
                <a:spcPct val="90000"/>
              </a:lnSpc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lnSpc>
                <a:spcPct val="90000"/>
              </a:lnSpc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lnSpc>
                <a:spcPct val="90000"/>
              </a:lnSpc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lnSpc>
                <a:spcPct val="90000"/>
              </a:lnSpc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lnSpc>
                <a:spcPct val="90000"/>
              </a:lnSpc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lnSpc>
                <a:spcPct val="90000"/>
              </a:lnSpc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9" name="Shape 649"/>
          <p:cNvSpPr txBox="1"/>
          <p:nvPr>
            <p:ph idx="10" type="dt"/>
          </p:nvPr>
        </p:nvSpPr>
        <p:spPr>
          <a:xfrm>
            <a:off x="6286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wrap="square" tIns="68575"/>
          <a:lstStyle>
            <a:lvl1pPr indent="0" lvl="0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0" name="Shape 650"/>
          <p:cNvSpPr txBox="1"/>
          <p:nvPr>
            <p:ph idx="11" type="ftr"/>
          </p:nvPr>
        </p:nvSpPr>
        <p:spPr>
          <a:xfrm>
            <a:off x="3028950" y="4767262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wrap="square" tIns="68575"/>
          <a:lstStyle>
            <a:lvl1pPr indent="0" lvl="0" marL="0" marR="0" rtl="0" algn="ct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1" name="Shape 651"/>
          <p:cNvSpPr txBox="1"/>
          <p:nvPr>
            <p:ph idx="12" type="sldNum"/>
          </p:nvPr>
        </p:nvSpPr>
        <p:spPr>
          <a:xfrm>
            <a:off x="64579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wrap="square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iw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Obj">
  <p:cSld name="Two Content">
    <p:spTree>
      <p:nvGrpSpPr>
        <p:cNvPr id="652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Shape 653"/>
          <p:cNvSpPr txBox="1"/>
          <p:nvPr>
            <p:ph type="title"/>
          </p:nvPr>
        </p:nvSpPr>
        <p:spPr>
          <a:xfrm>
            <a:off x="628650" y="273843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wrap="square" tIns="6857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None/>
              <a:defRPr sz="1400"/>
            </a:lvl2pPr>
            <a:lvl3pPr indent="0" lvl="2" rtl="0">
              <a:spcBef>
                <a:spcPts val="0"/>
              </a:spcBef>
              <a:buNone/>
              <a:defRPr sz="1400"/>
            </a:lvl3pPr>
            <a:lvl4pPr indent="0" lvl="3" rtl="0">
              <a:spcBef>
                <a:spcPts val="0"/>
              </a:spcBef>
              <a:buNone/>
              <a:defRPr sz="1400"/>
            </a:lvl4pPr>
            <a:lvl5pPr indent="0" lvl="4" rtl="0">
              <a:spcBef>
                <a:spcPts val="0"/>
              </a:spcBef>
              <a:buNone/>
              <a:defRPr sz="1400"/>
            </a:lvl5pPr>
            <a:lvl6pPr indent="0" lvl="5" rtl="0">
              <a:spcBef>
                <a:spcPts val="0"/>
              </a:spcBef>
              <a:buNone/>
              <a:defRPr sz="1400"/>
            </a:lvl6pPr>
            <a:lvl7pPr indent="0" lvl="6" rtl="0">
              <a:spcBef>
                <a:spcPts val="0"/>
              </a:spcBef>
              <a:buNone/>
              <a:defRPr sz="1400"/>
            </a:lvl7pPr>
            <a:lvl8pPr indent="0" lvl="7" rtl="0">
              <a:spcBef>
                <a:spcPts val="0"/>
              </a:spcBef>
              <a:buNone/>
              <a:defRPr sz="1400"/>
            </a:lvl8pPr>
            <a:lvl9pPr indent="0" lvl="8" rtl="0">
              <a:spcBef>
                <a:spcPts val="0"/>
              </a:spcBef>
              <a:buNone/>
              <a:defRPr sz="1400"/>
            </a:lvl9pPr>
          </a:lstStyle>
          <a:p/>
        </p:txBody>
      </p:sp>
      <p:sp>
        <p:nvSpPr>
          <p:cNvPr id="654" name="Shape 654"/>
          <p:cNvSpPr txBox="1"/>
          <p:nvPr>
            <p:ph idx="1" type="body"/>
          </p:nvPr>
        </p:nvSpPr>
        <p:spPr>
          <a:xfrm>
            <a:off x="628650" y="1369218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wrap="square" tIns="68575"/>
          <a:lstStyle>
            <a:lvl1pPr indent="-38100" lvl="0" marL="177800" marR="0" rtl="0" algn="l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63500" lvl="1" marL="5207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8636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8900" lvl="3" marL="12065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8900" lvl="4" marL="15494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8900" lvl="5" marL="18923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8900" lvl="6" marL="22352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8900" lvl="7" marL="25781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8900" lvl="8" marL="29210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5" name="Shape 655"/>
          <p:cNvSpPr txBox="1"/>
          <p:nvPr>
            <p:ph idx="2" type="body"/>
          </p:nvPr>
        </p:nvSpPr>
        <p:spPr>
          <a:xfrm>
            <a:off x="4629150" y="1369218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wrap="square" tIns="68575"/>
          <a:lstStyle>
            <a:lvl1pPr indent="-38100" lvl="0" marL="177800" marR="0" rtl="0" algn="l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63500" lvl="1" marL="5207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8636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8900" lvl="3" marL="12065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8900" lvl="4" marL="15494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8900" lvl="5" marL="18923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8900" lvl="6" marL="22352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8900" lvl="7" marL="25781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8900" lvl="8" marL="29210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6" name="Shape 656"/>
          <p:cNvSpPr txBox="1"/>
          <p:nvPr>
            <p:ph idx="10" type="dt"/>
          </p:nvPr>
        </p:nvSpPr>
        <p:spPr>
          <a:xfrm>
            <a:off x="6286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wrap="square" tIns="68575"/>
          <a:lstStyle>
            <a:lvl1pPr indent="0" lvl="0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7" name="Shape 657"/>
          <p:cNvSpPr txBox="1"/>
          <p:nvPr>
            <p:ph idx="11" type="ftr"/>
          </p:nvPr>
        </p:nvSpPr>
        <p:spPr>
          <a:xfrm>
            <a:off x="3028950" y="4767262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wrap="square" tIns="68575"/>
          <a:lstStyle>
            <a:lvl1pPr indent="0" lvl="0" marL="0" marR="0" rtl="0" algn="ct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8" name="Shape 658"/>
          <p:cNvSpPr txBox="1"/>
          <p:nvPr>
            <p:ph idx="12" type="sldNum"/>
          </p:nvPr>
        </p:nvSpPr>
        <p:spPr>
          <a:xfrm>
            <a:off x="64579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wrap="square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iw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TxTwoObj">
  <p:cSld name="Comparison">
    <p:spTree>
      <p:nvGrpSpPr>
        <p:cNvPr id="659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Shape 660"/>
          <p:cNvSpPr txBox="1"/>
          <p:nvPr>
            <p:ph type="title"/>
          </p:nvPr>
        </p:nvSpPr>
        <p:spPr>
          <a:xfrm>
            <a:off x="629840" y="273843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wrap="square" tIns="6857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None/>
              <a:defRPr sz="1400"/>
            </a:lvl2pPr>
            <a:lvl3pPr indent="0" lvl="2" rtl="0">
              <a:spcBef>
                <a:spcPts val="0"/>
              </a:spcBef>
              <a:buNone/>
              <a:defRPr sz="1400"/>
            </a:lvl3pPr>
            <a:lvl4pPr indent="0" lvl="3" rtl="0">
              <a:spcBef>
                <a:spcPts val="0"/>
              </a:spcBef>
              <a:buNone/>
              <a:defRPr sz="1400"/>
            </a:lvl4pPr>
            <a:lvl5pPr indent="0" lvl="4" rtl="0">
              <a:spcBef>
                <a:spcPts val="0"/>
              </a:spcBef>
              <a:buNone/>
              <a:defRPr sz="1400"/>
            </a:lvl5pPr>
            <a:lvl6pPr indent="0" lvl="5" rtl="0">
              <a:spcBef>
                <a:spcPts val="0"/>
              </a:spcBef>
              <a:buNone/>
              <a:defRPr sz="1400"/>
            </a:lvl6pPr>
            <a:lvl7pPr indent="0" lvl="6" rtl="0">
              <a:spcBef>
                <a:spcPts val="0"/>
              </a:spcBef>
              <a:buNone/>
              <a:defRPr sz="1400"/>
            </a:lvl7pPr>
            <a:lvl8pPr indent="0" lvl="7" rtl="0">
              <a:spcBef>
                <a:spcPts val="0"/>
              </a:spcBef>
              <a:buNone/>
              <a:defRPr sz="1400"/>
            </a:lvl8pPr>
            <a:lvl9pPr indent="0" lvl="8" rtl="0">
              <a:spcBef>
                <a:spcPts val="0"/>
              </a:spcBef>
              <a:buNone/>
              <a:defRPr sz="1400"/>
            </a:lvl9pPr>
          </a:lstStyle>
          <a:p/>
        </p:txBody>
      </p:sp>
      <p:sp>
        <p:nvSpPr>
          <p:cNvPr id="661" name="Shape 661"/>
          <p:cNvSpPr txBox="1"/>
          <p:nvPr>
            <p:ph idx="1" type="body"/>
          </p:nvPr>
        </p:nvSpPr>
        <p:spPr>
          <a:xfrm>
            <a:off x="629840" y="1260872"/>
            <a:ext cx="3868500" cy="617999"/>
          </a:xfrm>
          <a:prstGeom prst="rect">
            <a:avLst/>
          </a:prstGeom>
          <a:noFill/>
          <a:ln>
            <a:noFill/>
          </a:ln>
        </p:spPr>
        <p:txBody>
          <a:bodyPr anchorCtr="0" anchor="b" bIns="68575" lIns="68575" rIns="68575" wrap="square" tIns="68575"/>
          <a:lstStyle>
            <a:lvl1pPr indent="0" lvl="0" marL="0" marR="0" rtl="0" algn="l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1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2" name="Shape 662"/>
          <p:cNvSpPr txBox="1"/>
          <p:nvPr>
            <p:ph idx="2" type="body"/>
          </p:nvPr>
        </p:nvSpPr>
        <p:spPr>
          <a:xfrm>
            <a:off x="629840" y="1878806"/>
            <a:ext cx="3868500" cy="27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wrap="square" tIns="68575"/>
          <a:lstStyle>
            <a:lvl1pPr indent="-38100" lvl="0" marL="177800" marR="0" rtl="0" algn="l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63500" lvl="1" marL="5207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8636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8900" lvl="3" marL="12065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8900" lvl="4" marL="15494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8900" lvl="5" marL="18923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8900" lvl="6" marL="22352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8900" lvl="7" marL="25781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8900" lvl="8" marL="29210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3" name="Shape 663"/>
          <p:cNvSpPr txBox="1"/>
          <p:nvPr>
            <p:ph idx="3" type="body"/>
          </p:nvPr>
        </p:nvSpPr>
        <p:spPr>
          <a:xfrm>
            <a:off x="4629150" y="1260872"/>
            <a:ext cx="3887400" cy="617999"/>
          </a:xfrm>
          <a:prstGeom prst="rect">
            <a:avLst/>
          </a:prstGeom>
          <a:noFill/>
          <a:ln>
            <a:noFill/>
          </a:ln>
        </p:spPr>
        <p:txBody>
          <a:bodyPr anchorCtr="0" anchor="b" bIns="68575" lIns="68575" rIns="68575" wrap="square" tIns="68575"/>
          <a:lstStyle>
            <a:lvl1pPr indent="0" lvl="0" marL="0" marR="0" rtl="0" algn="l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1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4" name="Shape 664"/>
          <p:cNvSpPr txBox="1"/>
          <p:nvPr>
            <p:ph idx="4" type="body"/>
          </p:nvPr>
        </p:nvSpPr>
        <p:spPr>
          <a:xfrm>
            <a:off x="4629150" y="1878806"/>
            <a:ext cx="3887400" cy="27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wrap="square" tIns="68575"/>
          <a:lstStyle>
            <a:lvl1pPr indent="-38100" lvl="0" marL="177800" marR="0" rtl="0" algn="l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63500" lvl="1" marL="5207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8636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8900" lvl="3" marL="12065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8900" lvl="4" marL="15494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8900" lvl="5" marL="18923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8900" lvl="6" marL="22352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8900" lvl="7" marL="25781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8900" lvl="8" marL="29210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5" name="Shape 665"/>
          <p:cNvSpPr txBox="1"/>
          <p:nvPr>
            <p:ph idx="10" type="dt"/>
          </p:nvPr>
        </p:nvSpPr>
        <p:spPr>
          <a:xfrm>
            <a:off x="6286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wrap="square" tIns="68575"/>
          <a:lstStyle>
            <a:lvl1pPr indent="0" lvl="0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6" name="Shape 666"/>
          <p:cNvSpPr txBox="1"/>
          <p:nvPr>
            <p:ph idx="11" type="ftr"/>
          </p:nvPr>
        </p:nvSpPr>
        <p:spPr>
          <a:xfrm>
            <a:off x="3028950" y="4767262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wrap="square" tIns="68575"/>
          <a:lstStyle>
            <a:lvl1pPr indent="0" lvl="0" marL="0" marR="0" rtl="0" algn="ct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7" name="Shape 667"/>
          <p:cNvSpPr txBox="1"/>
          <p:nvPr>
            <p:ph idx="12" type="sldNum"/>
          </p:nvPr>
        </p:nvSpPr>
        <p:spPr>
          <a:xfrm>
            <a:off x="64579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wrap="square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iw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668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Shape 669"/>
          <p:cNvSpPr txBox="1"/>
          <p:nvPr>
            <p:ph type="title"/>
          </p:nvPr>
        </p:nvSpPr>
        <p:spPr>
          <a:xfrm>
            <a:off x="628650" y="273843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wrap="square" tIns="6857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None/>
              <a:defRPr sz="1400"/>
            </a:lvl2pPr>
            <a:lvl3pPr indent="0" lvl="2" rtl="0">
              <a:spcBef>
                <a:spcPts val="0"/>
              </a:spcBef>
              <a:buNone/>
              <a:defRPr sz="1400"/>
            </a:lvl3pPr>
            <a:lvl4pPr indent="0" lvl="3" rtl="0">
              <a:spcBef>
                <a:spcPts val="0"/>
              </a:spcBef>
              <a:buNone/>
              <a:defRPr sz="1400"/>
            </a:lvl4pPr>
            <a:lvl5pPr indent="0" lvl="4" rtl="0">
              <a:spcBef>
                <a:spcPts val="0"/>
              </a:spcBef>
              <a:buNone/>
              <a:defRPr sz="1400"/>
            </a:lvl5pPr>
            <a:lvl6pPr indent="0" lvl="5" rtl="0">
              <a:spcBef>
                <a:spcPts val="0"/>
              </a:spcBef>
              <a:buNone/>
              <a:defRPr sz="1400"/>
            </a:lvl6pPr>
            <a:lvl7pPr indent="0" lvl="6" rtl="0">
              <a:spcBef>
                <a:spcPts val="0"/>
              </a:spcBef>
              <a:buNone/>
              <a:defRPr sz="1400"/>
            </a:lvl7pPr>
            <a:lvl8pPr indent="0" lvl="7" rtl="0">
              <a:spcBef>
                <a:spcPts val="0"/>
              </a:spcBef>
              <a:buNone/>
              <a:defRPr sz="1400"/>
            </a:lvl8pPr>
            <a:lvl9pPr indent="0" lvl="8" rtl="0">
              <a:spcBef>
                <a:spcPts val="0"/>
              </a:spcBef>
              <a:buNone/>
              <a:defRPr sz="1400"/>
            </a:lvl9pPr>
          </a:lstStyle>
          <a:p/>
        </p:txBody>
      </p:sp>
      <p:sp>
        <p:nvSpPr>
          <p:cNvPr id="670" name="Shape 670"/>
          <p:cNvSpPr txBox="1"/>
          <p:nvPr>
            <p:ph idx="10" type="dt"/>
          </p:nvPr>
        </p:nvSpPr>
        <p:spPr>
          <a:xfrm>
            <a:off x="6286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wrap="square" tIns="68575"/>
          <a:lstStyle>
            <a:lvl1pPr indent="0" lvl="0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1" name="Shape 671"/>
          <p:cNvSpPr txBox="1"/>
          <p:nvPr>
            <p:ph idx="11" type="ftr"/>
          </p:nvPr>
        </p:nvSpPr>
        <p:spPr>
          <a:xfrm>
            <a:off x="3028950" y="4767262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wrap="square" tIns="68575"/>
          <a:lstStyle>
            <a:lvl1pPr indent="0" lvl="0" marL="0" marR="0" rtl="0" algn="ct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2" name="Shape 672"/>
          <p:cNvSpPr txBox="1"/>
          <p:nvPr>
            <p:ph idx="12" type="sldNum"/>
          </p:nvPr>
        </p:nvSpPr>
        <p:spPr>
          <a:xfrm>
            <a:off x="64579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wrap="square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iw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673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Shape 674"/>
          <p:cNvSpPr txBox="1"/>
          <p:nvPr>
            <p:ph idx="10" type="dt"/>
          </p:nvPr>
        </p:nvSpPr>
        <p:spPr>
          <a:xfrm>
            <a:off x="6286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wrap="square" tIns="68575"/>
          <a:lstStyle>
            <a:lvl1pPr indent="0" lvl="0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5" name="Shape 675"/>
          <p:cNvSpPr txBox="1"/>
          <p:nvPr>
            <p:ph idx="11" type="ftr"/>
          </p:nvPr>
        </p:nvSpPr>
        <p:spPr>
          <a:xfrm>
            <a:off x="3028950" y="4767262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wrap="square" tIns="68575"/>
          <a:lstStyle>
            <a:lvl1pPr indent="0" lvl="0" marL="0" marR="0" rtl="0" algn="ct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6" name="Shape 676"/>
          <p:cNvSpPr txBox="1"/>
          <p:nvPr>
            <p:ph idx="12" type="sldNum"/>
          </p:nvPr>
        </p:nvSpPr>
        <p:spPr>
          <a:xfrm>
            <a:off x="64579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wrap="square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iw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Tx">
  <p:cSld name="Content with Caption">
    <p:spTree>
      <p:nvGrpSpPr>
        <p:cNvPr id="677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Shape 678"/>
          <p:cNvSpPr txBox="1"/>
          <p:nvPr>
            <p:ph type="title"/>
          </p:nvPr>
        </p:nvSpPr>
        <p:spPr>
          <a:xfrm>
            <a:off x="629840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68575" lIns="68575" rIns="68575" wrap="square" tIns="6857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None/>
              <a:defRPr sz="1400"/>
            </a:lvl2pPr>
            <a:lvl3pPr indent="0" lvl="2" rtl="0">
              <a:spcBef>
                <a:spcPts val="0"/>
              </a:spcBef>
              <a:buNone/>
              <a:defRPr sz="1400"/>
            </a:lvl3pPr>
            <a:lvl4pPr indent="0" lvl="3" rtl="0">
              <a:spcBef>
                <a:spcPts val="0"/>
              </a:spcBef>
              <a:buNone/>
              <a:defRPr sz="1400"/>
            </a:lvl4pPr>
            <a:lvl5pPr indent="0" lvl="4" rtl="0">
              <a:spcBef>
                <a:spcPts val="0"/>
              </a:spcBef>
              <a:buNone/>
              <a:defRPr sz="1400"/>
            </a:lvl5pPr>
            <a:lvl6pPr indent="0" lvl="5" rtl="0">
              <a:spcBef>
                <a:spcPts val="0"/>
              </a:spcBef>
              <a:buNone/>
              <a:defRPr sz="1400"/>
            </a:lvl6pPr>
            <a:lvl7pPr indent="0" lvl="6" rtl="0">
              <a:spcBef>
                <a:spcPts val="0"/>
              </a:spcBef>
              <a:buNone/>
              <a:defRPr sz="1400"/>
            </a:lvl7pPr>
            <a:lvl8pPr indent="0" lvl="7" rtl="0">
              <a:spcBef>
                <a:spcPts val="0"/>
              </a:spcBef>
              <a:buNone/>
              <a:defRPr sz="1400"/>
            </a:lvl8pPr>
            <a:lvl9pPr indent="0" lvl="8" rtl="0">
              <a:spcBef>
                <a:spcPts val="0"/>
              </a:spcBef>
              <a:buNone/>
              <a:defRPr sz="1400"/>
            </a:lvl9pPr>
          </a:lstStyle>
          <a:p/>
        </p:txBody>
      </p:sp>
      <p:sp>
        <p:nvSpPr>
          <p:cNvPr id="679" name="Shape 679"/>
          <p:cNvSpPr txBox="1"/>
          <p:nvPr>
            <p:ph idx="1" type="body"/>
          </p:nvPr>
        </p:nvSpPr>
        <p:spPr>
          <a:xfrm>
            <a:off x="3887390" y="740568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wrap="square" tIns="68575"/>
          <a:lstStyle>
            <a:lvl1pPr indent="-25400" lvl="0" marL="177800" marR="0" rtl="0" algn="l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" lvl="1" marL="5207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63500" lvl="2" marL="8636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76200" lvl="3" marL="12065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76200" lvl="4" marL="15494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76200" lvl="5" marL="18923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76200" lvl="6" marL="22352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76200" lvl="7" marL="25781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76200" lvl="8" marL="29210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0" name="Shape 680"/>
          <p:cNvSpPr txBox="1"/>
          <p:nvPr>
            <p:ph idx="2" type="body"/>
          </p:nvPr>
        </p:nvSpPr>
        <p:spPr>
          <a:xfrm>
            <a:off x="629840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wrap="square" tIns="68575"/>
          <a:lstStyle>
            <a:lvl1pPr indent="0" lvl="0" marL="0" marR="0" rtl="0" algn="l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1" name="Shape 681"/>
          <p:cNvSpPr txBox="1"/>
          <p:nvPr>
            <p:ph idx="10" type="dt"/>
          </p:nvPr>
        </p:nvSpPr>
        <p:spPr>
          <a:xfrm>
            <a:off x="6286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wrap="square" tIns="68575"/>
          <a:lstStyle>
            <a:lvl1pPr indent="0" lvl="0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2" name="Shape 682"/>
          <p:cNvSpPr txBox="1"/>
          <p:nvPr>
            <p:ph idx="11" type="ftr"/>
          </p:nvPr>
        </p:nvSpPr>
        <p:spPr>
          <a:xfrm>
            <a:off x="3028950" y="4767262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wrap="square" tIns="68575"/>
          <a:lstStyle>
            <a:lvl1pPr indent="0" lvl="0" marL="0" marR="0" rtl="0" algn="ct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3" name="Shape 683"/>
          <p:cNvSpPr txBox="1"/>
          <p:nvPr>
            <p:ph idx="12" type="sldNum"/>
          </p:nvPr>
        </p:nvSpPr>
        <p:spPr>
          <a:xfrm>
            <a:off x="64579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wrap="square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iw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picTx">
  <p:cSld name="Picture with Caption">
    <p:spTree>
      <p:nvGrpSpPr>
        <p:cNvPr id="684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Shape 685"/>
          <p:cNvSpPr txBox="1"/>
          <p:nvPr>
            <p:ph type="title"/>
          </p:nvPr>
        </p:nvSpPr>
        <p:spPr>
          <a:xfrm>
            <a:off x="629840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68575" lIns="68575" rIns="68575" wrap="square" tIns="6857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None/>
              <a:defRPr sz="1400"/>
            </a:lvl2pPr>
            <a:lvl3pPr indent="0" lvl="2" rtl="0">
              <a:spcBef>
                <a:spcPts val="0"/>
              </a:spcBef>
              <a:buNone/>
              <a:defRPr sz="1400"/>
            </a:lvl3pPr>
            <a:lvl4pPr indent="0" lvl="3" rtl="0">
              <a:spcBef>
                <a:spcPts val="0"/>
              </a:spcBef>
              <a:buNone/>
              <a:defRPr sz="1400"/>
            </a:lvl4pPr>
            <a:lvl5pPr indent="0" lvl="4" rtl="0">
              <a:spcBef>
                <a:spcPts val="0"/>
              </a:spcBef>
              <a:buNone/>
              <a:defRPr sz="1400"/>
            </a:lvl5pPr>
            <a:lvl6pPr indent="0" lvl="5" rtl="0">
              <a:spcBef>
                <a:spcPts val="0"/>
              </a:spcBef>
              <a:buNone/>
              <a:defRPr sz="1400"/>
            </a:lvl6pPr>
            <a:lvl7pPr indent="0" lvl="6" rtl="0">
              <a:spcBef>
                <a:spcPts val="0"/>
              </a:spcBef>
              <a:buNone/>
              <a:defRPr sz="1400"/>
            </a:lvl7pPr>
            <a:lvl8pPr indent="0" lvl="7" rtl="0">
              <a:spcBef>
                <a:spcPts val="0"/>
              </a:spcBef>
              <a:buNone/>
              <a:defRPr sz="1400"/>
            </a:lvl8pPr>
            <a:lvl9pPr indent="0" lvl="8" rtl="0">
              <a:spcBef>
                <a:spcPts val="0"/>
              </a:spcBef>
              <a:buNone/>
              <a:defRPr sz="1400"/>
            </a:lvl9pPr>
          </a:lstStyle>
          <a:p/>
        </p:txBody>
      </p:sp>
      <p:sp>
        <p:nvSpPr>
          <p:cNvPr id="686" name="Shape 686"/>
          <p:cNvSpPr/>
          <p:nvPr>
            <p:ph idx="2" type="pic"/>
          </p:nvPr>
        </p:nvSpPr>
        <p:spPr>
          <a:xfrm>
            <a:off x="3887390" y="740568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wrap="square" tIns="68575"/>
          <a:lstStyle>
            <a:lvl1pPr indent="0" lvl="0" marL="0" marR="0" rtl="0" algn="l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45833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5238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61111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73333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73333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73333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73333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73333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73333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7" name="Shape 687"/>
          <p:cNvSpPr txBox="1"/>
          <p:nvPr>
            <p:ph idx="1" type="body"/>
          </p:nvPr>
        </p:nvSpPr>
        <p:spPr>
          <a:xfrm>
            <a:off x="629840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wrap="square" tIns="68575"/>
          <a:lstStyle>
            <a:lvl1pPr indent="0" lvl="0" marL="0" marR="0" rtl="0" algn="l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8" name="Shape 688"/>
          <p:cNvSpPr txBox="1"/>
          <p:nvPr>
            <p:ph idx="10" type="dt"/>
          </p:nvPr>
        </p:nvSpPr>
        <p:spPr>
          <a:xfrm>
            <a:off x="6286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wrap="square" tIns="68575"/>
          <a:lstStyle>
            <a:lvl1pPr indent="0" lvl="0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9" name="Shape 689"/>
          <p:cNvSpPr txBox="1"/>
          <p:nvPr>
            <p:ph idx="11" type="ftr"/>
          </p:nvPr>
        </p:nvSpPr>
        <p:spPr>
          <a:xfrm>
            <a:off x="3028950" y="4767262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wrap="square" tIns="68575"/>
          <a:lstStyle>
            <a:lvl1pPr indent="0" lvl="0" marL="0" marR="0" rtl="0" algn="ct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0" name="Shape 690"/>
          <p:cNvSpPr txBox="1"/>
          <p:nvPr>
            <p:ph idx="12" type="sldNum"/>
          </p:nvPr>
        </p:nvSpPr>
        <p:spPr>
          <a:xfrm>
            <a:off x="64579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wrap="square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iw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vertTx">
  <p:cSld name="Title and Vertical Text">
    <p:spTree>
      <p:nvGrpSpPr>
        <p:cNvPr id="69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Shape 692"/>
          <p:cNvSpPr txBox="1"/>
          <p:nvPr>
            <p:ph type="title"/>
          </p:nvPr>
        </p:nvSpPr>
        <p:spPr>
          <a:xfrm>
            <a:off x="628650" y="273843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wrap="square" tIns="6857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None/>
              <a:defRPr sz="1400"/>
            </a:lvl2pPr>
            <a:lvl3pPr indent="0" lvl="2" rtl="0">
              <a:spcBef>
                <a:spcPts val="0"/>
              </a:spcBef>
              <a:buNone/>
              <a:defRPr sz="1400"/>
            </a:lvl3pPr>
            <a:lvl4pPr indent="0" lvl="3" rtl="0">
              <a:spcBef>
                <a:spcPts val="0"/>
              </a:spcBef>
              <a:buNone/>
              <a:defRPr sz="1400"/>
            </a:lvl4pPr>
            <a:lvl5pPr indent="0" lvl="4" rtl="0">
              <a:spcBef>
                <a:spcPts val="0"/>
              </a:spcBef>
              <a:buNone/>
              <a:defRPr sz="1400"/>
            </a:lvl5pPr>
            <a:lvl6pPr indent="0" lvl="5" rtl="0">
              <a:spcBef>
                <a:spcPts val="0"/>
              </a:spcBef>
              <a:buNone/>
              <a:defRPr sz="1400"/>
            </a:lvl6pPr>
            <a:lvl7pPr indent="0" lvl="6" rtl="0">
              <a:spcBef>
                <a:spcPts val="0"/>
              </a:spcBef>
              <a:buNone/>
              <a:defRPr sz="1400"/>
            </a:lvl7pPr>
            <a:lvl8pPr indent="0" lvl="7" rtl="0">
              <a:spcBef>
                <a:spcPts val="0"/>
              </a:spcBef>
              <a:buNone/>
              <a:defRPr sz="1400"/>
            </a:lvl8pPr>
            <a:lvl9pPr indent="0" lvl="8" rtl="0">
              <a:spcBef>
                <a:spcPts val="0"/>
              </a:spcBef>
              <a:buNone/>
              <a:defRPr sz="1400"/>
            </a:lvl9pPr>
          </a:lstStyle>
          <a:p/>
        </p:txBody>
      </p:sp>
      <p:sp>
        <p:nvSpPr>
          <p:cNvPr id="693" name="Shape 693"/>
          <p:cNvSpPr txBox="1"/>
          <p:nvPr>
            <p:ph idx="1" type="body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wrap="square" tIns="68575"/>
          <a:lstStyle>
            <a:lvl1pPr indent="-38100" lvl="0" marL="177800" marR="0" rtl="0" algn="l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63500" lvl="1" marL="5207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8636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8900" lvl="3" marL="12065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8900" lvl="4" marL="15494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8900" lvl="5" marL="18923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8900" lvl="6" marL="22352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8900" lvl="7" marL="25781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8900" lvl="8" marL="29210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4" name="Shape 694"/>
          <p:cNvSpPr txBox="1"/>
          <p:nvPr>
            <p:ph idx="10" type="dt"/>
          </p:nvPr>
        </p:nvSpPr>
        <p:spPr>
          <a:xfrm>
            <a:off x="6286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wrap="square" tIns="68575"/>
          <a:lstStyle>
            <a:lvl1pPr indent="0" lvl="0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5" name="Shape 695"/>
          <p:cNvSpPr txBox="1"/>
          <p:nvPr>
            <p:ph idx="11" type="ftr"/>
          </p:nvPr>
        </p:nvSpPr>
        <p:spPr>
          <a:xfrm>
            <a:off x="3028950" y="4767262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wrap="square" tIns="68575"/>
          <a:lstStyle>
            <a:lvl1pPr indent="0" lvl="0" marL="0" marR="0" rtl="0" algn="ct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6" name="Shape 696"/>
          <p:cNvSpPr txBox="1"/>
          <p:nvPr>
            <p:ph idx="12" type="sldNum"/>
          </p:nvPr>
        </p:nvSpPr>
        <p:spPr>
          <a:xfrm>
            <a:off x="64579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wrap="square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iw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6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10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1.xml"/><Relationship Id="rId10" Type="http://schemas.openxmlformats.org/officeDocument/2006/relationships/slideLayout" Target="../slideLayouts/slideLayout110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101.xml"/><Relationship Id="rId2" Type="http://schemas.openxmlformats.org/officeDocument/2006/relationships/slideLayout" Target="../slideLayouts/slideLayout102.xml"/><Relationship Id="rId3" Type="http://schemas.openxmlformats.org/officeDocument/2006/relationships/slideLayout" Target="../slideLayouts/slideLayout103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Relationship Id="rId5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06.xml"/><Relationship Id="rId7" Type="http://schemas.openxmlformats.org/officeDocument/2006/relationships/slideLayout" Target="../slideLayouts/slideLayout107.xml"/><Relationship Id="rId8" Type="http://schemas.openxmlformats.org/officeDocument/2006/relationships/slideLayout" Target="../slideLayouts/slideLayout108.xml"/></Relationships>
</file>

<file path=ppt/slideMasters/_rels/slideMaster1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22.xml"/><Relationship Id="rId10" Type="http://schemas.openxmlformats.org/officeDocument/2006/relationships/slideLayout" Target="../slideLayouts/slideLayout121.xml"/><Relationship Id="rId12" Type="http://schemas.openxmlformats.org/officeDocument/2006/relationships/theme" Target="../theme/theme8.xml"/><Relationship Id="rId1" Type="http://schemas.openxmlformats.org/officeDocument/2006/relationships/slideLayout" Target="../slideLayouts/slideLayout112.xml"/><Relationship Id="rId2" Type="http://schemas.openxmlformats.org/officeDocument/2006/relationships/slideLayout" Target="../slideLayouts/slideLayout113.xml"/><Relationship Id="rId3" Type="http://schemas.openxmlformats.org/officeDocument/2006/relationships/slideLayout" Target="../slideLayouts/slideLayout114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Relationship Id="rId5" Type="http://schemas.openxmlformats.org/officeDocument/2006/relationships/slideLayout" Target="../slideLayouts/slideLayout116.xml"/><Relationship Id="rId6" Type="http://schemas.openxmlformats.org/officeDocument/2006/relationships/slideLayout" Target="../slideLayouts/slideLayout117.xml"/><Relationship Id="rId7" Type="http://schemas.openxmlformats.org/officeDocument/2006/relationships/slideLayout" Target="../slideLayouts/slideLayout118.xml"/><Relationship Id="rId8" Type="http://schemas.openxmlformats.org/officeDocument/2006/relationships/slideLayout" Target="../slideLayouts/slideLayout119.xml"/></Relationships>
</file>

<file path=ppt/slideMasters/_rels/slideMaster1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32.xml"/><Relationship Id="rId10" Type="http://schemas.openxmlformats.org/officeDocument/2006/relationships/slideLayout" Target="../slideLayouts/slideLayout131.xml"/><Relationship Id="rId13" Type="http://schemas.openxmlformats.org/officeDocument/2006/relationships/theme" Target="../theme/theme5.xml"/><Relationship Id="rId12" Type="http://schemas.openxmlformats.org/officeDocument/2006/relationships/slideLayout" Target="../slideLayouts/slideLayout133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23.xml"/><Relationship Id="rId3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Relationship Id="rId5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28.xml"/><Relationship Id="rId8" Type="http://schemas.openxmlformats.org/officeDocument/2006/relationships/slideLayout" Target="../slideLayouts/slideLayout129.xml"/></Relationships>
</file>

<file path=ppt/slideMasters/_rels/slideMaster1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44.xml"/><Relationship Id="rId10" Type="http://schemas.openxmlformats.org/officeDocument/2006/relationships/slideLayout" Target="../slideLayouts/slideLayout143.xml"/><Relationship Id="rId12" Type="http://schemas.openxmlformats.org/officeDocument/2006/relationships/theme" Target="../theme/theme12.xml"/><Relationship Id="rId1" Type="http://schemas.openxmlformats.org/officeDocument/2006/relationships/slideLayout" Target="../slideLayouts/slideLayout134.xml"/><Relationship Id="rId2" Type="http://schemas.openxmlformats.org/officeDocument/2006/relationships/slideLayout" Target="../slideLayouts/slideLayout135.xml"/><Relationship Id="rId3" Type="http://schemas.openxmlformats.org/officeDocument/2006/relationships/slideLayout" Target="../slideLayouts/slideLayout136.xml"/><Relationship Id="rId4" Type="http://schemas.openxmlformats.org/officeDocument/2006/relationships/slideLayout" Target="../slideLayouts/slideLayout137.xml"/><Relationship Id="rId9" Type="http://schemas.openxmlformats.org/officeDocument/2006/relationships/slideLayout" Target="../slideLayouts/slideLayout142.xml"/><Relationship Id="rId5" Type="http://schemas.openxmlformats.org/officeDocument/2006/relationships/slideLayout" Target="../slideLayouts/slideLayout138.xml"/><Relationship Id="rId6" Type="http://schemas.openxmlformats.org/officeDocument/2006/relationships/slideLayout" Target="../slideLayouts/slideLayout139.xml"/><Relationship Id="rId7" Type="http://schemas.openxmlformats.org/officeDocument/2006/relationships/slideLayout" Target="../slideLayouts/slideLayout140.xml"/><Relationship Id="rId8" Type="http://schemas.openxmlformats.org/officeDocument/2006/relationships/slideLayout" Target="../slideLayouts/slideLayout141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13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39.xml"/><Relationship Id="rId16" Type="http://schemas.openxmlformats.org/officeDocument/2006/relationships/slideLayout" Target="../slideLayouts/slideLayout38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18" Type="http://schemas.openxmlformats.org/officeDocument/2006/relationships/theme" Target="../theme/theme9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theme" Target="../theme/theme4.xml"/></Relationships>
</file>

<file path=ppt/slideMasters/_rels/slideMaster5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0.xml"/><Relationship Id="rId12" Type="http://schemas.openxmlformats.org/officeDocument/2006/relationships/theme" Target="../theme/theme14.xml"/><Relationship Id="rId1" Type="http://schemas.openxmlformats.org/officeDocument/2006/relationships/slideLayout" Target="../slideLayouts/slideLayout41.xml"/><Relationship Id="rId2" Type="http://schemas.openxmlformats.org/officeDocument/2006/relationships/slideLayout" Target="../slideLayouts/slideLayout42.xml"/><Relationship Id="rId3" Type="http://schemas.openxmlformats.org/officeDocument/2006/relationships/slideLayout" Target="../slideLayouts/slideLayout43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5.xml"/><Relationship Id="rId6" Type="http://schemas.openxmlformats.org/officeDocument/2006/relationships/slideLayout" Target="../slideLayouts/slideLayout46.xml"/><Relationship Id="rId7" Type="http://schemas.openxmlformats.org/officeDocument/2006/relationships/slideLayout" Target="../slideLayouts/slideLayout47.xml"/><Relationship Id="rId8" Type="http://schemas.openxmlformats.org/officeDocument/2006/relationships/slideLayout" Target="../slideLayouts/slideLayout48.xml"/></Relationships>
</file>

<file path=ppt/slideMasters/_rels/slideMaster6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52.xml"/><Relationship Id="rId2" Type="http://schemas.openxmlformats.org/officeDocument/2006/relationships/slideLayout" Target="../slideLayouts/slideLayout53.xml"/><Relationship Id="rId3" Type="http://schemas.openxmlformats.org/officeDocument/2006/relationships/slideLayout" Target="../slideLayouts/slideLayout54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5" Type="http://schemas.openxmlformats.org/officeDocument/2006/relationships/slideLayout" Target="../slideLayouts/slideLayout66.xml"/><Relationship Id="rId14" Type="http://schemas.openxmlformats.org/officeDocument/2006/relationships/slideLayout" Target="../slideLayouts/slideLayout65.xml"/><Relationship Id="rId17" Type="http://schemas.openxmlformats.org/officeDocument/2006/relationships/theme" Target="../theme/theme10.xml"/><Relationship Id="rId16" Type="http://schemas.openxmlformats.org/officeDocument/2006/relationships/slideLayout" Target="../slideLayouts/slideLayout67.xml"/><Relationship Id="rId5" Type="http://schemas.openxmlformats.org/officeDocument/2006/relationships/slideLayout" Target="../slideLayouts/slideLayout56.xml"/><Relationship Id="rId6" Type="http://schemas.openxmlformats.org/officeDocument/2006/relationships/slideLayout" Target="../slideLayouts/slideLayout57.xml"/><Relationship Id="rId7" Type="http://schemas.openxmlformats.org/officeDocument/2006/relationships/slideLayout" Target="../slideLayouts/slideLayout58.xml"/><Relationship Id="rId8" Type="http://schemas.openxmlformats.org/officeDocument/2006/relationships/slideLayout" Target="../slideLayouts/slideLayout59.xml"/></Relationships>
</file>

<file path=ppt/slideMasters/_rels/slideMaster7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1" Type="http://schemas.openxmlformats.org/officeDocument/2006/relationships/slideLayout" Target="../slideLayouts/slideLayout68.xml"/><Relationship Id="rId2" Type="http://schemas.openxmlformats.org/officeDocument/2006/relationships/slideLayout" Target="../slideLayouts/slideLayout69.xml"/><Relationship Id="rId3" Type="http://schemas.openxmlformats.org/officeDocument/2006/relationships/slideLayout" Target="../slideLayouts/slideLayout70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4.xml"/><Relationship Id="rId8" Type="http://schemas.openxmlformats.org/officeDocument/2006/relationships/slideLayout" Target="../slideLayouts/slideLayout75.xml"/></Relationships>
</file>

<file path=ppt/slideMasters/_rels/slideMaster8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88.xml"/><Relationship Id="rId12" Type="http://schemas.openxmlformats.org/officeDocument/2006/relationships/theme" Target="../theme/theme11.xml"/><Relationship Id="rId1" Type="http://schemas.openxmlformats.org/officeDocument/2006/relationships/slideLayout" Target="../slideLayouts/slideLayout79.xml"/><Relationship Id="rId2" Type="http://schemas.openxmlformats.org/officeDocument/2006/relationships/slideLayout" Target="../slideLayouts/slideLayout80.xml"/><Relationship Id="rId3" Type="http://schemas.openxmlformats.org/officeDocument/2006/relationships/slideLayout" Target="../slideLayouts/slideLayout81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5.xml"/><Relationship Id="rId8" Type="http://schemas.openxmlformats.org/officeDocument/2006/relationships/slideLayout" Target="../slideLayouts/slideLayout86.xml"/></Relationships>
</file>

<file path=ppt/slideMasters/_rels/slideMaster9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0.xml"/><Relationship Id="rId10" Type="http://schemas.openxmlformats.org/officeDocument/2006/relationships/slideLayout" Target="../slideLayouts/slideLayout99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90.xml"/><Relationship Id="rId2" Type="http://schemas.openxmlformats.org/officeDocument/2006/relationships/slideLayout" Target="../slideLayouts/slideLayout91.xml"/><Relationship Id="rId3" Type="http://schemas.openxmlformats.org/officeDocument/2006/relationships/slideLayout" Target="../slideLayouts/slideLayout92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Relationship Id="rId5" Type="http://schemas.openxmlformats.org/officeDocument/2006/relationships/slideLayout" Target="../slideLayouts/slideLayout94.xml"/><Relationship Id="rId6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6.xml"/><Relationship Id="rId8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Char char="●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●"/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●"/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iw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703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Shape 704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1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None/>
              <a:defRPr sz="1800"/>
            </a:lvl2pPr>
            <a:lvl3pPr indent="0" lvl="2" rtl="0">
              <a:spcBef>
                <a:spcPts val="0"/>
              </a:spcBef>
              <a:buNone/>
              <a:defRPr sz="1800"/>
            </a:lvl3pPr>
            <a:lvl4pPr indent="0" lvl="3" rtl="0">
              <a:spcBef>
                <a:spcPts val="0"/>
              </a:spcBef>
              <a:buNone/>
              <a:defRPr sz="1800"/>
            </a:lvl4pPr>
            <a:lvl5pPr indent="0" lvl="4" rtl="0">
              <a:spcBef>
                <a:spcPts val="0"/>
              </a:spcBef>
              <a:buNone/>
              <a:defRPr sz="1800"/>
            </a:lvl5pPr>
            <a:lvl6pPr indent="0" lvl="5" rtl="0">
              <a:spcBef>
                <a:spcPts val="0"/>
              </a:spcBef>
              <a:buNone/>
              <a:defRPr sz="1800"/>
            </a:lvl6pPr>
            <a:lvl7pPr indent="0" lvl="6" rtl="0">
              <a:spcBef>
                <a:spcPts val="0"/>
              </a:spcBef>
              <a:buNone/>
              <a:defRPr sz="1800"/>
            </a:lvl7pPr>
            <a:lvl8pPr indent="0" lvl="7" rtl="0">
              <a:spcBef>
                <a:spcPts val="0"/>
              </a:spcBef>
              <a:buNone/>
              <a:defRPr sz="1800"/>
            </a:lvl8pPr>
            <a:lvl9pPr indent="0" lvl="8" rtl="0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705" name="Shape 705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39700" lvl="0" marL="342900" marR="0" rtl="1" algn="r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1" algn="r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1" algn="r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1" algn="r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1" algn="r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1" algn="r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1" algn="r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1" algn="r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1" algn="r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6" name="Shape 706"/>
          <p:cNvSpPr txBox="1"/>
          <p:nvPr>
            <p:ph idx="10" type="dt"/>
          </p:nvPr>
        </p:nvSpPr>
        <p:spPr>
          <a:xfrm>
            <a:off x="6553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1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7" name="Shape 707"/>
          <p:cNvSpPr txBox="1"/>
          <p:nvPr>
            <p:ph idx="11" type="ftr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1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8" name="Shape 708"/>
          <p:cNvSpPr txBox="1"/>
          <p:nvPr>
            <p:ph idx="12" type="sldNum"/>
          </p:nvPr>
        </p:nvSpPr>
        <p:spPr>
          <a:xfrm>
            <a:off x="457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1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iw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treamline">
    <p:bg>
      <p:bgPr>
        <a:solidFill>
          <a:schemeClr val="lt1"/>
        </a:solidFill>
      </p:bgPr>
    </p:bg>
    <p:spTree>
      <p:nvGrpSpPr>
        <p:cNvPr id="778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" name="Shape 77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SzPct val="1000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buSzPct val="1000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buSzPct val="1000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buSzPct val="1000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buSzPct val="1000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buSzPct val="1000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buSzPct val="1000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buSzPct val="1000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buSzPct val="1000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80" name="Shape 78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1"/>
              </a:buClr>
              <a:buSzPct val="1000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1"/>
              </a:buClr>
              <a:buSzPct val="1000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1"/>
              </a:buClr>
              <a:buSzPct val="1000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1"/>
              </a:buClr>
              <a:buSzPct val="1000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1"/>
              </a:buClr>
              <a:buSzPct val="1000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1"/>
              </a:buClr>
              <a:buSzPct val="1000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1"/>
              </a:buClr>
              <a:buSzPct val="1000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1"/>
              </a:buClr>
              <a:buSzPct val="1000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1"/>
              </a:buClr>
              <a:buSzPct val="1000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781" name="Shape 781"/>
          <p:cNvSpPr txBox="1"/>
          <p:nvPr>
            <p:ph idx="12" type="sldNum"/>
          </p:nvPr>
        </p:nvSpPr>
        <p:spPr>
          <a:xfrm>
            <a:off x="8536302" y="474985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fld id="{00000000-1234-1234-1234-123412341234}" type="slidenum">
              <a:rPr lang="iw"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855" name="Shape 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" name="Shape 856"/>
          <p:cNvSpPr/>
          <p:nvPr/>
        </p:nvSpPr>
        <p:spPr>
          <a:xfrm flipH="1">
            <a:off x="8153400" y="0"/>
            <a:ext cx="990600" cy="5143500"/>
          </a:xfrm>
          <a:prstGeom prst="rect">
            <a:avLst/>
          </a:prstGeom>
          <a:blipFill rotWithShape="1">
            <a:blip r:embed="rId1">
              <a:alphaModFix amt="43000"/>
            </a:blip>
            <a:tile algn="tl" flip="none" tx="0" sx="50002" ty="0" sy="50002"/>
          </a:blip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857" name="Shape 857"/>
          <p:cNvSpPr txBox="1"/>
          <p:nvPr>
            <p:ph type="title"/>
          </p:nvPr>
        </p:nvSpPr>
        <p:spPr>
          <a:xfrm>
            <a:off x="457200" y="240029"/>
            <a:ext cx="72390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1" algn="l">
              <a:spcBef>
                <a:spcPts val="0"/>
              </a:spcBef>
              <a:buClr>
                <a:srgbClr val="FEF7F0"/>
              </a:buClr>
              <a:buFont typeface="Trebuchet MS"/>
              <a:buNone/>
              <a:defRPr b="1" i="0" sz="3800" u="none" cap="none" strike="noStrike">
                <a:solidFill>
                  <a:srgbClr val="FEF7F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rtl="0">
              <a:spcBef>
                <a:spcPts val="0"/>
              </a:spcBef>
              <a:buNone/>
              <a:defRPr sz="1800"/>
            </a:lvl2pPr>
            <a:lvl3pPr indent="0" lvl="2" rtl="0">
              <a:spcBef>
                <a:spcPts val="0"/>
              </a:spcBef>
              <a:buNone/>
              <a:defRPr sz="1800"/>
            </a:lvl3pPr>
            <a:lvl4pPr indent="0" lvl="3" rtl="0">
              <a:spcBef>
                <a:spcPts val="0"/>
              </a:spcBef>
              <a:buNone/>
              <a:defRPr sz="1800"/>
            </a:lvl4pPr>
            <a:lvl5pPr indent="0" lvl="4" rtl="0">
              <a:spcBef>
                <a:spcPts val="0"/>
              </a:spcBef>
              <a:buNone/>
              <a:defRPr sz="1800"/>
            </a:lvl5pPr>
            <a:lvl6pPr indent="0" lvl="5" rtl="0">
              <a:spcBef>
                <a:spcPts val="0"/>
              </a:spcBef>
              <a:buNone/>
              <a:defRPr sz="1800"/>
            </a:lvl6pPr>
            <a:lvl7pPr indent="0" lvl="6" rtl="0">
              <a:spcBef>
                <a:spcPts val="0"/>
              </a:spcBef>
              <a:buNone/>
              <a:defRPr sz="1800"/>
            </a:lvl7pPr>
            <a:lvl8pPr indent="0" lvl="7" rtl="0">
              <a:spcBef>
                <a:spcPts val="0"/>
              </a:spcBef>
              <a:buNone/>
              <a:defRPr sz="1800"/>
            </a:lvl8pPr>
            <a:lvl9pPr indent="0" lvl="8" rtl="0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858" name="Shape 858"/>
          <p:cNvSpPr txBox="1"/>
          <p:nvPr>
            <p:ph idx="1" type="body"/>
          </p:nvPr>
        </p:nvSpPr>
        <p:spPr>
          <a:xfrm>
            <a:off x="457200" y="1207062"/>
            <a:ext cx="7239000" cy="363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53797" lvl="0" marL="274320" marR="0" rtl="1" algn="r">
              <a:spcBef>
                <a:spcPts val="600"/>
              </a:spcBef>
              <a:buClr>
                <a:schemeClr val="dk2"/>
              </a:buClr>
              <a:buSzPct val="72999"/>
              <a:buFont typeface="Noto Sans Symbols"/>
              <a:buChar char="⦿"/>
              <a:defRPr b="0" i="0" sz="2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112268" lvl="1" marL="521208" marR="0" rtl="1" algn="r">
              <a:spcBef>
                <a:spcPts val="500"/>
              </a:spcBef>
              <a:buClr>
                <a:schemeClr val="accent4"/>
              </a:buClr>
              <a:buSzPct val="80000"/>
              <a:buFont typeface="Noto Sans Symbols"/>
              <a:buChar char="◼"/>
              <a:defRPr b="0" i="0" sz="23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162051" lvl="2" marL="758952" marR="0" rtl="1" algn="r">
              <a:spcBef>
                <a:spcPts val="400"/>
              </a:spcBef>
              <a:buClr>
                <a:schemeClr val="accent4"/>
              </a:buClr>
              <a:buSzPct val="60000"/>
              <a:buFont typeface="Noto Sans Symbols"/>
              <a:buChar char="•"/>
              <a:defRPr b="0" i="0" sz="2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129539" lvl="3" marL="1005839" marR="0" rtl="1" algn="r">
              <a:spcBef>
                <a:spcPts val="400"/>
              </a:spcBef>
              <a:buClr>
                <a:schemeClr val="accent4"/>
              </a:buClr>
              <a:buSzPct val="80000"/>
              <a:buFont typeface="Noto Sans Symbols"/>
              <a:buChar char="●"/>
              <a:defRPr b="0" i="0" sz="20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158750" lvl="4" marL="1280160" marR="0" rtl="1" algn="r">
              <a:spcBef>
                <a:spcPts val="400"/>
              </a:spcBef>
              <a:buClr>
                <a:schemeClr val="accent4"/>
              </a:buClr>
              <a:buSzPct val="70000"/>
              <a:buFont typeface="Noto Sans Symbols"/>
              <a:buChar char="◉"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98044" lvl="5" marL="1472184" marR="0" rtl="1" algn="r">
              <a:spcBef>
                <a:spcPts val="400"/>
              </a:spcBef>
              <a:buClr>
                <a:schemeClr val="accent4"/>
              </a:buClr>
              <a:buSzPct val="79999"/>
              <a:buFont typeface="Noto Sans Symbols"/>
              <a:buChar char="●"/>
              <a:defRPr b="0" i="0" sz="18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106171" lvl="6" marL="1673351" marR="0" rtl="1" algn="r">
              <a:spcBef>
                <a:spcPts val="320"/>
              </a:spcBef>
              <a:buClr>
                <a:schemeClr val="accent4"/>
              </a:buClr>
              <a:buSzPct val="80000"/>
              <a:buFont typeface="Noto Sans Symbols"/>
              <a:buChar char="◼"/>
              <a:defRPr b="0" i="0" sz="1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81788" lvl="7" marL="1847088" marR="0" rtl="1" algn="r">
              <a:spcBef>
                <a:spcPts val="300"/>
              </a:spcBef>
              <a:buClr>
                <a:schemeClr val="accent4"/>
              </a:buClr>
              <a:buSzPct val="100000"/>
              <a:buFont typeface="Trebuchet MS"/>
              <a:buChar char="•"/>
              <a:defRPr b="0" i="0" sz="16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101600" lvl="8" marL="2057400" marR="0" rtl="1" algn="r">
              <a:spcBef>
                <a:spcPts val="280"/>
              </a:spcBef>
              <a:buClr>
                <a:schemeClr val="accent4"/>
              </a:buClr>
              <a:buSzPct val="1000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859" name="Shape 859"/>
          <p:cNvSpPr txBox="1"/>
          <p:nvPr>
            <p:ph idx="10" type="dt"/>
          </p:nvPr>
        </p:nvSpPr>
        <p:spPr>
          <a:xfrm>
            <a:off x="4245935" y="4918459"/>
            <a:ext cx="2002500" cy="170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1" algn="l">
              <a:spcBef>
                <a:spcPts val="0"/>
              </a:spcBef>
              <a:buNone/>
              <a:defRPr b="0" i="0" sz="10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860" name="Shape 860"/>
          <p:cNvSpPr txBox="1"/>
          <p:nvPr>
            <p:ph idx="11" type="ftr"/>
          </p:nvPr>
        </p:nvSpPr>
        <p:spPr>
          <a:xfrm>
            <a:off x="457200" y="4918459"/>
            <a:ext cx="3657600" cy="1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1" algn="r">
              <a:spcBef>
                <a:spcPts val="0"/>
              </a:spcBef>
              <a:buNone/>
              <a:defRPr b="0" i="0" sz="10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861" name="Shape 861"/>
          <p:cNvSpPr txBox="1"/>
          <p:nvPr>
            <p:ph idx="12" type="sldNum"/>
          </p:nvPr>
        </p:nvSpPr>
        <p:spPr>
          <a:xfrm>
            <a:off x="6251448" y="4917185"/>
            <a:ext cx="588299" cy="1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wrap="square" tIns="0">
            <a:noAutofit/>
          </a:bodyPr>
          <a:lstStyle/>
          <a:p>
            <a:pPr indent="0" lvl="0" marL="0" marR="0" rtl="1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iw" sz="11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935" name="Shape 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" name="Shape 93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indent="0" lvl="2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indent="0" lvl="3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indent="0" lvl="4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indent="0" lvl="5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indent="0" lvl="6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indent="0" lvl="7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indent="0" lvl="8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937" name="Shape 93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11430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88900" lvl="1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88900" lvl="2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88900" lvl="3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88900" lvl="4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88900" lvl="5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88900" lvl="6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88900" lvl="7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88900" lvl="8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38" name="Shape 93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b="0" i="0" lang="iw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paperback">
    <p:bg>
      <p:bgPr>
        <a:solidFill>
          <a:schemeClr val="accen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 rtl="0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 rtl="0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 rtl="0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 rtl="0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 rtl="0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 rtl="0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 rtl="0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 rtl="0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Old Standard TT"/>
              <a:buChar char="●"/>
              <a:defRPr sz="18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buChar char="●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buChar char="●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fld id="{00000000-1234-1234-1234-123412341234}" type="slidenum">
              <a:rPr lang="iw"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62D2EF"/>
            </a:gs>
            <a:gs pos="10000">
              <a:srgbClr val="62D2EF"/>
            </a:gs>
            <a:gs pos="100000">
              <a:srgbClr val="05578D"/>
            </a:gs>
          </a:gsLst>
          <a:lin ang="6119877" scaled="0"/>
        </a:grad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" name="Shape 101"/>
          <p:cNvGrpSpPr/>
          <p:nvPr/>
        </p:nvGrpSpPr>
        <p:grpSpPr>
          <a:xfrm>
            <a:off x="6905119" y="2222499"/>
            <a:ext cx="2236501" cy="2406758"/>
            <a:chOff x="9206825" y="2963333"/>
            <a:chExt cx="2982001" cy="3209010"/>
          </a:xfrm>
        </p:grpSpPr>
        <p:cxnSp>
          <p:nvCxnSpPr>
            <p:cNvPr id="102" name="Shape 102"/>
            <p:cNvCxnSpPr/>
            <p:nvPr/>
          </p:nvCxnSpPr>
          <p:spPr>
            <a:xfrm flipH="1">
              <a:off x="11275925" y="2963333"/>
              <a:ext cx="912900" cy="9129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3" name="Shape 103"/>
            <p:cNvCxnSpPr/>
            <p:nvPr/>
          </p:nvCxnSpPr>
          <p:spPr>
            <a:xfrm flipH="1">
              <a:off x="9206825" y="3190343"/>
              <a:ext cx="2982000" cy="2982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4" name="Shape 104"/>
            <p:cNvCxnSpPr/>
            <p:nvPr/>
          </p:nvCxnSpPr>
          <p:spPr>
            <a:xfrm flipH="1">
              <a:off x="10292225" y="3285067"/>
              <a:ext cx="1896600" cy="18966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5" name="Shape 105"/>
            <p:cNvCxnSpPr/>
            <p:nvPr/>
          </p:nvCxnSpPr>
          <p:spPr>
            <a:xfrm flipH="1">
              <a:off x="10443125" y="3131080"/>
              <a:ext cx="1745700" cy="1745699"/>
            </a:xfrm>
            <a:prstGeom prst="straightConnector1">
              <a:avLst/>
            </a:prstGeom>
            <a:noFill/>
            <a:ln cap="flat" cmpd="sng" w="2857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6" name="Shape 106"/>
            <p:cNvCxnSpPr/>
            <p:nvPr/>
          </p:nvCxnSpPr>
          <p:spPr>
            <a:xfrm flipH="1">
              <a:off x="10918927" y="3683001"/>
              <a:ext cx="1269900" cy="1269900"/>
            </a:xfrm>
            <a:prstGeom prst="straightConnector1">
              <a:avLst/>
            </a:prstGeom>
            <a:noFill/>
            <a:ln cap="flat" cmpd="sng" w="2857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107" name="Shape 107"/>
          <p:cNvSpPr txBox="1"/>
          <p:nvPr>
            <p:ph type="title"/>
          </p:nvPr>
        </p:nvSpPr>
        <p:spPr>
          <a:xfrm>
            <a:off x="513159" y="3365499"/>
            <a:ext cx="6400800" cy="113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wrap="square" tIns="68575"/>
          <a:lstStyle>
            <a:lvl1pPr indent="0" lvl="0" marL="0" marR="0" rtl="0" algn="l">
              <a:spcBef>
                <a:spcPts val="0"/>
              </a:spcBef>
              <a:buClr>
                <a:schemeClr val="lt1"/>
              </a:buClr>
              <a:buSzPct val="40740"/>
              <a:buFont typeface="Century Gothic"/>
              <a:buNone/>
              <a:defRPr b="0" i="0" sz="27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lt2"/>
                </a:solidFill>
              </a:defRPr>
            </a:lvl2pPr>
            <a:lvl3pPr indent="0" lvl="2" marL="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lt2"/>
                </a:solidFill>
              </a:defRPr>
            </a:lvl3pPr>
            <a:lvl4pPr indent="0" lvl="3" marL="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lt2"/>
                </a:solidFill>
              </a:defRPr>
            </a:lvl4pPr>
            <a:lvl5pPr indent="0" lvl="4" marL="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lt2"/>
                </a:solidFill>
              </a:defRPr>
            </a:lvl5pPr>
            <a:lvl6pPr indent="0" lvl="5" marL="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lt2"/>
                </a:solidFill>
              </a:defRPr>
            </a:lvl6pPr>
            <a:lvl7pPr indent="0" lvl="6" marL="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lt2"/>
                </a:solidFill>
              </a:defRPr>
            </a:lvl7pPr>
            <a:lvl8pPr indent="0" lvl="7" marL="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lt2"/>
                </a:solidFill>
              </a:defRPr>
            </a:lvl8pPr>
            <a:lvl9pPr indent="0" lvl="8" marL="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08" name="Shape 108"/>
          <p:cNvSpPr txBox="1"/>
          <p:nvPr>
            <p:ph idx="1" type="body"/>
          </p:nvPr>
        </p:nvSpPr>
        <p:spPr>
          <a:xfrm>
            <a:off x="513159" y="514350"/>
            <a:ext cx="6400800" cy="271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wrap="square" tIns="68575"/>
          <a:lstStyle>
            <a:lvl1pPr indent="-139700" lvl="0" marL="215900" marR="0" rtl="0" algn="l">
              <a:spcBef>
                <a:spcPts val="300"/>
              </a:spcBef>
              <a:spcAft>
                <a:spcPts val="500"/>
              </a:spcAft>
              <a:buClr>
                <a:schemeClr val="lt1"/>
              </a:buClr>
              <a:buSzPct val="80000"/>
              <a:buFont typeface="Noto Sans Symbols"/>
              <a:buChar char="▶"/>
              <a:defRPr b="0" i="0" sz="15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152400" lvl="1" marL="558800" marR="0" rtl="0" algn="l">
              <a:spcBef>
                <a:spcPts val="300"/>
              </a:spcBef>
              <a:spcAft>
                <a:spcPts val="500"/>
              </a:spcAft>
              <a:buClr>
                <a:schemeClr val="lt1"/>
              </a:buClr>
              <a:buSzPct val="78571"/>
              <a:buFont typeface="Noto Sans Symbols"/>
              <a:buChar char="▶"/>
              <a:defRPr b="0" i="0" sz="14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152400" lvl="2" marL="901700" marR="0" rtl="0" algn="l">
              <a:spcBef>
                <a:spcPts val="200"/>
              </a:spcBef>
              <a:spcAft>
                <a:spcPts val="500"/>
              </a:spcAft>
              <a:buClr>
                <a:schemeClr val="lt1"/>
              </a:buClr>
              <a:buSzPct val="83333"/>
              <a:buFont typeface="Noto Sans Symbols"/>
              <a:buChar char="▶"/>
              <a:defRPr b="0" i="0" sz="12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76200" lvl="3" marL="1155700" marR="0" rtl="0" algn="l">
              <a:spcBef>
                <a:spcPts val="200"/>
              </a:spcBef>
              <a:spcAft>
                <a:spcPts val="500"/>
              </a:spcAft>
              <a:buClr>
                <a:schemeClr val="lt1"/>
              </a:buClr>
              <a:buSzPct val="72727"/>
              <a:buFont typeface="Noto Sans Symbols"/>
              <a:buChar char="▶"/>
              <a:defRPr b="0" i="0" sz="11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76200" lvl="4" marL="1498600" marR="0" rtl="0" algn="l">
              <a:spcBef>
                <a:spcPts val="200"/>
              </a:spcBef>
              <a:spcAft>
                <a:spcPts val="500"/>
              </a:spcAft>
              <a:buClr>
                <a:schemeClr val="lt1"/>
              </a:buClr>
              <a:buSzPct val="72727"/>
              <a:buFont typeface="Noto Sans Symbols"/>
              <a:buChar char="▶"/>
              <a:defRPr b="0" i="0" sz="11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127000" lvl="5" marL="1892300" marR="0" rtl="0" algn="l">
              <a:spcBef>
                <a:spcPts val="200"/>
              </a:spcBef>
              <a:spcAft>
                <a:spcPts val="500"/>
              </a:spcAft>
              <a:buClr>
                <a:schemeClr val="lt1"/>
              </a:buClr>
              <a:buSzPct val="72727"/>
              <a:buFont typeface="Noto Sans Symbols"/>
              <a:buChar char="▶"/>
              <a:defRPr b="0" i="0" sz="11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127000" lvl="6" marL="2235200" marR="0" rtl="0" algn="l">
              <a:spcBef>
                <a:spcPts val="200"/>
              </a:spcBef>
              <a:spcAft>
                <a:spcPts val="500"/>
              </a:spcAft>
              <a:buClr>
                <a:schemeClr val="lt1"/>
              </a:buClr>
              <a:buSzPct val="72727"/>
              <a:buFont typeface="Noto Sans Symbols"/>
              <a:buChar char="▶"/>
              <a:defRPr b="0" i="0" sz="11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127000" lvl="7" marL="2578100" marR="0" rtl="0" algn="l">
              <a:spcBef>
                <a:spcPts val="200"/>
              </a:spcBef>
              <a:spcAft>
                <a:spcPts val="500"/>
              </a:spcAft>
              <a:buClr>
                <a:schemeClr val="lt1"/>
              </a:buClr>
              <a:buSzPct val="72727"/>
              <a:buFont typeface="Noto Sans Symbols"/>
              <a:buChar char="▶"/>
              <a:defRPr b="0" i="0" sz="11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127000" lvl="8" marL="2921000" marR="0" rtl="0" algn="l">
              <a:spcBef>
                <a:spcPts val="200"/>
              </a:spcBef>
              <a:spcAft>
                <a:spcPts val="500"/>
              </a:spcAft>
              <a:buClr>
                <a:schemeClr val="lt1"/>
              </a:buClr>
              <a:buSzPct val="72727"/>
              <a:buFont typeface="Noto Sans Symbols"/>
              <a:buChar char="▶"/>
              <a:defRPr b="0" i="0" sz="11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09" name="Shape 109"/>
          <p:cNvSpPr txBox="1"/>
          <p:nvPr>
            <p:ph idx="10" type="dt"/>
          </p:nvPr>
        </p:nvSpPr>
        <p:spPr>
          <a:xfrm>
            <a:off x="7428308" y="4629150"/>
            <a:ext cx="1200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wrap="square" tIns="68575"/>
          <a:lstStyle>
            <a:lvl1pPr indent="0" lvl="0" marL="0" marR="0" rtl="0" algn="r">
              <a:spcBef>
                <a:spcPts val="0"/>
              </a:spcBef>
              <a:buSzPct val="137500"/>
              <a:buNone/>
              <a:defRPr b="0" i="0" sz="800" u="none" cap="none" strike="noStrik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3429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6858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0287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3716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17145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0574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24003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27432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0" name="Shape 110"/>
          <p:cNvSpPr txBox="1"/>
          <p:nvPr>
            <p:ph idx="11" type="ftr"/>
          </p:nvPr>
        </p:nvSpPr>
        <p:spPr>
          <a:xfrm>
            <a:off x="513159" y="4629150"/>
            <a:ext cx="5658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wrap="square" tIns="68575"/>
          <a:lstStyle>
            <a:lvl1pPr indent="0" lvl="0" marL="0" marR="0" rtl="0" algn="l">
              <a:spcBef>
                <a:spcPts val="0"/>
              </a:spcBef>
              <a:buSzPct val="137500"/>
              <a:buNone/>
              <a:defRPr b="0" i="0" sz="800" u="none" cap="none" strike="noStrik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3429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6858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0287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3716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17145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0574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24003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27432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1" name="Shape 111"/>
          <p:cNvSpPr txBox="1"/>
          <p:nvPr>
            <p:ph idx="12" type="sldNum"/>
          </p:nvPr>
        </p:nvSpPr>
        <p:spPr>
          <a:xfrm>
            <a:off x="7772400" y="4183856"/>
            <a:ext cx="856500" cy="5025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rIns="68575" wrap="square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iw" sz="2400" u="none" cap="none" strike="noStrik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FFFFF"/>
            </a:gs>
            <a:gs pos="10000">
              <a:srgbClr val="FFFFFF"/>
            </a:gs>
            <a:gs pos="100000">
              <a:srgbClr val="43D5FA"/>
            </a:gs>
          </a:gsLst>
          <a:lin ang="6119877" scaled="0"/>
        </a:gradFill>
      </p:bgPr>
    </p:bg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1" name="Shape 231"/>
          <p:cNvGrpSpPr/>
          <p:nvPr/>
        </p:nvGrpSpPr>
        <p:grpSpPr>
          <a:xfrm>
            <a:off x="6905119" y="2222499"/>
            <a:ext cx="2236501" cy="2406758"/>
            <a:chOff x="9206825" y="2963333"/>
            <a:chExt cx="2982001" cy="3209010"/>
          </a:xfrm>
        </p:grpSpPr>
        <p:cxnSp>
          <p:nvCxnSpPr>
            <p:cNvPr id="232" name="Shape 232"/>
            <p:cNvCxnSpPr/>
            <p:nvPr/>
          </p:nvCxnSpPr>
          <p:spPr>
            <a:xfrm flipH="1">
              <a:off x="11275925" y="2963333"/>
              <a:ext cx="912900" cy="9129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33" name="Shape 233"/>
            <p:cNvCxnSpPr/>
            <p:nvPr/>
          </p:nvCxnSpPr>
          <p:spPr>
            <a:xfrm flipH="1">
              <a:off x="9206825" y="3190343"/>
              <a:ext cx="2982000" cy="29820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34" name="Shape 234"/>
            <p:cNvCxnSpPr/>
            <p:nvPr/>
          </p:nvCxnSpPr>
          <p:spPr>
            <a:xfrm flipH="1">
              <a:off x="10292225" y="3285067"/>
              <a:ext cx="1896600" cy="18966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35" name="Shape 235"/>
            <p:cNvCxnSpPr/>
            <p:nvPr/>
          </p:nvCxnSpPr>
          <p:spPr>
            <a:xfrm flipH="1">
              <a:off x="10443125" y="3131080"/>
              <a:ext cx="1745700" cy="1745699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36" name="Shape 236"/>
            <p:cNvCxnSpPr/>
            <p:nvPr/>
          </p:nvCxnSpPr>
          <p:spPr>
            <a:xfrm flipH="1">
              <a:off x="10918927" y="3683001"/>
              <a:ext cx="1269900" cy="1269900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237" name="Shape 237"/>
          <p:cNvSpPr txBox="1"/>
          <p:nvPr>
            <p:ph type="title"/>
          </p:nvPr>
        </p:nvSpPr>
        <p:spPr>
          <a:xfrm>
            <a:off x="513159" y="3365499"/>
            <a:ext cx="6400800" cy="113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wrap="square" tIns="68575"/>
          <a:lstStyle>
            <a:lvl1pPr indent="0" lvl="0" marL="0" marR="0" rtl="0" algn="l">
              <a:spcBef>
                <a:spcPts val="0"/>
              </a:spcBef>
              <a:buClr>
                <a:schemeClr val="dk1"/>
              </a:buClr>
              <a:buSzPct val="40740"/>
              <a:buFont typeface="Century Gothic"/>
              <a:buNone/>
              <a:defRPr b="0" i="0" sz="27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38" name="Shape 238"/>
          <p:cNvSpPr txBox="1"/>
          <p:nvPr>
            <p:ph idx="1" type="body"/>
          </p:nvPr>
        </p:nvSpPr>
        <p:spPr>
          <a:xfrm>
            <a:off x="513159" y="514350"/>
            <a:ext cx="6400800" cy="271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wrap="square" tIns="68575"/>
          <a:lstStyle>
            <a:lvl1pPr indent="-139700" lvl="0" marL="215900" marR="0" rtl="0" algn="l">
              <a:spcBef>
                <a:spcPts val="300"/>
              </a:spcBef>
              <a:spcAft>
                <a:spcPts val="500"/>
              </a:spcAft>
              <a:buClr>
                <a:schemeClr val="dk1"/>
              </a:buClr>
              <a:buSzPct val="80000"/>
              <a:buFont typeface="Noto Sans Symbols"/>
              <a:buChar char="▶"/>
              <a:defRPr b="0" i="0" sz="1500" u="none" cap="none" strike="noStrike">
                <a:solidFill>
                  <a:srgbClr val="22C4E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152400" lvl="1" marL="558800" marR="0" rtl="0" algn="l">
              <a:spcBef>
                <a:spcPts val="300"/>
              </a:spcBef>
              <a:spcAft>
                <a:spcPts val="500"/>
              </a:spcAft>
              <a:buClr>
                <a:schemeClr val="dk1"/>
              </a:buClr>
              <a:buSzPct val="78571"/>
              <a:buFont typeface="Noto Sans Symbols"/>
              <a:buChar char="▶"/>
              <a:defRPr b="0" i="0" sz="1400" u="none" cap="none" strike="noStrike">
                <a:solidFill>
                  <a:srgbClr val="22C4E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152400" lvl="2" marL="901700" marR="0" rtl="0" algn="l">
              <a:spcBef>
                <a:spcPts val="200"/>
              </a:spcBef>
              <a:spcAft>
                <a:spcPts val="500"/>
              </a:spcAft>
              <a:buClr>
                <a:schemeClr val="dk1"/>
              </a:buClr>
              <a:buSzPct val="83333"/>
              <a:buFont typeface="Noto Sans Symbols"/>
              <a:buChar char="▶"/>
              <a:defRPr b="0" i="0" sz="1200" u="none" cap="none" strike="noStrike">
                <a:solidFill>
                  <a:srgbClr val="22C4E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76200" lvl="3" marL="1155700" marR="0" rtl="0" algn="l">
              <a:spcBef>
                <a:spcPts val="200"/>
              </a:spcBef>
              <a:spcAft>
                <a:spcPts val="500"/>
              </a:spcAft>
              <a:buClr>
                <a:schemeClr val="dk1"/>
              </a:buClr>
              <a:buSzPct val="72727"/>
              <a:buFont typeface="Noto Sans Symbols"/>
              <a:buChar char="▶"/>
              <a:defRPr b="0" i="0" sz="1100" u="none" cap="none" strike="noStrike">
                <a:solidFill>
                  <a:srgbClr val="22C4E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76200" lvl="4" marL="1498600" marR="0" rtl="0" algn="l">
              <a:spcBef>
                <a:spcPts val="200"/>
              </a:spcBef>
              <a:spcAft>
                <a:spcPts val="500"/>
              </a:spcAft>
              <a:buClr>
                <a:schemeClr val="dk1"/>
              </a:buClr>
              <a:buSzPct val="72727"/>
              <a:buFont typeface="Noto Sans Symbols"/>
              <a:buChar char="▶"/>
              <a:defRPr b="0" i="0" sz="1100" u="none" cap="none" strike="noStrike">
                <a:solidFill>
                  <a:srgbClr val="22C4E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127000" lvl="5" marL="1892300" marR="0" rtl="0" algn="l">
              <a:spcBef>
                <a:spcPts val="200"/>
              </a:spcBef>
              <a:spcAft>
                <a:spcPts val="500"/>
              </a:spcAft>
              <a:buClr>
                <a:schemeClr val="dk1"/>
              </a:buClr>
              <a:buSzPct val="72727"/>
              <a:buFont typeface="Noto Sans Symbols"/>
              <a:buChar char="▶"/>
              <a:defRPr b="0" i="0" sz="1100" u="none" cap="none" strike="noStrike">
                <a:solidFill>
                  <a:srgbClr val="22C4E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127000" lvl="6" marL="2235200" marR="0" rtl="0" algn="l">
              <a:spcBef>
                <a:spcPts val="200"/>
              </a:spcBef>
              <a:spcAft>
                <a:spcPts val="500"/>
              </a:spcAft>
              <a:buClr>
                <a:schemeClr val="dk1"/>
              </a:buClr>
              <a:buSzPct val="72727"/>
              <a:buFont typeface="Noto Sans Symbols"/>
              <a:buChar char="▶"/>
              <a:defRPr b="0" i="0" sz="1100" u="none" cap="none" strike="noStrike">
                <a:solidFill>
                  <a:srgbClr val="22C4E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127000" lvl="7" marL="2578100" marR="0" rtl="0" algn="l">
              <a:spcBef>
                <a:spcPts val="200"/>
              </a:spcBef>
              <a:spcAft>
                <a:spcPts val="500"/>
              </a:spcAft>
              <a:buClr>
                <a:schemeClr val="dk1"/>
              </a:buClr>
              <a:buSzPct val="72727"/>
              <a:buFont typeface="Noto Sans Symbols"/>
              <a:buChar char="▶"/>
              <a:defRPr b="0" i="0" sz="1100" u="none" cap="none" strike="noStrike">
                <a:solidFill>
                  <a:srgbClr val="22C4E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127000" lvl="8" marL="2921000" marR="0" rtl="0" algn="l">
              <a:spcBef>
                <a:spcPts val="200"/>
              </a:spcBef>
              <a:spcAft>
                <a:spcPts val="500"/>
              </a:spcAft>
              <a:buClr>
                <a:schemeClr val="dk1"/>
              </a:buClr>
              <a:buSzPct val="72727"/>
              <a:buFont typeface="Noto Sans Symbols"/>
              <a:buChar char="▶"/>
              <a:defRPr b="0" i="0" sz="1100" u="none" cap="none" strike="noStrike">
                <a:solidFill>
                  <a:srgbClr val="22C4E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39" name="Shape 239"/>
          <p:cNvSpPr txBox="1"/>
          <p:nvPr>
            <p:ph idx="10" type="dt"/>
          </p:nvPr>
        </p:nvSpPr>
        <p:spPr>
          <a:xfrm>
            <a:off x="7428308" y="4629150"/>
            <a:ext cx="1200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wrap="square" tIns="68575"/>
          <a:lstStyle>
            <a:lvl1pPr indent="0" lvl="0" marL="0" marR="0" rtl="0" algn="r">
              <a:spcBef>
                <a:spcPts val="0"/>
              </a:spcBef>
              <a:buSzPct val="137500"/>
              <a:buNone/>
              <a:defRPr b="0" i="0" sz="800" u="none" cap="none" strike="noStrike">
                <a:solidFill>
                  <a:srgbClr val="0D88A7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3429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6858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0287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3716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17145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0574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24003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27432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40" name="Shape 240"/>
          <p:cNvSpPr txBox="1"/>
          <p:nvPr>
            <p:ph idx="11" type="ftr"/>
          </p:nvPr>
        </p:nvSpPr>
        <p:spPr>
          <a:xfrm>
            <a:off x="513159" y="4629150"/>
            <a:ext cx="5658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wrap="square" tIns="68575"/>
          <a:lstStyle>
            <a:lvl1pPr indent="0" lvl="0" marL="0" marR="0" rtl="0" algn="l">
              <a:spcBef>
                <a:spcPts val="0"/>
              </a:spcBef>
              <a:buSzPct val="137500"/>
              <a:buNone/>
              <a:defRPr b="0" i="0" sz="800" u="none" cap="none" strike="noStrike">
                <a:solidFill>
                  <a:srgbClr val="0D88A7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3429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6858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0287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3716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17145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0574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24003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27432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41" name="Shape 241"/>
          <p:cNvSpPr txBox="1"/>
          <p:nvPr>
            <p:ph idx="12" type="sldNum"/>
          </p:nvPr>
        </p:nvSpPr>
        <p:spPr>
          <a:xfrm>
            <a:off x="7772400" y="4183856"/>
            <a:ext cx="856500" cy="5025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rIns="68575" wrap="square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iw" sz="2400" u="none" cap="none" strike="noStrike">
                <a:solidFill>
                  <a:srgbClr val="0D88A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87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None/>
              <a:defRPr sz="1800"/>
            </a:lvl2pPr>
            <a:lvl3pPr indent="0" lvl="2" rtl="0">
              <a:spcBef>
                <a:spcPts val="0"/>
              </a:spcBef>
              <a:buNone/>
              <a:defRPr sz="1800"/>
            </a:lvl3pPr>
            <a:lvl4pPr indent="0" lvl="3" rtl="0">
              <a:spcBef>
                <a:spcPts val="0"/>
              </a:spcBef>
              <a:buNone/>
              <a:defRPr sz="1800"/>
            </a:lvl4pPr>
            <a:lvl5pPr indent="0" lvl="4" rtl="0">
              <a:spcBef>
                <a:spcPts val="0"/>
              </a:spcBef>
              <a:buNone/>
              <a:defRPr sz="1800"/>
            </a:lvl5pPr>
            <a:lvl6pPr indent="0" lvl="5" rtl="0">
              <a:spcBef>
                <a:spcPts val="0"/>
              </a:spcBef>
              <a:buNone/>
              <a:defRPr sz="1800"/>
            </a:lvl6pPr>
            <a:lvl7pPr indent="0" lvl="6" rtl="0">
              <a:spcBef>
                <a:spcPts val="0"/>
              </a:spcBef>
              <a:buNone/>
              <a:defRPr sz="1800"/>
            </a:lvl7pPr>
            <a:lvl8pPr indent="0" lvl="7" rtl="0">
              <a:spcBef>
                <a:spcPts val="0"/>
              </a:spcBef>
              <a:buNone/>
              <a:defRPr sz="1800"/>
            </a:lvl8pPr>
            <a:lvl9pPr indent="0" lvl="8" rtl="0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50" name="Shape 250"/>
          <p:cNvSpPr txBox="1"/>
          <p:nvPr>
            <p:ph idx="1" type="body"/>
          </p:nvPr>
        </p:nvSpPr>
        <p:spPr>
          <a:xfrm>
            <a:off x="628650" y="1369218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1" name="Shape 251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2" name="Shape 252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3" name="Shape 25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iw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FFFFF"/>
            </a:gs>
            <a:gs pos="100000">
              <a:srgbClr val="C4DCE3"/>
            </a:gs>
          </a:gsLst>
          <a:lin ang="5400012" scaled="0"/>
        </a:gradFill>
      </p:bgPr>
    </p:bg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4" name="Shape 324"/>
          <p:cNvGrpSpPr/>
          <p:nvPr/>
        </p:nvGrpSpPr>
        <p:grpSpPr>
          <a:xfrm>
            <a:off x="-12" y="171448"/>
            <a:ext cx="2138646" cy="4978996"/>
            <a:chOff x="2487613" y="285750"/>
            <a:chExt cx="2428900" cy="5654737"/>
          </a:xfrm>
        </p:grpSpPr>
        <p:sp>
          <p:nvSpPr>
            <p:cNvPr id="325" name="Shape 325"/>
            <p:cNvSpPr/>
            <p:nvPr/>
          </p:nvSpPr>
          <p:spPr>
            <a:xfrm>
              <a:off x="2487613" y="2284413"/>
              <a:ext cx="85800" cy="533400"/>
            </a:xfrm>
            <a:custGeom>
              <a:pathLst>
                <a:path extrusionOk="0" h="120000" w="120000">
                  <a:moveTo>
                    <a:pt x="120000" y="120000"/>
                  </a:moveTo>
                  <a:cubicBezTo>
                    <a:pt x="109090" y="103235"/>
                    <a:pt x="103636" y="87352"/>
                    <a:pt x="92727" y="70588"/>
                  </a:cubicBezTo>
                  <a:cubicBezTo>
                    <a:pt x="60000" y="47647"/>
                    <a:pt x="32727" y="23823"/>
                    <a:pt x="0" y="0"/>
                  </a:cubicBezTo>
                  <a:cubicBezTo>
                    <a:pt x="0" y="30882"/>
                    <a:pt x="0" y="30882"/>
                    <a:pt x="0" y="30882"/>
                  </a:cubicBezTo>
                  <a:cubicBezTo>
                    <a:pt x="32727" y="56470"/>
                    <a:pt x="70909" y="82941"/>
                    <a:pt x="109090" y="109411"/>
                  </a:cubicBezTo>
                  <a:cubicBezTo>
                    <a:pt x="109090" y="112941"/>
                    <a:pt x="114545" y="116470"/>
                    <a:pt x="120000" y="12000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68575" lIns="68575" rIns="68575" wrap="square" tIns="6857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26" name="Shape 326"/>
            <p:cNvSpPr/>
            <p:nvPr/>
          </p:nvSpPr>
          <p:spPr>
            <a:xfrm>
              <a:off x="2597150" y="2779713"/>
              <a:ext cx="550800" cy="1977900"/>
            </a:xfrm>
            <a:custGeom>
              <a:pathLst>
                <a:path extrusionOk="0" h="120000" w="120000">
                  <a:moveTo>
                    <a:pt x="73714" y="83333"/>
                  </a:moveTo>
                  <a:cubicBezTo>
                    <a:pt x="88285" y="95714"/>
                    <a:pt x="102857" y="107857"/>
                    <a:pt x="119142" y="120000"/>
                  </a:cubicBezTo>
                  <a:cubicBezTo>
                    <a:pt x="119142" y="117857"/>
                    <a:pt x="119142" y="115952"/>
                    <a:pt x="120000" y="113809"/>
                  </a:cubicBezTo>
                  <a:cubicBezTo>
                    <a:pt x="106285" y="103571"/>
                    <a:pt x="93428" y="93095"/>
                    <a:pt x="81428" y="82619"/>
                  </a:cubicBezTo>
                  <a:cubicBezTo>
                    <a:pt x="49714" y="55476"/>
                    <a:pt x="23142" y="27857"/>
                    <a:pt x="0" y="0"/>
                  </a:cubicBezTo>
                  <a:cubicBezTo>
                    <a:pt x="1714" y="4761"/>
                    <a:pt x="3428" y="9761"/>
                    <a:pt x="5142" y="14523"/>
                  </a:cubicBezTo>
                  <a:cubicBezTo>
                    <a:pt x="25714" y="37619"/>
                    <a:pt x="48000" y="60714"/>
                    <a:pt x="73714" y="83333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68575" lIns="68575" rIns="68575" wrap="square" tIns="6857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27" name="Shape 327"/>
            <p:cNvSpPr/>
            <p:nvPr/>
          </p:nvSpPr>
          <p:spPr>
            <a:xfrm>
              <a:off x="3175000" y="4730750"/>
              <a:ext cx="519000" cy="1209600"/>
            </a:xfrm>
            <a:custGeom>
              <a:pathLst>
                <a:path extrusionOk="0" h="120000" w="120000">
                  <a:moveTo>
                    <a:pt x="7272" y="8571"/>
                  </a:moveTo>
                  <a:cubicBezTo>
                    <a:pt x="4545" y="5844"/>
                    <a:pt x="1818" y="3116"/>
                    <a:pt x="0" y="0"/>
                  </a:cubicBezTo>
                  <a:cubicBezTo>
                    <a:pt x="0" y="3896"/>
                    <a:pt x="0" y="7402"/>
                    <a:pt x="0" y="11298"/>
                  </a:cubicBezTo>
                  <a:cubicBezTo>
                    <a:pt x="19090" y="33116"/>
                    <a:pt x="40000" y="54545"/>
                    <a:pt x="61818" y="75584"/>
                  </a:cubicBezTo>
                  <a:cubicBezTo>
                    <a:pt x="77272" y="90389"/>
                    <a:pt x="94545" y="105194"/>
                    <a:pt x="111818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02727" y="104805"/>
                    <a:pt x="85454" y="89610"/>
                    <a:pt x="70000" y="74025"/>
                  </a:cubicBezTo>
                  <a:cubicBezTo>
                    <a:pt x="47272" y="52597"/>
                    <a:pt x="26363" y="30779"/>
                    <a:pt x="7272" y="8571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68575" lIns="68575" rIns="68575" wrap="square" tIns="6857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28" name="Shape 328"/>
            <p:cNvSpPr/>
            <p:nvPr/>
          </p:nvSpPr>
          <p:spPr>
            <a:xfrm>
              <a:off x="3305176" y="5630862"/>
              <a:ext cx="146100" cy="309600"/>
            </a:xfrm>
            <a:custGeom>
              <a:pathLst>
                <a:path extrusionOk="0" h="120000" w="120000">
                  <a:moveTo>
                    <a:pt x="90810" y="120000"/>
                  </a:move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77837" y="80506"/>
                    <a:pt x="38918" y="41012"/>
                    <a:pt x="0" y="0"/>
                  </a:cubicBezTo>
                  <a:cubicBezTo>
                    <a:pt x="25945" y="41012"/>
                    <a:pt x="55135" y="80506"/>
                    <a:pt x="90810" y="12000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68575" lIns="68575" rIns="68575" wrap="square" tIns="6857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29" name="Shape 329"/>
            <p:cNvSpPr/>
            <p:nvPr/>
          </p:nvSpPr>
          <p:spPr>
            <a:xfrm>
              <a:off x="2573338" y="2817813"/>
              <a:ext cx="700200" cy="2835300"/>
            </a:xfrm>
            <a:custGeom>
              <a:pathLst>
                <a:path extrusionOk="0" h="120000" w="120000">
                  <a:moveTo>
                    <a:pt x="109213" y="109695"/>
                  </a:moveTo>
                  <a:cubicBezTo>
                    <a:pt x="97752" y="102714"/>
                    <a:pt x="87640" y="95734"/>
                    <a:pt x="78202" y="88753"/>
                  </a:cubicBezTo>
                  <a:cubicBezTo>
                    <a:pt x="56629" y="72631"/>
                    <a:pt x="39775" y="56011"/>
                    <a:pt x="26966" y="39224"/>
                  </a:cubicBezTo>
                  <a:cubicBezTo>
                    <a:pt x="19550" y="29085"/>
                    <a:pt x="13483" y="18781"/>
                    <a:pt x="8089" y="8476"/>
                  </a:cubicBezTo>
                  <a:cubicBezTo>
                    <a:pt x="5393" y="5650"/>
                    <a:pt x="2696" y="2825"/>
                    <a:pt x="0" y="0"/>
                  </a:cubicBezTo>
                  <a:cubicBezTo>
                    <a:pt x="5393" y="13130"/>
                    <a:pt x="12808" y="26426"/>
                    <a:pt x="22247" y="39390"/>
                  </a:cubicBezTo>
                  <a:cubicBezTo>
                    <a:pt x="34382" y="56343"/>
                    <a:pt x="51235" y="72963"/>
                    <a:pt x="72134" y="89252"/>
                  </a:cubicBezTo>
                  <a:cubicBezTo>
                    <a:pt x="82921" y="97396"/>
                    <a:pt x="95056" y="105373"/>
                    <a:pt x="107865" y="113185"/>
                  </a:cubicBezTo>
                  <a:cubicBezTo>
                    <a:pt x="111910" y="115512"/>
                    <a:pt x="115955" y="117673"/>
                    <a:pt x="120000" y="120000"/>
                  </a:cubicBezTo>
                  <a:cubicBezTo>
                    <a:pt x="118651" y="119168"/>
                    <a:pt x="117977" y="118504"/>
                    <a:pt x="117303" y="117673"/>
                  </a:cubicBezTo>
                  <a:cubicBezTo>
                    <a:pt x="113932" y="115013"/>
                    <a:pt x="111235" y="112354"/>
                    <a:pt x="109213" y="109695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68575" lIns="68575" rIns="68575" wrap="square" tIns="6857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30" name="Shape 330"/>
            <p:cNvSpPr/>
            <p:nvPr/>
          </p:nvSpPr>
          <p:spPr>
            <a:xfrm>
              <a:off x="2506663" y="285750"/>
              <a:ext cx="90600" cy="2493900"/>
            </a:xfrm>
            <a:custGeom>
              <a:pathLst>
                <a:path extrusionOk="0" h="120000" w="120000">
                  <a:moveTo>
                    <a:pt x="57391" y="109039"/>
                  </a:moveTo>
                  <a:cubicBezTo>
                    <a:pt x="62608" y="109795"/>
                    <a:pt x="62608" y="110551"/>
                    <a:pt x="62608" y="111307"/>
                  </a:cubicBezTo>
                  <a:cubicBezTo>
                    <a:pt x="78260" y="113952"/>
                    <a:pt x="99130" y="116598"/>
                    <a:pt x="114782" y="119433"/>
                  </a:cubicBezTo>
                  <a:cubicBezTo>
                    <a:pt x="114782" y="119622"/>
                    <a:pt x="114782" y="119811"/>
                    <a:pt x="120000" y="120000"/>
                  </a:cubicBezTo>
                  <a:cubicBezTo>
                    <a:pt x="109565" y="116220"/>
                    <a:pt x="99130" y="112629"/>
                    <a:pt x="88695" y="108850"/>
                  </a:cubicBezTo>
                  <a:cubicBezTo>
                    <a:pt x="46956" y="89574"/>
                    <a:pt x="26086" y="70299"/>
                    <a:pt x="26086" y="50834"/>
                  </a:cubicBezTo>
                  <a:cubicBezTo>
                    <a:pt x="31304" y="33826"/>
                    <a:pt x="46956" y="17007"/>
                    <a:pt x="78260" y="0"/>
                  </a:cubicBezTo>
                  <a:cubicBezTo>
                    <a:pt x="62608" y="0"/>
                    <a:pt x="62608" y="0"/>
                    <a:pt x="62608" y="0"/>
                  </a:cubicBezTo>
                  <a:cubicBezTo>
                    <a:pt x="26086" y="16818"/>
                    <a:pt x="10434" y="33826"/>
                    <a:pt x="5217" y="50834"/>
                  </a:cubicBezTo>
                  <a:cubicBezTo>
                    <a:pt x="0" y="70299"/>
                    <a:pt x="15652" y="89574"/>
                    <a:pt x="57391" y="109039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68575" lIns="68575" rIns="68575" wrap="square" tIns="6857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31" name="Shape 331"/>
            <p:cNvSpPr/>
            <p:nvPr/>
          </p:nvSpPr>
          <p:spPr>
            <a:xfrm>
              <a:off x="2554288" y="2598738"/>
              <a:ext cx="66600" cy="420600"/>
            </a:xfrm>
            <a:custGeom>
              <a:pathLst>
                <a:path extrusionOk="0" h="120000" w="120000">
                  <a:moveTo>
                    <a:pt x="0" y="0"/>
                  </a:moveTo>
                  <a:cubicBezTo>
                    <a:pt x="14117" y="21308"/>
                    <a:pt x="21176" y="41495"/>
                    <a:pt x="35294" y="62803"/>
                  </a:cubicBezTo>
                  <a:cubicBezTo>
                    <a:pt x="63529" y="81869"/>
                    <a:pt x="91764" y="100934"/>
                    <a:pt x="120000" y="120000"/>
                  </a:cubicBezTo>
                  <a:cubicBezTo>
                    <a:pt x="105882" y="97570"/>
                    <a:pt x="91764" y="74018"/>
                    <a:pt x="77647" y="51588"/>
                  </a:cubicBezTo>
                  <a:cubicBezTo>
                    <a:pt x="70588" y="50467"/>
                    <a:pt x="70588" y="49345"/>
                    <a:pt x="70588" y="48224"/>
                  </a:cubicBezTo>
                  <a:cubicBezTo>
                    <a:pt x="49411" y="31401"/>
                    <a:pt x="21176" y="15700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68575" lIns="68575" rIns="68575" wrap="square" tIns="6857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32" name="Shape 332"/>
            <p:cNvSpPr/>
            <p:nvPr/>
          </p:nvSpPr>
          <p:spPr>
            <a:xfrm>
              <a:off x="3143250" y="4757737"/>
              <a:ext cx="162000" cy="873000"/>
            </a:xfrm>
            <a:custGeom>
              <a:pathLst>
                <a:path extrusionOk="0" h="120000" w="120000">
                  <a:moveTo>
                    <a:pt x="0" y="0"/>
                  </a:moveTo>
                  <a:cubicBezTo>
                    <a:pt x="0" y="16756"/>
                    <a:pt x="5853" y="33513"/>
                    <a:pt x="14634" y="50270"/>
                  </a:cubicBezTo>
                  <a:cubicBezTo>
                    <a:pt x="23414" y="63243"/>
                    <a:pt x="35121" y="76756"/>
                    <a:pt x="49756" y="89729"/>
                  </a:cubicBezTo>
                  <a:cubicBezTo>
                    <a:pt x="55609" y="92972"/>
                    <a:pt x="64390" y="96216"/>
                    <a:pt x="70243" y="99459"/>
                  </a:cubicBezTo>
                  <a:cubicBezTo>
                    <a:pt x="87804" y="106486"/>
                    <a:pt x="102439" y="112972"/>
                    <a:pt x="120000" y="120000"/>
                  </a:cubicBezTo>
                  <a:cubicBezTo>
                    <a:pt x="117073" y="118378"/>
                    <a:pt x="114146" y="116216"/>
                    <a:pt x="111219" y="114594"/>
                  </a:cubicBezTo>
                  <a:cubicBezTo>
                    <a:pt x="76097" y="92972"/>
                    <a:pt x="52682" y="71351"/>
                    <a:pt x="38048" y="49729"/>
                  </a:cubicBezTo>
                  <a:cubicBezTo>
                    <a:pt x="32195" y="36756"/>
                    <a:pt x="26341" y="24324"/>
                    <a:pt x="23414" y="11891"/>
                  </a:cubicBezTo>
                  <a:cubicBezTo>
                    <a:pt x="23414" y="11351"/>
                    <a:pt x="20487" y="10810"/>
                    <a:pt x="20487" y="9729"/>
                  </a:cubicBezTo>
                  <a:cubicBezTo>
                    <a:pt x="14634" y="6486"/>
                    <a:pt x="5853" y="3243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68575" lIns="68575" rIns="68575" wrap="square" tIns="6857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33" name="Shape 333"/>
            <p:cNvSpPr/>
            <p:nvPr/>
          </p:nvSpPr>
          <p:spPr>
            <a:xfrm>
              <a:off x="3148013" y="1282700"/>
              <a:ext cx="1768500" cy="3448200"/>
            </a:xfrm>
            <a:custGeom>
              <a:pathLst>
                <a:path extrusionOk="0" h="120000" w="120000">
                  <a:moveTo>
                    <a:pt x="1866" y="116719"/>
                  </a:moveTo>
                  <a:cubicBezTo>
                    <a:pt x="2666" y="105512"/>
                    <a:pt x="6933" y="94441"/>
                    <a:pt x="13333" y="83781"/>
                  </a:cubicBezTo>
                  <a:cubicBezTo>
                    <a:pt x="20000" y="73120"/>
                    <a:pt x="29066" y="62870"/>
                    <a:pt x="39733" y="53029"/>
                  </a:cubicBezTo>
                  <a:cubicBezTo>
                    <a:pt x="50400" y="43189"/>
                    <a:pt x="62666" y="33895"/>
                    <a:pt x="76000" y="25011"/>
                  </a:cubicBezTo>
                  <a:cubicBezTo>
                    <a:pt x="82666" y="20637"/>
                    <a:pt x="89866" y="16264"/>
                    <a:pt x="97066" y="12164"/>
                  </a:cubicBezTo>
                  <a:cubicBezTo>
                    <a:pt x="100800" y="10113"/>
                    <a:pt x="104533" y="7927"/>
                    <a:pt x="108266" y="6013"/>
                  </a:cubicBezTo>
                  <a:cubicBezTo>
                    <a:pt x="112266" y="3963"/>
                    <a:pt x="116000" y="2050"/>
                    <a:pt x="120000" y="136"/>
                  </a:cubicBezTo>
                  <a:cubicBezTo>
                    <a:pt x="120000" y="0"/>
                    <a:pt x="120000" y="0"/>
                    <a:pt x="120000" y="0"/>
                  </a:cubicBezTo>
                  <a:cubicBezTo>
                    <a:pt x="115733" y="1913"/>
                    <a:pt x="112000" y="3826"/>
                    <a:pt x="108000" y="5876"/>
                  </a:cubicBezTo>
                  <a:cubicBezTo>
                    <a:pt x="104266" y="7790"/>
                    <a:pt x="100533" y="9840"/>
                    <a:pt x="96800" y="12027"/>
                  </a:cubicBezTo>
                  <a:cubicBezTo>
                    <a:pt x="89333" y="16127"/>
                    <a:pt x="82133" y="20364"/>
                    <a:pt x="75466" y="24738"/>
                  </a:cubicBezTo>
                  <a:cubicBezTo>
                    <a:pt x="61866" y="33621"/>
                    <a:pt x="49333" y="42915"/>
                    <a:pt x="38666" y="52756"/>
                  </a:cubicBezTo>
                  <a:cubicBezTo>
                    <a:pt x="27733" y="62460"/>
                    <a:pt x="18666" y="72847"/>
                    <a:pt x="12000" y="83507"/>
                  </a:cubicBezTo>
                  <a:cubicBezTo>
                    <a:pt x="5066" y="94305"/>
                    <a:pt x="800" y="105375"/>
                    <a:pt x="0" y="116719"/>
                  </a:cubicBezTo>
                  <a:cubicBezTo>
                    <a:pt x="0" y="116993"/>
                    <a:pt x="0" y="117129"/>
                    <a:pt x="0" y="117403"/>
                  </a:cubicBezTo>
                  <a:cubicBezTo>
                    <a:pt x="533" y="118223"/>
                    <a:pt x="1066" y="119179"/>
                    <a:pt x="1866" y="120000"/>
                  </a:cubicBezTo>
                  <a:cubicBezTo>
                    <a:pt x="1866" y="118906"/>
                    <a:pt x="1866" y="117813"/>
                    <a:pt x="1866" y="116719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68575" lIns="68575" rIns="68575" wrap="square" tIns="6857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34" name="Shape 334"/>
            <p:cNvSpPr/>
            <p:nvPr/>
          </p:nvSpPr>
          <p:spPr>
            <a:xfrm>
              <a:off x="3273425" y="5653087"/>
              <a:ext cx="138000" cy="287400"/>
            </a:xfrm>
            <a:custGeom>
              <a:pathLst>
                <a:path extrusionOk="0" h="120000" w="120000">
                  <a:moveTo>
                    <a:pt x="0" y="0"/>
                  </a:moveTo>
                  <a:cubicBezTo>
                    <a:pt x="24000" y="39452"/>
                    <a:pt x="54857" y="80547"/>
                    <a:pt x="89142" y="119999"/>
                  </a:cubicBezTo>
                  <a:cubicBezTo>
                    <a:pt x="120000" y="119999"/>
                    <a:pt x="120000" y="119999"/>
                    <a:pt x="120000" y="119999"/>
                  </a:cubicBezTo>
                  <a:cubicBezTo>
                    <a:pt x="78857" y="80547"/>
                    <a:pt x="37714" y="39452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68575" lIns="68575" rIns="68575" wrap="square" tIns="6857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35" name="Shape 335"/>
            <p:cNvSpPr/>
            <p:nvPr/>
          </p:nvSpPr>
          <p:spPr>
            <a:xfrm>
              <a:off x="3143250" y="4656137"/>
              <a:ext cx="31800" cy="189000"/>
            </a:xfrm>
            <a:custGeom>
              <a:pathLst>
                <a:path extrusionOk="0" h="120000" w="120000">
                  <a:moveTo>
                    <a:pt x="105000" y="110000"/>
                  </a:moveTo>
                  <a:cubicBezTo>
                    <a:pt x="105000" y="115000"/>
                    <a:pt x="120000" y="117500"/>
                    <a:pt x="120000" y="120000"/>
                  </a:cubicBezTo>
                  <a:cubicBezTo>
                    <a:pt x="120000" y="95000"/>
                    <a:pt x="120000" y="72500"/>
                    <a:pt x="120000" y="47500"/>
                  </a:cubicBezTo>
                  <a:cubicBezTo>
                    <a:pt x="75000" y="32500"/>
                    <a:pt x="45000" y="15000"/>
                    <a:pt x="15000" y="0"/>
                  </a:cubicBezTo>
                  <a:cubicBezTo>
                    <a:pt x="0" y="22500"/>
                    <a:pt x="0" y="42500"/>
                    <a:pt x="0" y="65000"/>
                  </a:cubicBezTo>
                  <a:cubicBezTo>
                    <a:pt x="30000" y="80000"/>
                    <a:pt x="75000" y="95000"/>
                    <a:pt x="105000" y="11000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68575" lIns="68575" rIns="68575" wrap="square" tIns="6857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36" name="Shape 336"/>
            <p:cNvSpPr/>
            <p:nvPr/>
          </p:nvSpPr>
          <p:spPr>
            <a:xfrm>
              <a:off x="3211513" y="5410200"/>
              <a:ext cx="203100" cy="530100"/>
            </a:xfrm>
            <a:custGeom>
              <a:pathLst>
                <a:path extrusionOk="0" h="120000" w="120000">
                  <a:moveTo>
                    <a:pt x="16153" y="16000"/>
                  </a:moveTo>
                  <a:cubicBezTo>
                    <a:pt x="11538" y="10666"/>
                    <a:pt x="4615" y="5333"/>
                    <a:pt x="0" y="0"/>
                  </a:cubicBezTo>
                  <a:cubicBezTo>
                    <a:pt x="6923" y="14222"/>
                    <a:pt x="16153" y="28444"/>
                    <a:pt x="27692" y="42666"/>
                  </a:cubicBezTo>
                  <a:cubicBezTo>
                    <a:pt x="30000" y="47111"/>
                    <a:pt x="32307" y="50666"/>
                    <a:pt x="36923" y="55111"/>
                  </a:cubicBezTo>
                  <a:cubicBezTo>
                    <a:pt x="62307" y="76444"/>
                    <a:pt x="90000" y="98666"/>
                    <a:pt x="117692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94615" y="96888"/>
                    <a:pt x="73846" y="73777"/>
                    <a:pt x="55384" y="49777"/>
                  </a:cubicBezTo>
                  <a:cubicBezTo>
                    <a:pt x="41538" y="38222"/>
                    <a:pt x="30000" y="27555"/>
                    <a:pt x="16153" y="1600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68575" lIns="68575" rIns="68575" wrap="square" tIns="6857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37" name="Shape 337"/>
          <p:cNvGrpSpPr/>
          <p:nvPr/>
        </p:nvGrpSpPr>
        <p:grpSpPr>
          <a:xfrm>
            <a:off x="20452" y="118"/>
            <a:ext cx="1767606" cy="5139909"/>
            <a:chOff x="6627813" y="195609"/>
            <a:chExt cx="1952725" cy="5678202"/>
          </a:xfrm>
        </p:grpSpPr>
        <p:sp>
          <p:nvSpPr>
            <p:cNvPr id="338" name="Shape 338"/>
            <p:cNvSpPr/>
            <p:nvPr/>
          </p:nvSpPr>
          <p:spPr>
            <a:xfrm>
              <a:off x="6627813" y="195609"/>
              <a:ext cx="409500" cy="3646500"/>
            </a:xfrm>
            <a:custGeom>
              <a:pathLst>
                <a:path extrusionOk="0" h="120000" w="120000">
                  <a:moveTo>
                    <a:pt x="8155" y="27391"/>
                  </a:moveTo>
                  <a:cubicBezTo>
                    <a:pt x="12815" y="37565"/>
                    <a:pt x="19805" y="47869"/>
                    <a:pt x="30291" y="58043"/>
                  </a:cubicBezTo>
                  <a:cubicBezTo>
                    <a:pt x="39611" y="68217"/>
                    <a:pt x="51262" y="78391"/>
                    <a:pt x="66407" y="88565"/>
                  </a:cubicBezTo>
                  <a:cubicBezTo>
                    <a:pt x="80388" y="98739"/>
                    <a:pt x="97864" y="108782"/>
                    <a:pt x="117669" y="118826"/>
                  </a:cubicBezTo>
                  <a:cubicBezTo>
                    <a:pt x="118834" y="119217"/>
                    <a:pt x="120000" y="119608"/>
                    <a:pt x="120000" y="120000"/>
                  </a:cubicBezTo>
                  <a:cubicBezTo>
                    <a:pt x="118834" y="118043"/>
                    <a:pt x="116504" y="115956"/>
                    <a:pt x="115339" y="114000"/>
                  </a:cubicBezTo>
                  <a:cubicBezTo>
                    <a:pt x="115339" y="113608"/>
                    <a:pt x="115339" y="113217"/>
                    <a:pt x="115339" y="112956"/>
                  </a:cubicBezTo>
                  <a:cubicBezTo>
                    <a:pt x="99029" y="104739"/>
                    <a:pt x="85048" y="96652"/>
                    <a:pt x="73398" y="88434"/>
                  </a:cubicBezTo>
                  <a:cubicBezTo>
                    <a:pt x="58252" y="78260"/>
                    <a:pt x="45436" y="68217"/>
                    <a:pt x="34951" y="57913"/>
                  </a:cubicBezTo>
                  <a:cubicBezTo>
                    <a:pt x="24466" y="47739"/>
                    <a:pt x="16310" y="37565"/>
                    <a:pt x="10485" y="27260"/>
                  </a:cubicBezTo>
                  <a:cubicBezTo>
                    <a:pt x="8155" y="22173"/>
                    <a:pt x="5825" y="17086"/>
                    <a:pt x="3495" y="12000"/>
                  </a:cubicBezTo>
                  <a:cubicBezTo>
                    <a:pt x="2330" y="7956"/>
                    <a:pt x="1165" y="4043"/>
                    <a:pt x="116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043"/>
                    <a:pt x="1165" y="7956"/>
                    <a:pt x="1165" y="12000"/>
                  </a:cubicBezTo>
                  <a:cubicBezTo>
                    <a:pt x="3495" y="17086"/>
                    <a:pt x="4660" y="22173"/>
                    <a:pt x="8155" y="2739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68575" lIns="68575" rIns="68575" wrap="square" tIns="6857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39" name="Shape 339"/>
            <p:cNvSpPr/>
            <p:nvPr/>
          </p:nvSpPr>
          <p:spPr>
            <a:xfrm>
              <a:off x="7061200" y="3771900"/>
              <a:ext cx="350700" cy="1309800"/>
            </a:xfrm>
            <a:custGeom>
              <a:pathLst>
                <a:path extrusionOk="0" h="120000" w="120000">
                  <a:moveTo>
                    <a:pt x="72272" y="83272"/>
                  </a:moveTo>
                  <a:cubicBezTo>
                    <a:pt x="87272" y="95636"/>
                    <a:pt x="102272" y="108000"/>
                    <a:pt x="120000" y="120000"/>
                  </a:cubicBezTo>
                  <a:cubicBezTo>
                    <a:pt x="120000" y="117454"/>
                    <a:pt x="120000" y="114545"/>
                    <a:pt x="120000" y="112000"/>
                  </a:cubicBezTo>
                  <a:cubicBezTo>
                    <a:pt x="120000" y="111636"/>
                    <a:pt x="120000" y="110909"/>
                    <a:pt x="120000" y="110545"/>
                  </a:cubicBezTo>
                  <a:cubicBezTo>
                    <a:pt x="107727" y="101090"/>
                    <a:pt x="95454" y="91636"/>
                    <a:pt x="84545" y="82181"/>
                  </a:cubicBezTo>
                  <a:cubicBezTo>
                    <a:pt x="51818" y="55272"/>
                    <a:pt x="23181" y="27636"/>
                    <a:pt x="0" y="0"/>
                  </a:cubicBezTo>
                  <a:cubicBezTo>
                    <a:pt x="2727" y="7636"/>
                    <a:pt x="5454" y="15272"/>
                    <a:pt x="9545" y="22909"/>
                  </a:cubicBezTo>
                  <a:cubicBezTo>
                    <a:pt x="28636" y="43272"/>
                    <a:pt x="49090" y="63272"/>
                    <a:pt x="72272" y="8327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68575" lIns="68575" rIns="68575" wrap="square" tIns="6857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40" name="Shape 340"/>
            <p:cNvSpPr/>
            <p:nvPr/>
          </p:nvSpPr>
          <p:spPr>
            <a:xfrm>
              <a:off x="7439025" y="5053012"/>
              <a:ext cx="357300" cy="820800"/>
            </a:xfrm>
            <a:custGeom>
              <a:pathLst>
                <a:path extrusionOk="0" h="120000" w="120000">
                  <a:moveTo>
                    <a:pt x="8000" y="8695"/>
                  </a:moveTo>
                  <a:cubicBezTo>
                    <a:pt x="5333" y="5797"/>
                    <a:pt x="2666" y="2898"/>
                    <a:pt x="0" y="0"/>
                  </a:cubicBezTo>
                  <a:cubicBezTo>
                    <a:pt x="0" y="5217"/>
                    <a:pt x="0" y="11014"/>
                    <a:pt x="1333" y="16811"/>
                  </a:cubicBezTo>
                  <a:cubicBezTo>
                    <a:pt x="18666" y="35942"/>
                    <a:pt x="36000" y="55072"/>
                    <a:pt x="56000" y="73623"/>
                  </a:cubicBezTo>
                  <a:cubicBezTo>
                    <a:pt x="72000" y="89275"/>
                    <a:pt x="89333" y="104927"/>
                    <a:pt x="106666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01333" y="104347"/>
                    <a:pt x="84000" y="88115"/>
                    <a:pt x="66666" y="71304"/>
                  </a:cubicBezTo>
                  <a:cubicBezTo>
                    <a:pt x="45333" y="51014"/>
                    <a:pt x="26666" y="29565"/>
                    <a:pt x="8000" y="869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68575" lIns="68575" rIns="68575" wrap="square" tIns="6857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41" name="Shape 341"/>
            <p:cNvSpPr/>
            <p:nvPr/>
          </p:nvSpPr>
          <p:spPr>
            <a:xfrm>
              <a:off x="7037388" y="3811587"/>
              <a:ext cx="457200" cy="1852500"/>
            </a:xfrm>
            <a:custGeom>
              <a:pathLst>
                <a:path extrusionOk="0" h="120000" w="120000">
                  <a:moveTo>
                    <a:pt x="105391" y="105096"/>
                  </a:moveTo>
                  <a:cubicBezTo>
                    <a:pt x="97043" y="99700"/>
                    <a:pt x="88695" y="94047"/>
                    <a:pt x="81391" y="88394"/>
                  </a:cubicBezTo>
                  <a:cubicBezTo>
                    <a:pt x="59478" y="72205"/>
                    <a:pt x="42782" y="55503"/>
                    <a:pt x="30260" y="38800"/>
                  </a:cubicBezTo>
                  <a:cubicBezTo>
                    <a:pt x="22956" y="30578"/>
                    <a:pt x="17739" y="22098"/>
                    <a:pt x="13565" y="13618"/>
                  </a:cubicBezTo>
                  <a:cubicBezTo>
                    <a:pt x="9391" y="8993"/>
                    <a:pt x="4173" y="4625"/>
                    <a:pt x="0" y="0"/>
                  </a:cubicBezTo>
                  <a:cubicBezTo>
                    <a:pt x="5217" y="13104"/>
                    <a:pt x="12521" y="26209"/>
                    <a:pt x="21913" y="39057"/>
                  </a:cubicBezTo>
                  <a:cubicBezTo>
                    <a:pt x="34434" y="56017"/>
                    <a:pt x="51130" y="72719"/>
                    <a:pt x="72000" y="89164"/>
                  </a:cubicBezTo>
                  <a:cubicBezTo>
                    <a:pt x="82434" y="97130"/>
                    <a:pt x="93913" y="105353"/>
                    <a:pt x="107478" y="113319"/>
                  </a:cubicBezTo>
                  <a:cubicBezTo>
                    <a:pt x="111652" y="115374"/>
                    <a:pt x="115826" y="117687"/>
                    <a:pt x="120000" y="119999"/>
                  </a:cubicBezTo>
                  <a:cubicBezTo>
                    <a:pt x="118956" y="119229"/>
                    <a:pt x="117913" y="118458"/>
                    <a:pt x="116869" y="117687"/>
                  </a:cubicBezTo>
                  <a:cubicBezTo>
                    <a:pt x="112695" y="113576"/>
                    <a:pt x="108521" y="109207"/>
                    <a:pt x="105391" y="1050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68575" lIns="68575" rIns="68575" wrap="square" tIns="6857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42" name="Shape 342"/>
            <p:cNvSpPr/>
            <p:nvPr/>
          </p:nvSpPr>
          <p:spPr>
            <a:xfrm>
              <a:off x="6992938" y="1263650"/>
              <a:ext cx="144600" cy="2508300"/>
            </a:xfrm>
            <a:custGeom>
              <a:pathLst>
                <a:path extrusionOk="0" h="120000" w="120000">
                  <a:moveTo>
                    <a:pt x="56666" y="120000"/>
                  </a:moveTo>
                  <a:cubicBezTo>
                    <a:pt x="50000" y="117725"/>
                    <a:pt x="46666" y="115450"/>
                    <a:pt x="43333" y="113175"/>
                  </a:cubicBezTo>
                  <a:cubicBezTo>
                    <a:pt x="26666" y="100473"/>
                    <a:pt x="16666" y="87962"/>
                    <a:pt x="16666" y="75450"/>
                  </a:cubicBezTo>
                  <a:cubicBezTo>
                    <a:pt x="16666" y="62748"/>
                    <a:pt x="26666" y="50236"/>
                    <a:pt x="43333" y="37535"/>
                  </a:cubicBezTo>
                  <a:cubicBezTo>
                    <a:pt x="50000" y="31279"/>
                    <a:pt x="60000" y="25023"/>
                    <a:pt x="73333" y="18767"/>
                  </a:cubicBezTo>
                  <a:cubicBezTo>
                    <a:pt x="86666" y="12511"/>
                    <a:pt x="100000" y="6255"/>
                    <a:pt x="120000" y="0"/>
                  </a:cubicBezTo>
                  <a:cubicBezTo>
                    <a:pt x="116666" y="0"/>
                    <a:pt x="116666" y="0"/>
                    <a:pt x="116666" y="0"/>
                  </a:cubicBezTo>
                  <a:cubicBezTo>
                    <a:pt x="96666" y="6255"/>
                    <a:pt x="80000" y="12511"/>
                    <a:pt x="66666" y="18767"/>
                  </a:cubicBezTo>
                  <a:cubicBezTo>
                    <a:pt x="53333" y="25023"/>
                    <a:pt x="43333" y="31279"/>
                    <a:pt x="33333" y="37535"/>
                  </a:cubicBezTo>
                  <a:cubicBezTo>
                    <a:pt x="13333" y="50047"/>
                    <a:pt x="3333" y="62748"/>
                    <a:pt x="3333" y="75450"/>
                  </a:cubicBezTo>
                  <a:cubicBezTo>
                    <a:pt x="0" y="87393"/>
                    <a:pt x="6666" y="99526"/>
                    <a:pt x="23333" y="111658"/>
                  </a:cubicBezTo>
                  <a:cubicBezTo>
                    <a:pt x="33333" y="114312"/>
                    <a:pt x="43333" y="117156"/>
                    <a:pt x="53333" y="119810"/>
                  </a:cubicBezTo>
                  <a:cubicBezTo>
                    <a:pt x="53333" y="119810"/>
                    <a:pt x="56666" y="120000"/>
                    <a:pt x="56666" y="12000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68575" lIns="68575" rIns="68575" wrap="square" tIns="6857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43" name="Shape 343"/>
            <p:cNvSpPr/>
            <p:nvPr/>
          </p:nvSpPr>
          <p:spPr>
            <a:xfrm>
              <a:off x="7526338" y="5640387"/>
              <a:ext cx="111000" cy="233400"/>
            </a:xfrm>
            <a:custGeom>
              <a:pathLst>
                <a:path extrusionOk="0" h="120000" w="120000">
                  <a:moveTo>
                    <a:pt x="94285" y="120000"/>
                  </a:moveTo>
                  <a:cubicBezTo>
                    <a:pt x="119999" y="120000"/>
                    <a:pt x="119999" y="120000"/>
                    <a:pt x="119999" y="120000"/>
                  </a:cubicBezTo>
                  <a:cubicBezTo>
                    <a:pt x="77142" y="81355"/>
                    <a:pt x="38571" y="40677"/>
                    <a:pt x="0" y="0"/>
                  </a:cubicBezTo>
                  <a:cubicBezTo>
                    <a:pt x="25714" y="40677"/>
                    <a:pt x="55714" y="81355"/>
                    <a:pt x="94285" y="12000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68575" lIns="68575" rIns="68575" wrap="square" tIns="6857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44" name="Shape 344"/>
            <p:cNvSpPr/>
            <p:nvPr/>
          </p:nvSpPr>
          <p:spPr>
            <a:xfrm>
              <a:off x="7021513" y="3598862"/>
              <a:ext cx="68400" cy="423900"/>
            </a:xfrm>
            <a:custGeom>
              <a:pathLst>
                <a:path extrusionOk="0" h="120000" w="120000">
                  <a:moveTo>
                    <a:pt x="28235" y="60560"/>
                  </a:moveTo>
                  <a:cubicBezTo>
                    <a:pt x="56470" y="80747"/>
                    <a:pt x="91764" y="99813"/>
                    <a:pt x="120000" y="120000"/>
                  </a:cubicBezTo>
                  <a:cubicBezTo>
                    <a:pt x="98823" y="96448"/>
                    <a:pt x="84705" y="72897"/>
                    <a:pt x="70588" y="49345"/>
                  </a:cubicBezTo>
                  <a:cubicBezTo>
                    <a:pt x="70588" y="49345"/>
                    <a:pt x="63529" y="48224"/>
                    <a:pt x="63529" y="48224"/>
                  </a:cubicBezTo>
                  <a:cubicBezTo>
                    <a:pt x="42352" y="32523"/>
                    <a:pt x="21176" y="15700"/>
                    <a:pt x="0" y="0"/>
                  </a:cubicBezTo>
                  <a:cubicBezTo>
                    <a:pt x="0" y="2242"/>
                    <a:pt x="0" y="5607"/>
                    <a:pt x="0" y="8971"/>
                  </a:cubicBezTo>
                  <a:cubicBezTo>
                    <a:pt x="7058" y="25794"/>
                    <a:pt x="21176" y="43738"/>
                    <a:pt x="28235" y="6056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68575" lIns="68575" rIns="68575" wrap="square" tIns="6857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45" name="Shape 345"/>
            <p:cNvSpPr/>
            <p:nvPr/>
          </p:nvSpPr>
          <p:spPr>
            <a:xfrm>
              <a:off x="7412038" y="2801938"/>
              <a:ext cx="1168500" cy="2251200"/>
            </a:xfrm>
            <a:custGeom>
              <a:pathLst>
                <a:path extrusionOk="0" h="120000" w="120000">
                  <a:moveTo>
                    <a:pt x="3265" y="116830"/>
                  </a:moveTo>
                  <a:cubicBezTo>
                    <a:pt x="3673" y="105845"/>
                    <a:pt x="7755" y="94647"/>
                    <a:pt x="14285" y="83873"/>
                  </a:cubicBezTo>
                  <a:cubicBezTo>
                    <a:pt x="20816" y="73309"/>
                    <a:pt x="29795" y="62957"/>
                    <a:pt x="40408" y="53239"/>
                  </a:cubicBezTo>
                  <a:cubicBezTo>
                    <a:pt x="50612" y="43309"/>
                    <a:pt x="62857" y="34014"/>
                    <a:pt x="76326" y="25140"/>
                  </a:cubicBezTo>
                  <a:cubicBezTo>
                    <a:pt x="82857" y="20704"/>
                    <a:pt x="89795" y="16267"/>
                    <a:pt x="97142" y="12253"/>
                  </a:cubicBezTo>
                  <a:cubicBezTo>
                    <a:pt x="100816" y="10140"/>
                    <a:pt x="104489" y="8028"/>
                    <a:pt x="108163" y="5915"/>
                  </a:cubicBezTo>
                  <a:cubicBezTo>
                    <a:pt x="111836" y="4014"/>
                    <a:pt x="115918" y="1901"/>
                    <a:pt x="120000" y="0"/>
                  </a:cubicBezTo>
                  <a:cubicBezTo>
                    <a:pt x="119591" y="0"/>
                    <a:pt x="119591" y="0"/>
                    <a:pt x="119591" y="0"/>
                  </a:cubicBezTo>
                  <a:cubicBezTo>
                    <a:pt x="115510" y="1901"/>
                    <a:pt x="111428" y="3802"/>
                    <a:pt x="107755" y="5704"/>
                  </a:cubicBezTo>
                  <a:cubicBezTo>
                    <a:pt x="104081" y="7816"/>
                    <a:pt x="100408" y="9929"/>
                    <a:pt x="96734" y="11830"/>
                  </a:cubicBezTo>
                  <a:cubicBezTo>
                    <a:pt x="88979" y="16056"/>
                    <a:pt x="82040" y="20281"/>
                    <a:pt x="75510" y="24718"/>
                  </a:cubicBezTo>
                  <a:cubicBezTo>
                    <a:pt x="61632" y="33591"/>
                    <a:pt x="49387" y="42887"/>
                    <a:pt x="38775" y="52605"/>
                  </a:cubicBezTo>
                  <a:cubicBezTo>
                    <a:pt x="27755" y="62535"/>
                    <a:pt x="18775" y="72887"/>
                    <a:pt x="12244" y="83661"/>
                  </a:cubicBezTo>
                  <a:cubicBezTo>
                    <a:pt x="5306" y="94014"/>
                    <a:pt x="1224" y="105000"/>
                    <a:pt x="0" y="115985"/>
                  </a:cubicBezTo>
                  <a:cubicBezTo>
                    <a:pt x="1224" y="117253"/>
                    <a:pt x="2040" y="118521"/>
                    <a:pt x="2857" y="120000"/>
                  </a:cubicBezTo>
                  <a:cubicBezTo>
                    <a:pt x="2857" y="118943"/>
                    <a:pt x="2857" y="117887"/>
                    <a:pt x="3265" y="11683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68575" lIns="68575" rIns="68575" wrap="square" tIns="6857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46" name="Shape 346"/>
            <p:cNvSpPr/>
            <p:nvPr/>
          </p:nvSpPr>
          <p:spPr>
            <a:xfrm>
              <a:off x="7494588" y="5664200"/>
              <a:ext cx="99900" cy="209400"/>
            </a:xfrm>
            <a:custGeom>
              <a:pathLst>
                <a:path extrusionOk="0" h="120000" w="120000">
                  <a:moveTo>
                    <a:pt x="0" y="0"/>
                  </a:moveTo>
                  <a:cubicBezTo>
                    <a:pt x="24000" y="40754"/>
                    <a:pt x="57600" y="81509"/>
                    <a:pt x="91200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76800" y="81509"/>
                    <a:pt x="38400" y="40754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68575" lIns="68575" rIns="68575" wrap="square" tIns="6857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47" name="Shape 347"/>
            <p:cNvSpPr/>
            <p:nvPr/>
          </p:nvSpPr>
          <p:spPr>
            <a:xfrm>
              <a:off x="7412038" y="5081587"/>
              <a:ext cx="114300" cy="558900"/>
            </a:xfrm>
            <a:custGeom>
              <a:pathLst>
                <a:path extrusionOk="0" h="120000" w="120000">
                  <a:moveTo>
                    <a:pt x="0" y="0"/>
                  </a:moveTo>
                  <a:cubicBezTo>
                    <a:pt x="0" y="25531"/>
                    <a:pt x="8275" y="51063"/>
                    <a:pt x="28965" y="75744"/>
                  </a:cubicBezTo>
                  <a:cubicBezTo>
                    <a:pt x="45517" y="83404"/>
                    <a:pt x="57931" y="91914"/>
                    <a:pt x="74482" y="99574"/>
                  </a:cubicBezTo>
                  <a:cubicBezTo>
                    <a:pt x="91034" y="106382"/>
                    <a:pt x="103448" y="113191"/>
                    <a:pt x="120000" y="120000"/>
                  </a:cubicBezTo>
                  <a:cubicBezTo>
                    <a:pt x="115862" y="118297"/>
                    <a:pt x="115862" y="116595"/>
                    <a:pt x="111724" y="114893"/>
                  </a:cubicBezTo>
                  <a:cubicBezTo>
                    <a:pt x="66206" y="83404"/>
                    <a:pt x="41379" y="51063"/>
                    <a:pt x="33103" y="18723"/>
                  </a:cubicBezTo>
                  <a:cubicBezTo>
                    <a:pt x="28965" y="15319"/>
                    <a:pt x="20689" y="12765"/>
                    <a:pt x="16551" y="9361"/>
                  </a:cubicBezTo>
                  <a:cubicBezTo>
                    <a:pt x="8275" y="5957"/>
                    <a:pt x="4137" y="2553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68575" lIns="68575" rIns="68575" wrap="square" tIns="6857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48" name="Shape 348"/>
            <p:cNvSpPr/>
            <p:nvPr/>
          </p:nvSpPr>
          <p:spPr>
            <a:xfrm>
              <a:off x="7412038" y="4978400"/>
              <a:ext cx="31800" cy="189000"/>
            </a:xfrm>
            <a:custGeom>
              <a:pathLst>
                <a:path extrusionOk="0" h="120000" w="120000">
                  <a:moveTo>
                    <a:pt x="0" y="65000"/>
                  </a:moveTo>
                  <a:cubicBezTo>
                    <a:pt x="15000" y="72500"/>
                    <a:pt x="30000" y="82500"/>
                    <a:pt x="60000" y="92500"/>
                  </a:cubicBezTo>
                  <a:cubicBezTo>
                    <a:pt x="75000" y="102500"/>
                    <a:pt x="105000" y="110000"/>
                    <a:pt x="120000" y="120000"/>
                  </a:cubicBezTo>
                  <a:cubicBezTo>
                    <a:pt x="105000" y="95000"/>
                    <a:pt x="105000" y="70000"/>
                    <a:pt x="105000" y="47500"/>
                  </a:cubicBezTo>
                  <a:cubicBezTo>
                    <a:pt x="75000" y="30000"/>
                    <a:pt x="45000" y="15000"/>
                    <a:pt x="0" y="0"/>
                  </a:cubicBezTo>
                  <a:cubicBezTo>
                    <a:pt x="0" y="2500"/>
                    <a:pt x="0" y="7500"/>
                    <a:pt x="0" y="10000"/>
                  </a:cubicBezTo>
                  <a:cubicBezTo>
                    <a:pt x="0" y="27500"/>
                    <a:pt x="0" y="47500"/>
                    <a:pt x="0" y="6500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68575" lIns="68575" rIns="68575" wrap="square" tIns="6857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49" name="Shape 349"/>
            <p:cNvSpPr/>
            <p:nvPr/>
          </p:nvSpPr>
          <p:spPr>
            <a:xfrm>
              <a:off x="7439025" y="5434012"/>
              <a:ext cx="174600" cy="439800"/>
            </a:xfrm>
            <a:custGeom>
              <a:pathLst>
                <a:path extrusionOk="0" h="120000" w="120000">
                  <a:moveTo>
                    <a:pt x="30000" y="30270"/>
                  </a:moveTo>
                  <a:cubicBezTo>
                    <a:pt x="19090" y="20540"/>
                    <a:pt x="10909" y="9729"/>
                    <a:pt x="0" y="0"/>
                  </a:cubicBezTo>
                  <a:cubicBezTo>
                    <a:pt x="8181" y="17297"/>
                    <a:pt x="19090" y="35675"/>
                    <a:pt x="30000" y="52972"/>
                  </a:cubicBezTo>
                  <a:cubicBezTo>
                    <a:pt x="32727" y="56216"/>
                    <a:pt x="35454" y="59459"/>
                    <a:pt x="38181" y="62702"/>
                  </a:cubicBezTo>
                  <a:cubicBezTo>
                    <a:pt x="60000" y="82162"/>
                    <a:pt x="81818" y="101621"/>
                    <a:pt x="106363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95454" y="99459"/>
                    <a:pt x="76363" y="77837"/>
                    <a:pt x="60000" y="56216"/>
                  </a:cubicBezTo>
                  <a:cubicBezTo>
                    <a:pt x="49090" y="47567"/>
                    <a:pt x="40909" y="38918"/>
                    <a:pt x="30000" y="3027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68575" lIns="68575" rIns="68575" wrap="square" tIns="6857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350" name="Shape 350"/>
          <p:cNvSpPr/>
          <p:nvPr/>
        </p:nvSpPr>
        <p:spPr>
          <a:xfrm>
            <a:off x="0" y="0"/>
            <a:ext cx="1371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68575" lIns="68575" rIns="68575" wrap="square" tIns="6857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51" name="Shape 351"/>
          <p:cNvSpPr txBox="1"/>
          <p:nvPr>
            <p:ph type="title"/>
          </p:nvPr>
        </p:nvSpPr>
        <p:spPr>
          <a:xfrm>
            <a:off x="1944693" y="468082"/>
            <a:ext cx="6683700" cy="9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wrap="square" tIns="68575"/>
          <a:lstStyle>
            <a:lvl1pPr indent="0" lvl="0" marL="0" marR="0" rtl="1" algn="l">
              <a:spcBef>
                <a:spcPts val="0"/>
              </a:spcBef>
              <a:buClr>
                <a:srgbClr val="168DBA"/>
              </a:buClr>
              <a:buSzPct val="40740"/>
              <a:buFont typeface="Century Gothic"/>
              <a:buNone/>
              <a:defRPr b="0" i="0" sz="2700" u="none" cap="none" strike="noStrike">
                <a:solidFill>
                  <a:srgbClr val="168DB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1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2"/>
                </a:solidFill>
              </a:defRPr>
            </a:lvl2pPr>
            <a:lvl3pPr indent="0" lvl="2" marL="0" marR="0" rtl="1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2"/>
                </a:solidFill>
              </a:defRPr>
            </a:lvl3pPr>
            <a:lvl4pPr indent="0" lvl="3" marL="0" marR="0" rtl="1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2"/>
                </a:solidFill>
              </a:defRPr>
            </a:lvl4pPr>
            <a:lvl5pPr indent="0" lvl="4" marL="0" marR="0" rtl="1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2"/>
                </a:solidFill>
              </a:defRPr>
            </a:lvl5pPr>
            <a:lvl6pPr indent="0" lvl="5" marL="0" marR="0" rtl="1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2"/>
                </a:solidFill>
              </a:defRPr>
            </a:lvl6pPr>
            <a:lvl7pPr indent="0" lvl="6" marL="0" marR="0" rtl="1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2"/>
                </a:solidFill>
              </a:defRPr>
            </a:lvl7pPr>
            <a:lvl8pPr indent="0" lvl="7" marL="0" marR="0" rtl="1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2"/>
                </a:solidFill>
              </a:defRPr>
            </a:lvl8pPr>
            <a:lvl9pPr indent="0" lvl="8" marL="0" marR="0" rtl="1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52" name="Shape 352"/>
          <p:cNvSpPr txBox="1"/>
          <p:nvPr>
            <p:ph idx="1" type="body"/>
          </p:nvPr>
        </p:nvSpPr>
        <p:spPr>
          <a:xfrm>
            <a:off x="1941908" y="1600200"/>
            <a:ext cx="6686400" cy="29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wrap="square" tIns="68575"/>
          <a:lstStyle>
            <a:lvl1pPr indent="-165100" lvl="0" marL="25400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14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139700" lvl="1" marL="55880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114300" lvl="2" marL="86360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11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114300" lvl="3" marL="120650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114300" lvl="4" marL="154940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114300" lvl="5" marL="189230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114300" lvl="6" marL="223520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114300" lvl="7" marL="257810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114300" lvl="8" marL="292100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53" name="Shape 353"/>
          <p:cNvSpPr txBox="1"/>
          <p:nvPr>
            <p:ph idx="10" type="dt"/>
          </p:nvPr>
        </p:nvSpPr>
        <p:spPr>
          <a:xfrm>
            <a:off x="7771208" y="4597827"/>
            <a:ext cx="859800" cy="27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wrap="square" tIns="68575"/>
          <a:lstStyle>
            <a:lvl1pPr indent="0" lvl="0" marL="0" marR="0" rtl="0" algn="r">
              <a:spcBef>
                <a:spcPts val="0"/>
              </a:spcBef>
              <a:buSzPct val="157142"/>
              <a:buNone/>
              <a:defRPr b="0" i="0" sz="7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3429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6858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0287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3716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17145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0574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24003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27432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54" name="Shape 354"/>
          <p:cNvSpPr txBox="1"/>
          <p:nvPr>
            <p:ph idx="11" type="ftr"/>
          </p:nvPr>
        </p:nvSpPr>
        <p:spPr>
          <a:xfrm>
            <a:off x="1941908" y="4601855"/>
            <a:ext cx="5715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wrap="square" tIns="68575"/>
          <a:lstStyle>
            <a:lvl1pPr indent="0" lvl="0" marL="0" marR="0" rtl="0" algn="l">
              <a:spcBef>
                <a:spcPts val="0"/>
              </a:spcBef>
              <a:buSzPct val="157142"/>
              <a:buNone/>
              <a:defRPr b="0" i="0" sz="7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3429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6858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0287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3716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17145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0574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24003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27432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55" name="Shape 355"/>
          <p:cNvSpPr txBox="1"/>
          <p:nvPr>
            <p:ph idx="12" type="sldNum"/>
          </p:nvPr>
        </p:nvSpPr>
        <p:spPr>
          <a:xfrm>
            <a:off x="398859" y="590836"/>
            <a:ext cx="584700" cy="273899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wrap="square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iw" sz="15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3" r:id="rId15"/>
    <p:sldLayoutId id="2147483714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E8E6E6"/>
        </a:solidFill>
      </p:bgPr>
    </p:bg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Shape 479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None/>
              <a:defRPr sz="1800"/>
            </a:lvl2pPr>
            <a:lvl3pPr indent="0" lvl="2" rtl="0">
              <a:spcBef>
                <a:spcPts val="0"/>
              </a:spcBef>
              <a:buNone/>
              <a:defRPr sz="1800"/>
            </a:lvl3pPr>
            <a:lvl4pPr indent="0" lvl="3" rtl="0">
              <a:spcBef>
                <a:spcPts val="0"/>
              </a:spcBef>
              <a:buNone/>
              <a:defRPr sz="1800"/>
            </a:lvl4pPr>
            <a:lvl5pPr indent="0" lvl="4" rtl="0">
              <a:spcBef>
                <a:spcPts val="0"/>
              </a:spcBef>
              <a:buNone/>
              <a:defRPr sz="1800"/>
            </a:lvl5pPr>
            <a:lvl6pPr indent="0" lvl="5" rtl="0">
              <a:spcBef>
                <a:spcPts val="0"/>
              </a:spcBef>
              <a:buNone/>
              <a:defRPr sz="1800"/>
            </a:lvl6pPr>
            <a:lvl7pPr indent="0" lvl="6" rtl="0">
              <a:spcBef>
                <a:spcPts val="0"/>
              </a:spcBef>
              <a:buNone/>
              <a:defRPr sz="1800"/>
            </a:lvl7pPr>
            <a:lvl8pPr indent="0" lvl="7" rtl="0">
              <a:spcBef>
                <a:spcPts val="0"/>
              </a:spcBef>
              <a:buNone/>
              <a:defRPr sz="1800"/>
            </a:lvl8pPr>
            <a:lvl9pPr indent="0" lvl="8" rtl="0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480" name="Shape 480"/>
          <p:cNvSpPr txBox="1"/>
          <p:nvPr>
            <p:ph idx="1" type="body"/>
          </p:nvPr>
        </p:nvSpPr>
        <p:spPr>
          <a:xfrm>
            <a:off x="628650" y="1369218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1" name="Shape 481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2" name="Shape 482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3" name="Shape 48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iw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53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Shape 554"/>
          <p:cNvSpPr txBox="1"/>
          <p:nvPr>
            <p:ph type="title"/>
          </p:nvPr>
        </p:nvSpPr>
        <p:spPr>
          <a:xfrm>
            <a:off x="628650" y="273843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wrap="square" tIns="68575"/>
          <a:lstStyle>
            <a:lvl1pPr indent="0" lvl="0" marL="0" marR="0" rtl="1" algn="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33333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SzPct val="78571"/>
              <a:buNone/>
              <a:defRPr sz="1400"/>
            </a:lvl2pPr>
            <a:lvl3pPr indent="0" lvl="2" rtl="0">
              <a:spcBef>
                <a:spcPts val="0"/>
              </a:spcBef>
              <a:buSzPct val="78571"/>
              <a:buNone/>
              <a:defRPr sz="1400"/>
            </a:lvl3pPr>
            <a:lvl4pPr indent="0" lvl="3" rtl="0">
              <a:spcBef>
                <a:spcPts val="0"/>
              </a:spcBef>
              <a:buSzPct val="78571"/>
              <a:buNone/>
              <a:defRPr sz="1400"/>
            </a:lvl4pPr>
            <a:lvl5pPr indent="0" lvl="4" rtl="0">
              <a:spcBef>
                <a:spcPts val="0"/>
              </a:spcBef>
              <a:buSzPct val="78571"/>
              <a:buNone/>
              <a:defRPr sz="1400"/>
            </a:lvl5pPr>
            <a:lvl6pPr indent="0" lvl="5" rtl="0">
              <a:spcBef>
                <a:spcPts val="0"/>
              </a:spcBef>
              <a:buSzPct val="78571"/>
              <a:buNone/>
              <a:defRPr sz="1400"/>
            </a:lvl6pPr>
            <a:lvl7pPr indent="0" lvl="6" rtl="0">
              <a:spcBef>
                <a:spcPts val="0"/>
              </a:spcBef>
              <a:buSzPct val="78571"/>
              <a:buNone/>
              <a:defRPr sz="1400"/>
            </a:lvl7pPr>
            <a:lvl8pPr indent="0" lvl="7" rtl="0">
              <a:spcBef>
                <a:spcPts val="0"/>
              </a:spcBef>
              <a:buSzPct val="78571"/>
              <a:buNone/>
              <a:defRPr sz="1400"/>
            </a:lvl8pPr>
            <a:lvl9pPr indent="0" lvl="8" rtl="0">
              <a:spcBef>
                <a:spcPts val="0"/>
              </a:spcBef>
              <a:buSzPct val="78571"/>
              <a:buNone/>
              <a:defRPr sz="1400"/>
            </a:lvl9pPr>
          </a:lstStyle>
          <a:p/>
        </p:txBody>
      </p:sp>
      <p:sp>
        <p:nvSpPr>
          <p:cNvPr id="555" name="Shape 555"/>
          <p:cNvSpPr txBox="1"/>
          <p:nvPr>
            <p:ph idx="1" type="body"/>
          </p:nvPr>
        </p:nvSpPr>
        <p:spPr>
          <a:xfrm>
            <a:off x="628650" y="1369218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wrap="square" tIns="68575"/>
          <a:lstStyle>
            <a:lvl1pPr indent="-38100" lvl="0" marL="177800" marR="0" rtl="1" algn="r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63500" lvl="1" marL="520700" marR="0" rtl="1" algn="r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863600" marR="0" rtl="1" algn="r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8900" lvl="3" marL="1206500" marR="0" rtl="1" algn="r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8900" lvl="4" marL="1549400" marR="0" rtl="1" algn="r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8900" lvl="5" marL="1892300" marR="0" rtl="1" algn="r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8900" lvl="6" marL="2235200" marR="0" rtl="1" algn="r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8900" lvl="7" marL="2578100" marR="0" rtl="1" algn="r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8900" lvl="8" marL="2921000" marR="0" rtl="1" algn="r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6" name="Shape 556"/>
          <p:cNvSpPr txBox="1"/>
          <p:nvPr>
            <p:ph idx="10" type="dt"/>
          </p:nvPr>
        </p:nvSpPr>
        <p:spPr>
          <a:xfrm>
            <a:off x="64579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wrap="square" tIns="68575"/>
          <a:lstStyle>
            <a:lvl1pPr indent="0" lvl="0" marL="0" marR="0" rtl="1" algn="r">
              <a:spcBef>
                <a:spcPts val="0"/>
              </a:spcBef>
              <a:buSzPct val="122222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1" algn="r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1" algn="r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1" algn="r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1" algn="r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1" algn="r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1" algn="r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1" algn="r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1" algn="r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7" name="Shape 557"/>
          <p:cNvSpPr txBox="1"/>
          <p:nvPr>
            <p:ph idx="11" type="ftr"/>
          </p:nvPr>
        </p:nvSpPr>
        <p:spPr>
          <a:xfrm>
            <a:off x="3028950" y="4767262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wrap="square" tIns="68575"/>
          <a:lstStyle>
            <a:lvl1pPr indent="0" lvl="0" marL="0" marR="0" rtl="1" algn="ctr">
              <a:spcBef>
                <a:spcPts val="0"/>
              </a:spcBef>
              <a:buSzPct val="122222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1" algn="r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1" algn="r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1" algn="r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1" algn="r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1" algn="r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1" algn="r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1" algn="r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1" algn="r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8" name="Shape 558"/>
          <p:cNvSpPr txBox="1"/>
          <p:nvPr>
            <p:ph idx="12" type="sldNum"/>
          </p:nvPr>
        </p:nvSpPr>
        <p:spPr>
          <a:xfrm>
            <a:off x="6286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wrap="square" tIns="34275">
            <a:noAutofit/>
          </a:bodyPr>
          <a:lstStyle/>
          <a:p>
            <a:pPr indent="0" lvl="0" marL="0" marR="0" rtl="1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iw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628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Shape 629"/>
          <p:cNvSpPr txBox="1"/>
          <p:nvPr>
            <p:ph type="title"/>
          </p:nvPr>
        </p:nvSpPr>
        <p:spPr>
          <a:xfrm>
            <a:off x="628650" y="273843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wrap="square" tIns="6857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33333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SzPct val="78571"/>
              <a:buNone/>
              <a:defRPr sz="1400"/>
            </a:lvl2pPr>
            <a:lvl3pPr indent="0" lvl="2" rtl="0">
              <a:spcBef>
                <a:spcPts val="0"/>
              </a:spcBef>
              <a:buSzPct val="78571"/>
              <a:buNone/>
              <a:defRPr sz="1400"/>
            </a:lvl3pPr>
            <a:lvl4pPr indent="0" lvl="3" rtl="0">
              <a:spcBef>
                <a:spcPts val="0"/>
              </a:spcBef>
              <a:buSzPct val="78571"/>
              <a:buNone/>
              <a:defRPr sz="1400"/>
            </a:lvl4pPr>
            <a:lvl5pPr indent="0" lvl="4" rtl="0">
              <a:spcBef>
                <a:spcPts val="0"/>
              </a:spcBef>
              <a:buSzPct val="78571"/>
              <a:buNone/>
              <a:defRPr sz="1400"/>
            </a:lvl5pPr>
            <a:lvl6pPr indent="0" lvl="5" rtl="0">
              <a:spcBef>
                <a:spcPts val="0"/>
              </a:spcBef>
              <a:buSzPct val="78571"/>
              <a:buNone/>
              <a:defRPr sz="1400"/>
            </a:lvl6pPr>
            <a:lvl7pPr indent="0" lvl="6" rtl="0">
              <a:spcBef>
                <a:spcPts val="0"/>
              </a:spcBef>
              <a:buSzPct val="78571"/>
              <a:buNone/>
              <a:defRPr sz="1400"/>
            </a:lvl7pPr>
            <a:lvl8pPr indent="0" lvl="7" rtl="0">
              <a:spcBef>
                <a:spcPts val="0"/>
              </a:spcBef>
              <a:buSzPct val="78571"/>
              <a:buNone/>
              <a:defRPr sz="1400"/>
            </a:lvl8pPr>
            <a:lvl9pPr indent="0" lvl="8" rtl="0">
              <a:spcBef>
                <a:spcPts val="0"/>
              </a:spcBef>
              <a:buSzPct val="78571"/>
              <a:buNone/>
              <a:defRPr sz="1400"/>
            </a:lvl9pPr>
          </a:lstStyle>
          <a:p/>
        </p:txBody>
      </p:sp>
      <p:sp>
        <p:nvSpPr>
          <p:cNvPr id="630" name="Shape 630"/>
          <p:cNvSpPr txBox="1"/>
          <p:nvPr>
            <p:ph idx="1" type="body"/>
          </p:nvPr>
        </p:nvSpPr>
        <p:spPr>
          <a:xfrm>
            <a:off x="628650" y="1369218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wrap="square" tIns="68575"/>
          <a:lstStyle>
            <a:lvl1pPr indent="-38100" lvl="0" marL="177800" marR="0" rtl="0" algn="l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63500" lvl="1" marL="5207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8636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8900" lvl="3" marL="12065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8900" lvl="4" marL="15494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8900" lvl="5" marL="18923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8900" lvl="6" marL="22352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8900" lvl="7" marL="25781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8900" lvl="8" marL="29210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1" name="Shape 631"/>
          <p:cNvSpPr txBox="1"/>
          <p:nvPr>
            <p:ph idx="10" type="dt"/>
          </p:nvPr>
        </p:nvSpPr>
        <p:spPr>
          <a:xfrm>
            <a:off x="6286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wrap="square" tIns="68575"/>
          <a:lstStyle>
            <a:lvl1pPr indent="0" lvl="0" marL="0" marR="0" rtl="0" algn="l">
              <a:spcBef>
                <a:spcPts val="0"/>
              </a:spcBef>
              <a:buSzPct val="122222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2" name="Shape 632"/>
          <p:cNvSpPr txBox="1"/>
          <p:nvPr>
            <p:ph idx="11" type="ftr"/>
          </p:nvPr>
        </p:nvSpPr>
        <p:spPr>
          <a:xfrm>
            <a:off x="3028950" y="4767262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wrap="square" tIns="68575"/>
          <a:lstStyle>
            <a:lvl1pPr indent="0" lvl="0" marL="0" marR="0" rtl="0" algn="ctr">
              <a:spcBef>
                <a:spcPts val="0"/>
              </a:spcBef>
              <a:buSzPct val="122222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3" name="Shape 633"/>
          <p:cNvSpPr txBox="1"/>
          <p:nvPr>
            <p:ph idx="12" type="sldNum"/>
          </p:nvPr>
        </p:nvSpPr>
        <p:spPr>
          <a:xfrm>
            <a:off x="64579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wrap="square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iw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s://www.kornferry.com/kf4d/kf4d" TargetMode="Externa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://genie.weizmann.ac.il/pubs/2015_david_2.pdf" TargetMode="Externa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8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5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3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3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3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8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8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9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9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0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0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0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21.jp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1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1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13.png"/><Relationship Id="rId4" Type="http://schemas.openxmlformats.org/officeDocument/2006/relationships/image" Target="../media/image17.png"/><Relationship Id="rId5" Type="http://schemas.openxmlformats.org/officeDocument/2006/relationships/image" Target="../media/image14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1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2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0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1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19.png"/><Relationship Id="rId4" Type="http://schemas.openxmlformats.org/officeDocument/2006/relationships/image" Target="../media/image22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1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18.png"/><Relationship Id="rId4" Type="http://schemas.openxmlformats.org/officeDocument/2006/relationships/image" Target="../media/image20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1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1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2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16.jp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3.xml"/><Relationship Id="rId2" Type="http://schemas.openxmlformats.org/officeDocument/2006/relationships/notesSlide" Target="../notesSlides/notesSlide52.xml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2.xml"/><Relationship Id="rId2" Type="http://schemas.openxmlformats.org/officeDocument/2006/relationships/notesSlide" Target="../notesSlides/notesSlide53.xml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2.xml"/><Relationship Id="rId2" Type="http://schemas.openxmlformats.org/officeDocument/2006/relationships/notesSlide" Target="../notesSlides/notesSlide54.xml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2.pn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6.xml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23.jp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8.xml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9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30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image" Target="../media/image27.png"/><Relationship Id="rId7" Type="http://schemas.openxmlformats.org/officeDocument/2006/relationships/image" Target="../media/image35.png"/><Relationship Id="rId8" Type="http://schemas.openxmlformats.org/officeDocument/2006/relationships/image" Target="../media/image31.png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2.png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4.xml"/><Relationship Id="rId2" Type="http://schemas.openxmlformats.org/officeDocument/2006/relationships/notesSlide" Target="../notesSlides/notesSlide62.xml"/><Relationship Id="rId3" Type="http://schemas.openxmlformats.org/officeDocument/2006/relationships/image" Target="../media/image26.jpg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4.xml"/><Relationship Id="rId2" Type="http://schemas.openxmlformats.org/officeDocument/2006/relationships/notesSlide" Target="../notesSlides/notesSlide63.xml"/><Relationship Id="rId3" Type="http://schemas.openxmlformats.org/officeDocument/2006/relationships/image" Target="../media/image28.jpg"/><Relationship Id="rId4" Type="http://schemas.openxmlformats.org/officeDocument/2006/relationships/image" Target="../media/image32.jpg"/><Relationship Id="rId5" Type="http://schemas.openxmlformats.org/officeDocument/2006/relationships/image" Target="../media/image36.jpg"/><Relationship Id="rId6" Type="http://schemas.openxmlformats.org/officeDocument/2006/relationships/image" Target="../media/image29.jpg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4.xml"/><Relationship Id="rId2" Type="http://schemas.openxmlformats.org/officeDocument/2006/relationships/notesSlide" Target="../notesSlides/notesSlide64.xml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5.xml"/><Relationship Id="rId3" Type="http://schemas.openxmlformats.org/officeDocument/2006/relationships/image" Target="../media/image2.png"/></Relationships>
</file>

<file path=ppt/slides/_rels/slide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3.xml"/><Relationship Id="rId2" Type="http://schemas.openxmlformats.org/officeDocument/2006/relationships/notesSlide" Target="../notesSlides/notesSlide66.xml"/></Relationships>
</file>

<file path=ppt/slides/_rels/slide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4.xml"/><Relationship Id="rId2" Type="http://schemas.openxmlformats.org/officeDocument/2006/relationships/notesSlide" Target="../notesSlides/notesSlide67.xml"/><Relationship Id="rId3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6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4.xml"/><Relationship Id="rId2" Type="http://schemas.openxmlformats.org/officeDocument/2006/relationships/notesSlide" Target="../notesSlides/notesSlide68.xml"/><Relationship Id="rId3" Type="http://schemas.openxmlformats.org/officeDocument/2006/relationships/image" Target="../media/image41.png"/></Relationships>
</file>

<file path=ppt/slides/_rels/slide6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4.xml"/><Relationship Id="rId2" Type="http://schemas.openxmlformats.org/officeDocument/2006/relationships/notesSlide" Target="../notesSlides/notesSlide69.xml"/><Relationship Id="rId3" Type="http://schemas.openxmlformats.org/officeDocument/2006/relationships/image" Target="../media/image37.png"/><Relationship Id="rId4" Type="http://schemas.openxmlformats.org/officeDocument/2006/relationships/image" Target="../media/image39.png"/><Relationship Id="rId5" Type="http://schemas.openxmlformats.org/officeDocument/2006/relationships/image" Target="../media/image40.png"/><Relationship Id="rId6" Type="http://schemas.openxmlformats.org/officeDocument/2006/relationships/image" Target="../media/image4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7.xml"/></Relationships>
</file>

<file path=ppt/slides/_rels/slide7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0.xml"/><Relationship Id="rId3" Type="http://schemas.openxmlformats.org/officeDocument/2006/relationships/image" Target="../media/image2.png"/></Relationships>
</file>

<file path=ppt/slides/_rels/slide7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4.xml"/><Relationship Id="rId2" Type="http://schemas.openxmlformats.org/officeDocument/2006/relationships/notesSlide" Target="../notesSlides/notesSlide71.xml"/><Relationship Id="rId3" Type="http://schemas.openxmlformats.org/officeDocument/2006/relationships/image" Target="../media/image38.jpg"/></Relationships>
</file>

<file path=ppt/slides/_rels/slide7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4.xml"/><Relationship Id="rId2" Type="http://schemas.openxmlformats.org/officeDocument/2006/relationships/notesSlide" Target="../notesSlides/notesSlide72.xml"/></Relationships>
</file>

<file path=ppt/slides/_rels/slide7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3.xml"/><Relationship Id="rId3" Type="http://schemas.openxmlformats.org/officeDocument/2006/relationships/image" Target="../media/image2.png"/></Relationships>
</file>

<file path=ppt/slides/_rels/slide7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4.xml"/><Relationship Id="rId2" Type="http://schemas.openxmlformats.org/officeDocument/2006/relationships/notesSlide" Target="../notesSlides/notesSlide74.xml"/><Relationship Id="rId3" Type="http://schemas.openxmlformats.org/officeDocument/2006/relationships/image" Target="../media/image43.png"/></Relationships>
</file>

<file path=ppt/slides/_rels/slide7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5.xml"/><Relationship Id="rId2" Type="http://schemas.openxmlformats.org/officeDocument/2006/relationships/notesSlide" Target="../notesSlides/notesSlide75.xml"/></Relationships>
</file>

<file path=ppt/slides/_rels/slide7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5.xml"/><Relationship Id="rId2" Type="http://schemas.openxmlformats.org/officeDocument/2006/relationships/notesSlide" Target="../notesSlides/notesSlide76.xml"/></Relationships>
</file>

<file path=ppt/slides/_rels/slide7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5.xml"/><Relationship Id="rId2" Type="http://schemas.openxmlformats.org/officeDocument/2006/relationships/notesSlide" Target="../notesSlides/notesSlide77.xml"/><Relationship Id="rId3" Type="http://schemas.openxmlformats.org/officeDocument/2006/relationships/image" Target="../media/image4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83" name="Shape 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Shape 984"/>
          <p:cNvSpPr txBox="1"/>
          <p:nvPr>
            <p:ph idx="1" type="subTitle"/>
          </p:nvPr>
        </p:nvSpPr>
        <p:spPr>
          <a:xfrm>
            <a:off x="226675" y="1835700"/>
            <a:ext cx="8520600" cy="792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iw"/>
              <a:t>Gal Yona</a:t>
            </a:r>
          </a:p>
        </p:txBody>
      </p:sp>
      <p:grpSp>
        <p:nvGrpSpPr>
          <p:cNvPr id="985" name="Shape 985"/>
          <p:cNvGrpSpPr/>
          <p:nvPr/>
        </p:nvGrpSpPr>
        <p:grpSpPr>
          <a:xfrm>
            <a:off x="925425" y="2542625"/>
            <a:ext cx="7821846" cy="747693"/>
            <a:chOff x="925425" y="2542625"/>
            <a:chExt cx="7821846" cy="747693"/>
          </a:xfrm>
        </p:grpSpPr>
        <p:pic>
          <p:nvPicPr>
            <p:cNvPr id="986" name="Shape 986"/>
            <p:cNvPicPr preferRelativeResize="0"/>
            <p:nvPr/>
          </p:nvPicPr>
          <p:blipFill rotWithShape="1">
            <a:blip r:embed="rId3">
              <a:alphaModFix/>
            </a:blip>
            <a:srcRect b="44903" l="0" r="0" t="49245"/>
            <a:stretch/>
          </p:blipFill>
          <p:spPr>
            <a:xfrm>
              <a:off x="1084275" y="3034417"/>
              <a:ext cx="7231549" cy="2559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87" name="Shape 987"/>
            <p:cNvPicPr preferRelativeResize="0"/>
            <p:nvPr/>
          </p:nvPicPr>
          <p:blipFill rotWithShape="1">
            <a:blip r:embed="rId3">
              <a:alphaModFix/>
            </a:blip>
            <a:srcRect b="89604" l="0" r="0" t="0"/>
            <a:stretch/>
          </p:blipFill>
          <p:spPr>
            <a:xfrm>
              <a:off x="925425" y="2542625"/>
              <a:ext cx="7821846" cy="4918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46" name="Shape 1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7" name="Shape 1047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36666"/>
              <a:buFont typeface="Arial"/>
              <a:buNone/>
            </a:pPr>
            <a:r>
              <a:rPr lang="iw"/>
              <a:t>Stacked 1D Dilated Convolution</a:t>
            </a:r>
          </a:p>
        </p:txBody>
      </p:sp>
      <p:pic>
        <p:nvPicPr>
          <p:cNvPr descr="Screenshot from 2017-09-09 15-41-52.png" id="1048" name="Shape 10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5550" y="1488475"/>
            <a:ext cx="8156150" cy="288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52" name="Shape 10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" name="Shape 1053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iw"/>
              <a:t>Final Submission</a:t>
            </a:r>
          </a:p>
        </p:txBody>
      </p:sp>
      <p:sp>
        <p:nvSpPr>
          <p:cNvPr id="1054" name="Shape 1054"/>
          <p:cNvSpPr txBox="1"/>
          <p:nvPr>
            <p:ph idx="1" type="body"/>
          </p:nvPr>
        </p:nvSpPr>
        <p:spPr>
          <a:xfrm>
            <a:off x="261750" y="1123050"/>
            <a:ext cx="8620500" cy="30489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i="1" lang="iw" sz="2600"/>
              <a:t>Advantages</a:t>
            </a:r>
            <a:r>
              <a:rPr b="1" lang="iw" sz="2600"/>
              <a:t>:</a:t>
            </a:r>
          </a:p>
          <a:p>
            <a:pPr indent="-393700" lvl="0" marL="457200" rtl="0">
              <a:spcBef>
                <a:spcPts val="0"/>
              </a:spcBef>
              <a:buSzPct val="100000"/>
            </a:pPr>
            <a:r>
              <a:rPr lang="iw" sz="2600"/>
              <a:t>Can get very large receptive fields with just a few layers</a:t>
            </a:r>
          </a:p>
          <a:p>
            <a:pPr indent="-393700" lvl="0" marL="457200" rtl="0">
              <a:spcBef>
                <a:spcPts val="0"/>
              </a:spcBef>
              <a:buSzPct val="100000"/>
            </a:pPr>
            <a:r>
              <a:rPr lang="iw" sz="2600"/>
              <a:t>Preserve input resolution throughout the network</a:t>
            </a:r>
          </a:p>
          <a:p>
            <a:pPr indent="-393700" lvl="0" marL="457200" rtl="0">
              <a:spcBef>
                <a:spcPts val="0"/>
              </a:spcBef>
              <a:buSzPct val="100000"/>
            </a:pPr>
            <a:r>
              <a:rPr lang="iw" sz="2600"/>
              <a:t>Computational efficiency 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58" name="Shape 10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9" name="Shape 1059"/>
          <p:cNvSpPr txBox="1"/>
          <p:nvPr>
            <p:ph idx="1" type="subTitle"/>
          </p:nvPr>
        </p:nvSpPr>
        <p:spPr>
          <a:xfrm>
            <a:off x="190675" y="1858375"/>
            <a:ext cx="8520600" cy="792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iw"/>
              <a:t>Nitzan and Heli</a:t>
            </a:r>
          </a:p>
        </p:txBody>
      </p:sp>
      <p:grpSp>
        <p:nvGrpSpPr>
          <p:cNvPr id="1060" name="Shape 1060"/>
          <p:cNvGrpSpPr/>
          <p:nvPr/>
        </p:nvGrpSpPr>
        <p:grpSpPr>
          <a:xfrm>
            <a:off x="925425" y="2542625"/>
            <a:ext cx="7821846" cy="721054"/>
            <a:chOff x="925425" y="2542625"/>
            <a:chExt cx="7821846" cy="721054"/>
          </a:xfrm>
        </p:grpSpPr>
        <p:pic>
          <p:nvPicPr>
            <p:cNvPr id="1061" name="Shape 1061"/>
            <p:cNvPicPr preferRelativeResize="0"/>
            <p:nvPr/>
          </p:nvPicPr>
          <p:blipFill rotWithShape="1">
            <a:blip r:embed="rId3">
              <a:alphaModFix/>
            </a:blip>
            <a:srcRect b="72400" l="0" r="0" t="22358"/>
            <a:stretch/>
          </p:blipFill>
          <p:spPr>
            <a:xfrm>
              <a:off x="925425" y="3034429"/>
              <a:ext cx="7231549" cy="2292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62" name="Shape 1062"/>
            <p:cNvPicPr preferRelativeResize="0"/>
            <p:nvPr/>
          </p:nvPicPr>
          <p:blipFill rotWithShape="1">
            <a:blip r:embed="rId3">
              <a:alphaModFix/>
            </a:blip>
            <a:srcRect b="89604" l="0" r="0" t="0"/>
            <a:stretch/>
          </p:blipFill>
          <p:spPr>
            <a:xfrm>
              <a:off x="925425" y="2542625"/>
              <a:ext cx="7821846" cy="4918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66" name="Shape 10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7" name="Shape 1067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iw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Features used in the model</a:t>
            </a:r>
          </a:p>
        </p:txBody>
      </p:sp>
      <p:sp>
        <p:nvSpPr>
          <p:cNvPr id="1068" name="Shape 1068"/>
          <p:cNvSpPr txBox="1"/>
          <p:nvPr>
            <p:ph idx="1" type="body"/>
          </p:nvPr>
        </p:nvSpPr>
        <p:spPr>
          <a:xfrm>
            <a:off x="628650" y="1369218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iw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Temporal features:</a:t>
            </a:r>
          </a:p>
          <a:p>
            <a:pPr indent="-228600" lvl="0" marL="22860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iw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Glucose data</a:t>
            </a:r>
          </a:p>
          <a:p>
            <a:pPr indent="-228600" lvl="0" marL="22860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iw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Meals:</a:t>
            </a:r>
          </a:p>
          <a:p>
            <a:pPr indent="-228600" lvl="1" marL="685800" marR="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iw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Total weight</a:t>
            </a:r>
          </a:p>
          <a:p>
            <a:pPr indent="-228600" lvl="1" marL="685800" marR="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iw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Energy</a:t>
            </a:r>
          </a:p>
          <a:p>
            <a:pPr indent="-228600" lvl="1" marL="685800" marR="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iw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Carbohydrates</a:t>
            </a:r>
          </a:p>
          <a:p>
            <a:pPr indent="-228600" lvl="1" marL="685800" marR="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iw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Sugars</a:t>
            </a:r>
          </a:p>
          <a:p>
            <a:pPr indent="-228600" lvl="1" marL="685800" marR="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iw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Water</a:t>
            </a:r>
          </a:p>
          <a:p>
            <a:pPr indent="-228600" lvl="0" marL="22860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iw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Sleep</a:t>
            </a:r>
          </a:p>
          <a:p>
            <a:pPr indent="-228600" lvl="0" marL="228600" marR="0" rtl="0" algn="l">
              <a:lnSpc>
                <a:spcPct val="8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9" name="Shape 1069"/>
          <p:cNvSpPr txBox="1"/>
          <p:nvPr>
            <p:ph idx="2" type="body"/>
          </p:nvPr>
        </p:nvSpPr>
        <p:spPr>
          <a:xfrm>
            <a:off x="4629150" y="1369218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iw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Constant features:</a:t>
            </a:r>
          </a:p>
          <a:p>
            <a:pPr indent="-228600" lvl="0" marL="22860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iw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Time and weekday</a:t>
            </a:r>
          </a:p>
          <a:p>
            <a:pPr indent="-228600" lvl="0" marL="22860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iw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Measurements:</a:t>
            </a:r>
          </a:p>
          <a:p>
            <a:pPr indent="-228600" lvl="1" marL="685800" marR="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iw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BMI</a:t>
            </a:r>
          </a:p>
          <a:p>
            <a:pPr indent="-228600" lvl="1" marL="685800" marR="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iw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Age</a:t>
            </a:r>
          </a:p>
          <a:p>
            <a:pPr indent="-228600" lvl="1" marL="685800" marR="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iw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BP</a:t>
            </a:r>
          </a:p>
          <a:p>
            <a:pPr indent="-228600" lvl="1" marL="685800" marR="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iw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Heart rate</a:t>
            </a:r>
          </a:p>
          <a:p>
            <a:pPr indent="-228600" lvl="1" marL="685800" marR="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iw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Body weight</a:t>
            </a:r>
          </a:p>
          <a:p>
            <a:pPr indent="-228600" lvl="1" marL="685800" marR="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iw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WHR</a:t>
            </a:r>
          </a:p>
          <a:p>
            <a:pPr indent="-228600" lvl="0" marL="228600" marR="0" rtl="0" algn="l">
              <a:lnSpc>
                <a:spcPct val="8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iw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Blood (all)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73" name="Shape 10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4" name="Shape 1074"/>
          <p:cNvGrpSpPr/>
          <p:nvPr/>
        </p:nvGrpSpPr>
        <p:grpSpPr>
          <a:xfrm>
            <a:off x="1989815" y="3234690"/>
            <a:ext cx="5172900" cy="1091475"/>
            <a:chOff x="2073635" y="4800600"/>
            <a:chExt cx="5172900" cy="1455300"/>
          </a:xfrm>
        </p:grpSpPr>
        <p:sp>
          <p:nvSpPr>
            <p:cNvPr id="1075" name="Shape 1075"/>
            <p:cNvSpPr/>
            <p:nvPr/>
          </p:nvSpPr>
          <p:spPr>
            <a:xfrm>
              <a:off x="2783131" y="5018896"/>
              <a:ext cx="524999" cy="399000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chemeClr val="accent2"/>
            </a:solidFill>
            <a:ln cap="flat" cmpd="sng" w="12700">
              <a:solidFill>
                <a:srgbClr val="AC5B23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ctr" bIns="45700" lIns="91425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6" name="Shape 1076"/>
            <p:cNvSpPr/>
            <p:nvPr/>
          </p:nvSpPr>
          <p:spPr>
            <a:xfrm>
              <a:off x="4392141" y="5118650"/>
              <a:ext cx="633000" cy="199500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chemeClr val="accent6"/>
            </a:solidFill>
            <a:ln cap="flat" cmpd="sng" w="12700">
              <a:solidFill>
                <a:srgbClr val="517E33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ctr" bIns="45700" lIns="91425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7" name="Shape 1077"/>
            <p:cNvSpPr/>
            <p:nvPr/>
          </p:nvSpPr>
          <p:spPr>
            <a:xfrm>
              <a:off x="6190225" y="5118650"/>
              <a:ext cx="555600" cy="199500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chemeClr val="accent3"/>
            </a:solidFill>
            <a:ln cap="flat" cmpd="sng" w="12700">
              <a:solidFill>
                <a:srgbClr val="787878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ctr" bIns="45700" lIns="91425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8" name="Shape 1078"/>
            <p:cNvSpPr/>
            <p:nvPr/>
          </p:nvSpPr>
          <p:spPr>
            <a:xfrm>
              <a:off x="2073635" y="4800600"/>
              <a:ext cx="5172900" cy="1455300"/>
            </a:xfrm>
            <a:prstGeom prst="roundRect">
              <a:avLst>
                <a:gd fmla="val 16667" name="adj"/>
              </a:avLst>
            </a:prstGeom>
            <a:noFill/>
            <a:ln cap="flat" cmpd="sng" w="12700">
              <a:solidFill>
                <a:srgbClr val="42719B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ctr" bIns="45700" lIns="91425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9" name="Shape 1079"/>
            <p:cNvSpPr txBox="1"/>
            <p:nvPr/>
          </p:nvSpPr>
          <p:spPr>
            <a:xfrm>
              <a:off x="2148409" y="5516880"/>
              <a:ext cx="1755900" cy="584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SzPct val="25000"/>
                <a:buNone/>
              </a:pPr>
              <a:r>
                <a:rPr b="0" i="0" lang="iw" sz="16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1D Convolutional Layer</a:t>
              </a:r>
            </a:p>
          </p:txBody>
        </p:sp>
        <p:sp>
          <p:nvSpPr>
            <p:cNvPr id="1080" name="Shape 1080"/>
            <p:cNvSpPr txBox="1"/>
            <p:nvPr/>
          </p:nvSpPr>
          <p:spPr>
            <a:xfrm>
              <a:off x="3843144" y="5516878"/>
              <a:ext cx="1755900" cy="584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SzPct val="25000"/>
                <a:buNone/>
              </a:pPr>
              <a:r>
                <a:rPr b="0" i="0" lang="iw" sz="16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Fully-Connected Layer</a:t>
              </a:r>
            </a:p>
          </p:txBody>
        </p:sp>
        <p:sp>
          <p:nvSpPr>
            <p:cNvPr id="1081" name="Shape 1081"/>
            <p:cNvSpPr txBox="1"/>
            <p:nvPr/>
          </p:nvSpPr>
          <p:spPr>
            <a:xfrm>
              <a:off x="5415957" y="5516878"/>
              <a:ext cx="1755900" cy="584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SzPct val="25000"/>
                <a:buNone/>
              </a:pPr>
              <a:r>
                <a:rPr b="0" i="0" lang="iw" sz="16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Merge/Flatten Layer</a:t>
              </a:r>
            </a:p>
          </p:txBody>
        </p:sp>
      </p:grpSp>
      <p:grpSp>
        <p:nvGrpSpPr>
          <p:cNvPr id="1082" name="Shape 1082"/>
          <p:cNvGrpSpPr/>
          <p:nvPr/>
        </p:nvGrpSpPr>
        <p:grpSpPr>
          <a:xfrm>
            <a:off x="197526" y="522879"/>
            <a:ext cx="8758445" cy="2336620"/>
            <a:chOff x="212766" y="575252"/>
            <a:chExt cx="8758445" cy="3115494"/>
          </a:xfrm>
        </p:grpSpPr>
        <p:grpSp>
          <p:nvGrpSpPr>
            <p:cNvPr id="1083" name="Shape 1083"/>
            <p:cNvGrpSpPr/>
            <p:nvPr/>
          </p:nvGrpSpPr>
          <p:grpSpPr>
            <a:xfrm>
              <a:off x="1415931" y="575252"/>
              <a:ext cx="7555281" cy="3115494"/>
              <a:chOff x="1005840" y="1253432"/>
              <a:chExt cx="7555281" cy="3115494"/>
            </a:xfrm>
          </p:grpSpPr>
          <p:sp>
            <p:nvSpPr>
              <p:cNvPr id="1084" name="Shape 1084"/>
              <p:cNvSpPr/>
              <p:nvPr/>
            </p:nvSpPr>
            <p:spPr>
              <a:xfrm>
                <a:off x="1005840" y="1587732"/>
                <a:ext cx="1446299" cy="723300"/>
              </a:xfrm>
              <a:prstGeom prst="rect">
                <a:avLst/>
              </a:prstGeom>
              <a:solidFill>
                <a:schemeClr val="lt1"/>
              </a:solidFill>
              <a:ln cap="flat" cmpd="sng" w="12700">
                <a:solidFill>
                  <a:srgbClr val="42719B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  <p:txBody>
              <a:bodyPr anchorCtr="0" anchor="ctr" bIns="45700" lIns="91425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5" name="Shape 1085"/>
              <p:cNvSpPr txBox="1"/>
              <p:nvPr/>
            </p:nvSpPr>
            <p:spPr>
              <a:xfrm>
                <a:off x="1276391" y="1783772"/>
                <a:ext cx="905400" cy="307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buSzPct val="25000"/>
                  <a:buNone/>
                </a:pPr>
                <a:r>
                  <a:rPr b="0" i="0" lang="iw" sz="14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7x49</a:t>
                </a:r>
              </a:p>
            </p:txBody>
          </p:sp>
          <p:sp>
            <p:nvSpPr>
              <p:cNvPr id="1086" name="Shape 1086"/>
              <p:cNvSpPr/>
              <p:nvPr/>
            </p:nvSpPr>
            <p:spPr>
              <a:xfrm rot="5400000">
                <a:off x="965549" y="3355390"/>
                <a:ext cx="1311000" cy="100200"/>
              </a:xfrm>
              <a:prstGeom prst="rect">
                <a:avLst/>
              </a:prstGeom>
              <a:solidFill>
                <a:schemeClr val="lt1"/>
              </a:solidFill>
              <a:ln cap="flat" cmpd="sng" w="12700">
                <a:solidFill>
                  <a:srgbClr val="42719B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  <p:txBody>
              <a:bodyPr anchorCtr="0" anchor="ctr" bIns="45700" lIns="91425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7" name="Shape 1087"/>
              <p:cNvSpPr txBox="1"/>
              <p:nvPr/>
            </p:nvSpPr>
            <p:spPr>
              <a:xfrm>
                <a:off x="1168325" y="4061126"/>
                <a:ext cx="905399" cy="307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buSzPct val="25000"/>
                  <a:buNone/>
                </a:pPr>
                <a:r>
                  <a:rPr b="0" i="0" lang="iw" sz="14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37</a:t>
                </a:r>
              </a:p>
            </p:txBody>
          </p:sp>
          <p:sp>
            <p:nvSpPr>
              <p:cNvPr id="1088" name="Shape 1088"/>
              <p:cNvSpPr/>
              <p:nvPr/>
            </p:nvSpPr>
            <p:spPr>
              <a:xfrm>
                <a:off x="3141769" y="1253432"/>
                <a:ext cx="759599" cy="1353900"/>
              </a:xfrm>
              <a:prstGeom prst="rect">
                <a:avLst/>
              </a:prstGeom>
              <a:solidFill>
                <a:schemeClr val="lt1"/>
              </a:solidFill>
              <a:ln cap="flat" cmpd="sng" w="12700">
                <a:solidFill>
                  <a:srgbClr val="42719B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  <p:txBody>
              <a:bodyPr anchorCtr="0" anchor="ctr" bIns="45700" lIns="91425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9" name="Shape 1089"/>
              <p:cNvSpPr/>
              <p:nvPr/>
            </p:nvSpPr>
            <p:spPr>
              <a:xfrm>
                <a:off x="4590655" y="1669942"/>
                <a:ext cx="508500" cy="611700"/>
              </a:xfrm>
              <a:prstGeom prst="rect">
                <a:avLst/>
              </a:prstGeom>
              <a:solidFill>
                <a:schemeClr val="lt1"/>
              </a:solidFill>
              <a:ln cap="flat" cmpd="sng" w="12700">
                <a:solidFill>
                  <a:srgbClr val="42719B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  <p:txBody>
              <a:bodyPr anchorCtr="0" anchor="ctr" bIns="45700" lIns="91425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0" name="Shape 1090"/>
              <p:cNvSpPr/>
              <p:nvPr/>
            </p:nvSpPr>
            <p:spPr>
              <a:xfrm rot="5400000">
                <a:off x="5144441" y="2658257"/>
                <a:ext cx="1311000" cy="100200"/>
              </a:xfrm>
              <a:prstGeom prst="rect">
                <a:avLst/>
              </a:prstGeom>
              <a:solidFill>
                <a:schemeClr val="lt1"/>
              </a:solidFill>
              <a:ln cap="flat" cmpd="sng" w="12700">
                <a:solidFill>
                  <a:srgbClr val="42719B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  <p:txBody>
              <a:bodyPr anchorCtr="0" anchor="ctr" bIns="45700" lIns="91425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1" name="Shape 1091"/>
              <p:cNvSpPr/>
              <p:nvPr/>
            </p:nvSpPr>
            <p:spPr>
              <a:xfrm rot="5400000">
                <a:off x="2412818" y="3355489"/>
                <a:ext cx="603600" cy="100200"/>
              </a:xfrm>
              <a:prstGeom prst="rect">
                <a:avLst/>
              </a:prstGeom>
              <a:solidFill>
                <a:schemeClr val="lt1"/>
              </a:solidFill>
              <a:ln cap="flat" cmpd="sng" w="12700">
                <a:solidFill>
                  <a:srgbClr val="42719B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  <p:txBody>
              <a:bodyPr anchorCtr="0" anchor="ctr" bIns="45700" lIns="91425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2" name="Shape 1092"/>
              <p:cNvSpPr txBox="1"/>
              <p:nvPr/>
            </p:nvSpPr>
            <p:spPr>
              <a:xfrm>
                <a:off x="2239850" y="3707326"/>
                <a:ext cx="905400" cy="307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buSzPct val="25000"/>
                  <a:buNone/>
                </a:pPr>
                <a:r>
                  <a:rPr b="0" i="0" lang="iw" sz="14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~15</a:t>
                </a:r>
              </a:p>
            </p:txBody>
          </p:sp>
          <p:sp>
            <p:nvSpPr>
              <p:cNvPr id="1093" name="Shape 1093"/>
              <p:cNvSpPr txBox="1"/>
              <p:nvPr/>
            </p:nvSpPr>
            <p:spPr>
              <a:xfrm>
                <a:off x="3154238" y="1783772"/>
                <a:ext cx="747300" cy="307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buSzPct val="25000"/>
                  <a:buNone/>
                </a:pPr>
                <a:r>
                  <a:rPr b="0" i="0" lang="iw" sz="14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~20x22</a:t>
                </a:r>
              </a:p>
            </p:txBody>
          </p:sp>
          <p:sp>
            <p:nvSpPr>
              <p:cNvPr id="1094" name="Shape 1094"/>
              <p:cNvSpPr txBox="1"/>
              <p:nvPr/>
            </p:nvSpPr>
            <p:spPr>
              <a:xfrm>
                <a:off x="4488266" y="1798683"/>
                <a:ext cx="686400" cy="307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buSzPct val="25000"/>
                  <a:buNone/>
                </a:pPr>
                <a:r>
                  <a:rPr b="0" i="0" lang="iw" sz="14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~10x8</a:t>
                </a:r>
              </a:p>
            </p:txBody>
          </p:sp>
          <p:sp>
            <p:nvSpPr>
              <p:cNvPr id="1095" name="Shape 1095"/>
              <p:cNvSpPr txBox="1"/>
              <p:nvPr/>
            </p:nvSpPr>
            <p:spPr>
              <a:xfrm>
                <a:off x="5347217" y="3405557"/>
                <a:ext cx="905400" cy="307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buSzPct val="25000"/>
                  <a:buNone/>
                </a:pPr>
                <a:r>
                  <a:rPr b="0" i="0" lang="iw" sz="14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~95</a:t>
                </a:r>
              </a:p>
            </p:txBody>
          </p:sp>
          <p:sp>
            <p:nvSpPr>
              <p:cNvPr id="1096" name="Shape 1096"/>
              <p:cNvSpPr/>
              <p:nvPr/>
            </p:nvSpPr>
            <p:spPr>
              <a:xfrm rot="5400000">
                <a:off x="6758139" y="2658294"/>
                <a:ext cx="329400" cy="100200"/>
              </a:xfrm>
              <a:prstGeom prst="rect">
                <a:avLst/>
              </a:prstGeom>
              <a:solidFill>
                <a:schemeClr val="lt1"/>
              </a:solidFill>
              <a:ln cap="flat" cmpd="sng" w="12700">
                <a:solidFill>
                  <a:srgbClr val="42719B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  <p:txBody>
              <a:bodyPr anchorCtr="0" anchor="ctr" bIns="45700" lIns="91425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7" name="Shape 1097"/>
              <p:cNvSpPr txBox="1"/>
              <p:nvPr/>
            </p:nvSpPr>
            <p:spPr>
              <a:xfrm>
                <a:off x="6481901" y="2900788"/>
                <a:ext cx="905400" cy="307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buSzPct val="25000"/>
                  <a:buNone/>
                </a:pPr>
                <a:r>
                  <a:rPr b="0" i="0" lang="iw" sz="14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~10</a:t>
                </a:r>
              </a:p>
            </p:txBody>
          </p:sp>
          <p:sp>
            <p:nvSpPr>
              <p:cNvPr id="1098" name="Shape 1098"/>
              <p:cNvSpPr/>
              <p:nvPr/>
            </p:nvSpPr>
            <p:spPr>
              <a:xfrm rot="5400000">
                <a:off x="6067032" y="2658941"/>
                <a:ext cx="596700" cy="100200"/>
              </a:xfrm>
              <a:prstGeom prst="rect">
                <a:avLst/>
              </a:prstGeom>
              <a:solidFill>
                <a:schemeClr val="lt1"/>
              </a:solidFill>
              <a:ln cap="flat" cmpd="sng" w="12700">
                <a:solidFill>
                  <a:srgbClr val="42719B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  <p:txBody>
              <a:bodyPr anchorCtr="0" anchor="ctr" bIns="45700" lIns="91425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9" name="Shape 1099"/>
              <p:cNvSpPr txBox="1"/>
              <p:nvPr/>
            </p:nvSpPr>
            <p:spPr>
              <a:xfrm>
                <a:off x="5909619" y="3064735"/>
                <a:ext cx="905399" cy="307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buSzPct val="25000"/>
                  <a:buNone/>
                </a:pPr>
                <a:r>
                  <a:rPr b="0" i="0" lang="iw" sz="14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~20</a:t>
                </a:r>
              </a:p>
            </p:txBody>
          </p:sp>
          <p:sp>
            <p:nvSpPr>
              <p:cNvPr id="1100" name="Shape 1100"/>
              <p:cNvSpPr/>
              <p:nvPr/>
            </p:nvSpPr>
            <p:spPr>
              <a:xfrm>
                <a:off x="7617921" y="2671713"/>
                <a:ext cx="99900" cy="99900"/>
              </a:xfrm>
              <a:prstGeom prst="ellipse">
                <a:avLst/>
              </a:prstGeom>
              <a:solidFill>
                <a:schemeClr val="accent1"/>
              </a:solidFill>
              <a:ln cap="flat" cmpd="sng" w="12700">
                <a:solidFill>
                  <a:srgbClr val="42719B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  <p:txBody>
              <a:bodyPr anchorCtr="0" anchor="ctr" bIns="45700" lIns="91425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1" name="Shape 1101"/>
              <p:cNvSpPr txBox="1"/>
              <p:nvPr/>
            </p:nvSpPr>
            <p:spPr>
              <a:xfrm>
                <a:off x="7655721" y="2581794"/>
                <a:ext cx="905400" cy="307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buSzPct val="25000"/>
                  <a:buNone/>
                </a:pPr>
                <a:r>
                  <a:rPr b="0" i="0" lang="iw" sz="14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Output</a:t>
                </a:r>
              </a:p>
            </p:txBody>
          </p:sp>
          <p:sp>
            <p:nvSpPr>
              <p:cNvPr id="1102" name="Shape 1102"/>
              <p:cNvSpPr/>
              <p:nvPr/>
            </p:nvSpPr>
            <p:spPr>
              <a:xfrm>
                <a:off x="2538465" y="1730832"/>
                <a:ext cx="525000" cy="399000"/>
              </a:xfrm>
              <a:prstGeom prst="rightArrow">
                <a:avLst>
                  <a:gd fmla="val 50000" name="adj1"/>
                  <a:gd fmla="val 50000" name="adj2"/>
                </a:avLst>
              </a:prstGeom>
              <a:solidFill>
                <a:schemeClr val="accent2"/>
              </a:solidFill>
              <a:ln cap="flat" cmpd="sng" w="12700">
                <a:solidFill>
                  <a:srgbClr val="AC5B23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  <p:txBody>
              <a:bodyPr anchorCtr="0" anchor="ctr" bIns="45700" lIns="91425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3" name="Shape 1103"/>
              <p:cNvSpPr/>
              <p:nvPr/>
            </p:nvSpPr>
            <p:spPr>
              <a:xfrm>
                <a:off x="3995735" y="1730832"/>
                <a:ext cx="525000" cy="399000"/>
              </a:xfrm>
              <a:prstGeom prst="rightArrow">
                <a:avLst>
                  <a:gd fmla="val 50000" name="adj1"/>
                  <a:gd fmla="val 50000" name="adj2"/>
                </a:avLst>
              </a:prstGeom>
              <a:solidFill>
                <a:schemeClr val="accent2"/>
              </a:solidFill>
              <a:ln cap="flat" cmpd="sng" w="12700">
                <a:solidFill>
                  <a:srgbClr val="AC5B23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  <p:txBody>
              <a:bodyPr anchorCtr="0" anchor="ctr" bIns="45700" lIns="91425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4" name="Shape 1104"/>
              <p:cNvSpPr/>
              <p:nvPr/>
            </p:nvSpPr>
            <p:spPr>
              <a:xfrm>
                <a:off x="1836375" y="3305805"/>
                <a:ext cx="633000" cy="199500"/>
              </a:xfrm>
              <a:prstGeom prst="rightArrow">
                <a:avLst>
                  <a:gd fmla="val 50000" name="adj1"/>
                  <a:gd fmla="val 50000" name="adj2"/>
                </a:avLst>
              </a:prstGeom>
              <a:solidFill>
                <a:schemeClr val="accent6"/>
              </a:solidFill>
              <a:ln cap="flat" cmpd="sng" w="12700">
                <a:solidFill>
                  <a:srgbClr val="517E33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  <p:txBody>
              <a:bodyPr anchorCtr="0" anchor="ctr" bIns="45700" lIns="91425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1105" name="Shape 1105"/>
              <p:cNvCxnSpPr/>
              <p:nvPr/>
            </p:nvCxnSpPr>
            <p:spPr>
              <a:xfrm>
                <a:off x="5746898" y="3007342"/>
                <a:ext cx="109500" cy="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2E75B5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sp>
            <p:nvSpPr>
              <p:cNvPr id="1106" name="Shape 1106"/>
              <p:cNvSpPr/>
              <p:nvPr/>
            </p:nvSpPr>
            <p:spPr>
              <a:xfrm rot="-229792">
                <a:off x="3070003" y="3203585"/>
                <a:ext cx="2389436" cy="199636"/>
              </a:xfrm>
              <a:prstGeom prst="rightArrow">
                <a:avLst>
                  <a:gd fmla="val 50000" name="adj1"/>
                  <a:gd fmla="val 50000" name="adj2"/>
                </a:avLst>
              </a:prstGeom>
              <a:solidFill>
                <a:schemeClr val="accent3"/>
              </a:solidFill>
              <a:ln cap="flat" cmpd="sng" w="12700">
                <a:solidFill>
                  <a:srgbClr val="787878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  <p:txBody>
              <a:bodyPr anchorCtr="0" anchor="ctr" bIns="45700" lIns="91425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7" name="Shape 1107"/>
              <p:cNvSpPr/>
              <p:nvPr/>
            </p:nvSpPr>
            <p:spPr>
              <a:xfrm rot="2810085">
                <a:off x="5284172" y="2136231"/>
                <a:ext cx="304777" cy="219244"/>
              </a:xfrm>
              <a:prstGeom prst="rightArrow">
                <a:avLst>
                  <a:gd fmla="val 50000" name="adj1"/>
                  <a:gd fmla="val 50000" name="adj2"/>
                </a:avLst>
              </a:prstGeom>
              <a:solidFill>
                <a:schemeClr val="accent3"/>
              </a:solidFill>
              <a:ln cap="flat" cmpd="sng" w="12700">
                <a:solidFill>
                  <a:srgbClr val="787878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  <p:txBody>
              <a:bodyPr anchorCtr="0" anchor="ctr" bIns="45700" lIns="91425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8" name="Shape 1108"/>
              <p:cNvSpPr/>
              <p:nvPr/>
            </p:nvSpPr>
            <p:spPr>
              <a:xfrm>
                <a:off x="5909619" y="2619506"/>
                <a:ext cx="352200" cy="199500"/>
              </a:xfrm>
              <a:prstGeom prst="rightArrow">
                <a:avLst>
                  <a:gd fmla="val 50000" name="adj1"/>
                  <a:gd fmla="val 50000" name="adj2"/>
                </a:avLst>
              </a:prstGeom>
              <a:solidFill>
                <a:schemeClr val="accent6"/>
              </a:solidFill>
              <a:ln cap="flat" cmpd="sng" w="12700">
                <a:solidFill>
                  <a:srgbClr val="517E33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  <p:txBody>
              <a:bodyPr anchorCtr="0" anchor="ctr" bIns="45700" lIns="91425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9" name="Shape 1109"/>
              <p:cNvSpPr/>
              <p:nvPr/>
            </p:nvSpPr>
            <p:spPr>
              <a:xfrm>
                <a:off x="6467960" y="2621269"/>
                <a:ext cx="352200" cy="199500"/>
              </a:xfrm>
              <a:prstGeom prst="rightArrow">
                <a:avLst>
                  <a:gd fmla="val 50000" name="adj1"/>
                  <a:gd fmla="val 50000" name="adj2"/>
                </a:avLst>
              </a:prstGeom>
              <a:solidFill>
                <a:schemeClr val="accent6"/>
              </a:solidFill>
              <a:ln cap="flat" cmpd="sng" w="12700">
                <a:solidFill>
                  <a:srgbClr val="517E33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  <p:txBody>
              <a:bodyPr anchorCtr="0" anchor="ctr" bIns="45700" lIns="91425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0" name="Shape 1110"/>
              <p:cNvSpPr/>
              <p:nvPr/>
            </p:nvSpPr>
            <p:spPr>
              <a:xfrm>
                <a:off x="7130864" y="2624910"/>
                <a:ext cx="352200" cy="199500"/>
              </a:xfrm>
              <a:prstGeom prst="rightArrow">
                <a:avLst>
                  <a:gd fmla="val 50000" name="adj1"/>
                  <a:gd fmla="val 50000" name="adj2"/>
                </a:avLst>
              </a:prstGeom>
              <a:solidFill>
                <a:schemeClr val="accent6"/>
              </a:solidFill>
              <a:ln cap="flat" cmpd="sng" w="12700">
                <a:solidFill>
                  <a:srgbClr val="517E33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  <p:txBody>
              <a:bodyPr anchorCtr="0" anchor="ctr" bIns="45700" lIns="91425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111" name="Shape 1111"/>
            <p:cNvSpPr txBox="1"/>
            <p:nvPr/>
          </p:nvSpPr>
          <p:spPr>
            <a:xfrm>
              <a:off x="212766" y="982882"/>
              <a:ext cx="1133100" cy="584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SzPct val="25000"/>
                <a:buNone/>
              </a:pPr>
              <a:r>
                <a:rPr b="0" i="0" lang="iw" sz="16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Temporal</a:t>
              </a:r>
            </a:p>
            <a:p>
              <a:pPr indent="0" lvl="0" marL="0" marR="0" rtl="0" algn="l">
                <a:spcBef>
                  <a:spcPts val="0"/>
                </a:spcBef>
                <a:buSzPct val="25000"/>
                <a:buNone/>
              </a:pPr>
              <a:r>
                <a:rPr lang="iw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features</a:t>
              </a:r>
            </a:p>
          </p:txBody>
        </p:sp>
        <p:sp>
          <p:nvSpPr>
            <p:cNvPr id="1112" name="Shape 1112"/>
            <p:cNvSpPr txBox="1"/>
            <p:nvPr/>
          </p:nvSpPr>
          <p:spPr>
            <a:xfrm>
              <a:off x="214875" y="2425608"/>
              <a:ext cx="1128900" cy="584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SzPct val="25000"/>
                <a:buNone/>
              </a:pPr>
              <a:r>
                <a:rPr lang="iw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Constant features</a:t>
              </a: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16" name="Shape 1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7" name="Shape 1117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iw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Insight: ensemble</a:t>
            </a:r>
          </a:p>
        </p:txBody>
      </p:sp>
      <p:sp>
        <p:nvSpPr>
          <p:cNvPr id="1118" name="Shape 1118"/>
          <p:cNvSpPr txBox="1"/>
          <p:nvPr>
            <p:ph idx="1" type="body"/>
          </p:nvPr>
        </p:nvSpPr>
        <p:spPr>
          <a:xfrm>
            <a:off x="628650" y="1369218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iw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Several networks were trained, with randomly selected meta-parameters</a:t>
            </a: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iw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Prediction is made using a linear combination of the outputs</a:t>
            </a:r>
          </a:p>
        </p:txBody>
      </p:sp>
      <p:pic>
        <p:nvPicPr>
          <p:cNvPr id="1119" name="Shape 11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6308" y="2451068"/>
            <a:ext cx="4992599" cy="258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23" name="Shape 1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4" name="Shape 1124"/>
          <p:cNvSpPr txBox="1"/>
          <p:nvPr>
            <p:ph idx="1" type="subTitle"/>
          </p:nvPr>
        </p:nvSpPr>
        <p:spPr>
          <a:xfrm>
            <a:off x="190675" y="1858375"/>
            <a:ext cx="8520600" cy="792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iw"/>
              <a:t>Gal and Adam</a:t>
            </a:r>
          </a:p>
        </p:txBody>
      </p:sp>
      <p:pic>
        <p:nvPicPr>
          <p:cNvPr id="1125" name="Shape 1125"/>
          <p:cNvPicPr preferRelativeResize="0"/>
          <p:nvPr/>
        </p:nvPicPr>
        <p:blipFill rotWithShape="1">
          <a:blip r:embed="rId3">
            <a:alphaModFix/>
          </a:blip>
          <a:srcRect b="89604" l="0" r="0" t="0"/>
          <a:stretch/>
        </p:blipFill>
        <p:spPr>
          <a:xfrm>
            <a:off x="743875" y="2822500"/>
            <a:ext cx="7821846" cy="49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6" name="Shape 1126"/>
          <p:cNvPicPr preferRelativeResize="0"/>
          <p:nvPr/>
        </p:nvPicPr>
        <p:blipFill rotWithShape="1">
          <a:blip r:embed="rId3">
            <a:alphaModFix/>
          </a:blip>
          <a:srcRect b="50754" l="0" r="0" t="43852"/>
          <a:stretch/>
        </p:blipFill>
        <p:spPr>
          <a:xfrm>
            <a:off x="895150" y="3314303"/>
            <a:ext cx="7231549" cy="235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30" name="Shape 1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1" name="Shape 1131"/>
          <p:cNvSpPr txBox="1"/>
          <p:nvPr>
            <p:ph type="ctrTitle"/>
          </p:nvPr>
        </p:nvSpPr>
        <p:spPr>
          <a:xfrm>
            <a:off x="513159" y="514349"/>
            <a:ext cx="6000600" cy="2228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lt1"/>
              </a:buClr>
              <a:buSzPct val="25000"/>
              <a:buFont typeface="Century Gothic"/>
              <a:buNone/>
            </a:pPr>
            <a:r>
              <a:rPr b="0" i="0" lang="iw" sz="3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DNN CHALLENGE	</a:t>
            </a:r>
          </a:p>
        </p:txBody>
      </p:sp>
      <p:sp>
        <p:nvSpPr>
          <p:cNvPr id="1132" name="Shape 1132"/>
          <p:cNvSpPr txBox="1"/>
          <p:nvPr>
            <p:ph idx="1" type="subTitle"/>
          </p:nvPr>
        </p:nvSpPr>
        <p:spPr>
          <a:xfrm>
            <a:off x="513159" y="2882900"/>
            <a:ext cx="4800600" cy="146039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b="0" i="0" lang="iw" sz="16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Gal Benor &amp; Adam Yaari</a:t>
            </a:r>
          </a:p>
        </p:txBody>
      </p:sp>
      <p:sp>
        <p:nvSpPr>
          <p:cNvPr id="1133" name="Shape 1133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34275" lIns="68575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ct val="25000"/>
              <a:buFont typeface="Arial"/>
              <a:buNone/>
            </a:pPr>
            <a:r>
              <a:rPr b="0" i="0" lang="iw" sz="7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https://www.kornferry.com/kf4d/kf4d</a:t>
            </a:r>
            <a:r>
              <a:rPr b="0" i="0" lang="iw" sz="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37" name="Shape 1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8" name="Shape 1138"/>
          <p:cNvSpPr txBox="1"/>
          <p:nvPr>
            <p:ph type="title"/>
          </p:nvPr>
        </p:nvSpPr>
        <p:spPr>
          <a:xfrm>
            <a:off x="426601" y="3924791"/>
            <a:ext cx="6400800" cy="113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lt1"/>
              </a:buClr>
              <a:buSzPct val="25000"/>
              <a:buFont typeface="Century Gothic"/>
              <a:buNone/>
            </a:pPr>
            <a:r>
              <a:rPr b="0" i="0" lang="iw" sz="27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INPUT</a:t>
            </a:r>
          </a:p>
        </p:txBody>
      </p:sp>
      <p:sp>
        <p:nvSpPr>
          <p:cNvPr id="1139" name="Shape 1139"/>
          <p:cNvSpPr txBox="1"/>
          <p:nvPr>
            <p:ph idx="1" type="body"/>
          </p:nvPr>
        </p:nvSpPr>
        <p:spPr>
          <a:xfrm>
            <a:off x="186431" y="0"/>
            <a:ext cx="4248000" cy="426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wrap="square" tIns="34275">
            <a:noAutofit/>
          </a:bodyPr>
          <a:lstStyle/>
          <a:p>
            <a:pPr indent="-215900" lvl="0" marL="215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80000"/>
              <a:buFont typeface="Noto Sans Symbols"/>
              <a:buChar char="▶"/>
            </a:pPr>
            <a:r>
              <a:rPr b="0" i="0" lang="iw" sz="15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Serial data:</a:t>
            </a:r>
          </a:p>
          <a:p>
            <a:pPr indent="-222250" lvl="1" marL="558800" marR="0" rtl="0" algn="l"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SzPct val="78571"/>
              <a:buFont typeface="Noto Sans Symbols"/>
              <a:buChar char="▶"/>
            </a:pPr>
            <a:r>
              <a:rPr b="0" i="0" lang="iw" sz="14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Timestamps (every 5 minutes)</a:t>
            </a:r>
          </a:p>
          <a:p>
            <a:pPr indent="-222250" lvl="1" marL="558800" marR="0" rtl="0" algn="l"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SzPct val="78571"/>
              <a:buFont typeface="Noto Sans Symbols"/>
              <a:buChar char="▶"/>
            </a:pPr>
            <a:r>
              <a:rPr b="0" i="0" lang="iw" sz="14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Glucose (raw data)</a:t>
            </a:r>
          </a:p>
          <a:p>
            <a:pPr indent="-222250" lvl="1" marL="558800" marR="0" rtl="0" algn="l"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SzPct val="78571"/>
              <a:buFont typeface="Noto Sans Symbols"/>
              <a:buChar char="▶"/>
            </a:pPr>
            <a:r>
              <a:rPr b="0" i="0" lang="iw" sz="14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Exercises (binary vector)</a:t>
            </a:r>
          </a:p>
          <a:p>
            <a:pPr indent="-222250" lvl="1" marL="558800" marR="0" rtl="0" algn="l"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SzPct val="78571"/>
              <a:buFont typeface="Noto Sans Symbols"/>
              <a:buChar char="▶"/>
            </a:pPr>
            <a:r>
              <a:rPr b="0" i="0" lang="iw" sz="14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Sleep (binary vector)</a:t>
            </a:r>
          </a:p>
          <a:p>
            <a:pPr indent="-222250" lvl="1" marL="558800" marR="0" rtl="0" algn="l"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SzPct val="78571"/>
              <a:buFont typeface="Noto Sans Symbols"/>
              <a:buChar char="▶"/>
            </a:pPr>
            <a:r>
              <a:rPr b="0" i="0" lang="iw" sz="14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Meals &amp; Test Foods (specific values on time of consumption)</a:t>
            </a:r>
          </a:p>
          <a:p>
            <a:pPr indent="-215900" lvl="0" marL="215900" marR="0" rtl="0" algn="l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ct val="80000"/>
              <a:buFont typeface="Noto Sans Symbols"/>
              <a:buChar char="▶"/>
            </a:pPr>
            <a:r>
              <a:rPr b="0" i="0" lang="iw" sz="15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Constant data:</a:t>
            </a:r>
          </a:p>
          <a:p>
            <a:pPr indent="-222250" lvl="1" marL="558800" marR="0" rtl="0" algn="l"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SzPct val="78571"/>
              <a:buFont typeface="Noto Sans Symbols"/>
              <a:buChar char="▶"/>
            </a:pPr>
            <a:r>
              <a:rPr b="0" i="0" lang="iw" sz="14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All physical measurements</a:t>
            </a:r>
          </a:p>
          <a:p>
            <a:pPr indent="-222250" lvl="1" marL="558800" marR="0" rtl="0" algn="l"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SzPct val="78571"/>
              <a:buFont typeface="Noto Sans Symbols"/>
              <a:buChar char="▶"/>
            </a:pPr>
            <a:r>
              <a:rPr b="0" i="0" lang="iw" sz="14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portion of the blood measurements (we identified is significant)</a:t>
            </a:r>
          </a:p>
        </p:txBody>
      </p:sp>
      <p:pic>
        <p:nvPicPr>
          <p:cNvPr id="1140" name="Shape 11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34396" y="185737"/>
            <a:ext cx="4467000" cy="161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1" name="Shape 114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00600" y="1935831"/>
            <a:ext cx="3738000" cy="708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45" name="Shape 1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A close up of a map  Description generated with high confidence" id="1146" name="Shape 1146"/>
          <p:cNvSpPr/>
          <p:nvPr/>
        </p:nvSpPr>
        <p:spPr>
          <a:xfrm>
            <a:off x="600418" y="589587"/>
            <a:ext cx="2503200" cy="3717000"/>
          </a:xfrm>
          <a:custGeom>
            <a:pathLst>
              <a:path extrusionOk="0" h="120000" w="120000">
                <a:moveTo>
                  <a:pt x="13821" y="0"/>
                </a:moveTo>
                <a:lnTo>
                  <a:pt x="120000" y="0"/>
                </a:lnTo>
                <a:lnTo>
                  <a:pt x="120000" y="110692"/>
                </a:lnTo>
                <a:lnTo>
                  <a:pt x="106178" y="120000"/>
                </a:lnTo>
                <a:lnTo>
                  <a:pt x="0" y="120000"/>
                </a:lnTo>
                <a:lnTo>
                  <a:pt x="0" y="9307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47" name="Shape 1147"/>
          <p:cNvSpPr txBox="1"/>
          <p:nvPr>
            <p:ph type="title"/>
          </p:nvPr>
        </p:nvSpPr>
        <p:spPr>
          <a:xfrm>
            <a:off x="3496395" y="4013199"/>
            <a:ext cx="4220399" cy="113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lt1"/>
              </a:buClr>
              <a:buSzPct val="25000"/>
              <a:buFont typeface="Century Gothic"/>
              <a:buNone/>
            </a:pPr>
            <a:r>
              <a:rPr b="0" i="0" lang="iw" sz="27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ARCHITECTURE</a:t>
            </a:r>
          </a:p>
        </p:txBody>
      </p:sp>
      <p:sp>
        <p:nvSpPr>
          <p:cNvPr id="1148" name="Shape 1148"/>
          <p:cNvSpPr txBox="1"/>
          <p:nvPr>
            <p:ph idx="1" type="body"/>
          </p:nvPr>
        </p:nvSpPr>
        <p:spPr>
          <a:xfrm>
            <a:off x="3442221" y="11750"/>
            <a:ext cx="4690499" cy="429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wrap="square" tIns="34275">
            <a:noAutofit/>
          </a:bodyPr>
          <a:lstStyle/>
          <a:p>
            <a:pPr indent="-215900" lvl="0" marL="215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80000"/>
              <a:buFont typeface="Noto Sans Symbols"/>
              <a:buChar char="▶"/>
            </a:pPr>
            <a:r>
              <a:rPr b="0" i="0" lang="iw" sz="15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Serial branch:</a:t>
            </a:r>
          </a:p>
          <a:p>
            <a:pPr indent="-222250" lvl="1" marL="558800" marR="0" rtl="0" algn="l"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SzPct val="78571"/>
              <a:buFont typeface="Noto Sans Symbols"/>
              <a:buChar char="▶"/>
            </a:pPr>
            <a:r>
              <a:rPr b="0" i="0" lang="iw" sz="14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 Convolutional layers with 32 kernels of size 15X5, padding = ‘same’ and stride of 2</a:t>
            </a:r>
          </a:p>
          <a:p>
            <a:pPr indent="-222250" lvl="1" marL="558800" marR="0" rtl="0" algn="l"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SzPct val="78571"/>
              <a:buFont typeface="Noto Sans Symbols"/>
              <a:buChar char="▶"/>
            </a:pPr>
            <a:r>
              <a:rPr b="0" i="0" lang="iw" sz="14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 Convolutional layers with 32 kernels of size 1X5, with no padding and a stride of 1</a:t>
            </a:r>
          </a:p>
          <a:p>
            <a:pPr indent="-215900" lvl="0" marL="215900" marR="0" rtl="0" algn="l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ct val="80000"/>
              <a:buFont typeface="Noto Sans Symbols"/>
              <a:buChar char="▶"/>
            </a:pPr>
            <a:r>
              <a:rPr b="0" i="0" lang="iw" sz="15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Constant branch:</a:t>
            </a:r>
          </a:p>
          <a:p>
            <a:pPr indent="-222250" lvl="1" marL="558800" marR="0" rtl="0" algn="l"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SzPct val="78571"/>
              <a:buFont typeface="Noto Sans Symbols"/>
              <a:buChar char="▶"/>
            </a:pPr>
            <a:r>
              <a:rPr b="0" i="0" lang="iw" sz="14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One fully connected layer of 15 neurons</a:t>
            </a:r>
          </a:p>
          <a:p>
            <a:pPr indent="-215900" lvl="0" marL="215900" marR="0" rtl="0" algn="l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ct val="80000"/>
              <a:buFont typeface="Noto Sans Symbols"/>
              <a:buChar char="▶"/>
            </a:pPr>
            <a:r>
              <a:rPr b="0" i="0" lang="iw" sz="15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Branches merge:</a:t>
            </a:r>
          </a:p>
          <a:p>
            <a:pPr indent="-222250" lvl="1" marL="558800" marR="0" rtl="0" algn="l"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SzPct val="78571"/>
              <a:buFont typeface="Noto Sans Symbols"/>
              <a:buChar char="▶"/>
            </a:pPr>
            <a:r>
              <a:rPr b="0" i="0" lang="iw" sz="14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After flattening the serial branch’s output the data was concatenated and transformed directly to the output single neuron final layer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91" name="Shape 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2" name="Shape 992"/>
          <p:cNvSpPr txBox="1"/>
          <p:nvPr>
            <p:ph type="ctr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iw"/>
              <a:t>DNN Challenge</a:t>
            </a:r>
          </a:p>
        </p:txBody>
      </p:sp>
      <p:sp>
        <p:nvSpPr>
          <p:cNvPr id="993" name="Shape 993"/>
          <p:cNvSpPr txBox="1"/>
          <p:nvPr>
            <p:ph idx="1" type="subTitle"/>
          </p:nvPr>
        </p:nvSpPr>
        <p:spPr>
          <a:xfrm>
            <a:off x="512700" y="3840639"/>
            <a:ext cx="8118600" cy="7875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iw"/>
              <a:t>Gal Yona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52" name="Shape 1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3" name="Shape 1153"/>
          <p:cNvSpPr txBox="1"/>
          <p:nvPr>
            <p:ph type="title"/>
          </p:nvPr>
        </p:nvSpPr>
        <p:spPr>
          <a:xfrm>
            <a:off x="286304" y="4013199"/>
            <a:ext cx="6400800" cy="113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2"/>
              </a:buClr>
              <a:buSzPct val="25000"/>
              <a:buFont typeface="Century Gothic"/>
              <a:buNone/>
            </a:pPr>
            <a:r>
              <a:rPr b="0" i="0" lang="iw" sz="30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INSIGHTS</a:t>
            </a:r>
          </a:p>
        </p:txBody>
      </p:sp>
      <p:sp>
        <p:nvSpPr>
          <p:cNvPr id="1154" name="Shape 1154"/>
          <p:cNvSpPr txBox="1"/>
          <p:nvPr>
            <p:ph idx="1" type="body"/>
          </p:nvPr>
        </p:nvSpPr>
        <p:spPr>
          <a:xfrm>
            <a:off x="286304" y="221386"/>
            <a:ext cx="7603500" cy="409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wrap="square" tIns="34275">
            <a:noAutofit/>
          </a:bodyPr>
          <a:lstStyle/>
          <a:p>
            <a:pPr indent="-209550" lvl="0" marL="215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8947"/>
              <a:buFont typeface="Noto Sans Symbols"/>
              <a:buChar char="▶"/>
            </a:pPr>
            <a:r>
              <a:rPr b="1" i="0" lang="iw" sz="1900" u="none" cap="none" strike="noStrik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Glucose levels has local nature</a:t>
            </a:r>
          </a:p>
          <a:p>
            <a:pPr indent="-209550" lvl="1" marL="558800" marR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76470"/>
              <a:buFont typeface="Noto Sans Symbols"/>
              <a:buChar char="▶"/>
            </a:pPr>
            <a:r>
              <a:rPr b="0" i="0" lang="iw" sz="1700" u="none" cap="none" strike="noStrik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RNN based approach was inferior to CNN over the serial data (even when a short chain of RNN cells was used)</a:t>
            </a:r>
          </a:p>
          <a:p>
            <a:pPr indent="-209550" lvl="0" marL="215900" marR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78947"/>
              <a:buFont typeface="Noto Sans Symbols"/>
              <a:buChar char="▶"/>
            </a:pPr>
            <a:r>
              <a:rPr b="1" i="0" lang="iw" sz="1900" u="none" cap="none" strike="noStrik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less parameters – the better</a:t>
            </a:r>
          </a:p>
          <a:p>
            <a:pPr indent="-209550" lvl="1" marL="558800" marR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76470"/>
              <a:buFont typeface="Noto Sans Symbols"/>
              <a:buChar char="▶"/>
            </a:pPr>
            <a:r>
              <a:rPr b="0" i="0" lang="iw" sz="1700" u="none" cap="none" strike="noStrik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Addition of kernels to convolutional layers, fully connected layers or neurons to fully connected layers caused the network to over-fit</a:t>
            </a:r>
          </a:p>
          <a:p>
            <a:pPr indent="-209550" lvl="0" marL="215900" marR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78947"/>
              <a:buFont typeface="Noto Sans Symbols"/>
              <a:buChar char="▶"/>
            </a:pPr>
            <a:r>
              <a:rPr b="1" i="0" lang="iw" sz="1900" u="none" cap="none" strike="noStrik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Combination of bacteria included model may improve prediction further</a:t>
            </a:r>
          </a:p>
          <a:p>
            <a:pPr indent="-209550" lvl="1" marL="558800" marR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76470"/>
              <a:buFont typeface="Noto Sans Symbols"/>
              <a:buChar char="▶"/>
            </a:pPr>
            <a:r>
              <a:rPr b="0" i="0" lang="iw" sz="1700" u="none" cap="none" strike="noStrik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0.67 correlation was reached </a:t>
            </a:r>
            <a:r>
              <a:rPr b="1" i="0" lang="iw" sz="1700" u="none" cap="none" strike="noStrik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without any bacterial data</a:t>
            </a:r>
            <a:r>
              <a:rPr b="0" i="0" lang="iw" sz="1700" u="none" cap="none" strike="noStrik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b="1" i="0" lang="iw" sz="1700" u="none" cap="none" strike="noStrik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and a complex model</a:t>
            </a:r>
            <a:r>
              <a:rPr b="0" i="0" lang="iw" sz="1700" u="none" cap="none" strike="noStrik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where in </a:t>
            </a:r>
            <a:r>
              <a:rPr b="0" i="0" lang="iw" sz="1700" u="sng" cap="none" strike="noStrike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3"/>
              </a:rPr>
              <a:t>“Personalized Nutrition by Prediction of Glycemic Responses.</a:t>
            </a:r>
            <a:r>
              <a:rPr b="0" i="0" lang="iw" sz="1700" u="none" cap="none" strike="noStrik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” the same correlation was reached </a:t>
            </a:r>
            <a:r>
              <a:rPr b="1" i="0" lang="iw" sz="1700" u="none" cap="none" strike="noStrik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via the use of bacterial data</a:t>
            </a:r>
            <a:r>
              <a:rPr b="0" i="0" lang="iw" sz="1700" u="none" cap="none" strike="noStrik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b="1" i="0" lang="iw" sz="1700" u="none" cap="none" strike="noStrik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and a simpler model</a:t>
            </a:r>
            <a:r>
              <a:rPr b="0" i="0" lang="iw" sz="1700" u="none" cap="none" strike="noStrik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(gradient boosting model)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58" name="Shape 1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9" name="Shape 1159"/>
          <p:cNvSpPr txBox="1"/>
          <p:nvPr>
            <p:ph idx="1" type="subTitle"/>
          </p:nvPr>
        </p:nvSpPr>
        <p:spPr>
          <a:xfrm>
            <a:off x="190675" y="1858375"/>
            <a:ext cx="8520600" cy="792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iw"/>
              <a:t>Tomer</a:t>
            </a:r>
          </a:p>
        </p:txBody>
      </p:sp>
      <p:pic>
        <p:nvPicPr>
          <p:cNvPr id="1160" name="Shape 1160"/>
          <p:cNvPicPr preferRelativeResize="0"/>
          <p:nvPr/>
        </p:nvPicPr>
        <p:blipFill rotWithShape="1">
          <a:blip r:embed="rId3">
            <a:alphaModFix/>
          </a:blip>
          <a:srcRect b="89604" l="0" r="0" t="0"/>
          <a:stretch/>
        </p:blipFill>
        <p:spPr>
          <a:xfrm>
            <a:off x="743875" y="2822500"/>
            <a:ext cx="7821846" cy="49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1" name="Shape 1161"/>
          <p:cNvPicPr preferRelativeResize="0"/>
          <p:nvPr/>
        </p:nvPicPr>
        <p:blipFill rotWithShape="1">
          <a:blip r:embed="rId3">
            <a:alphaModFix/>
          </a:blip>
          <a:srcRect b="29373" l="0" r="0" t="64747"/>
          <a:stretch/>
        </p:blipFill>
        <p:spPr>
          <a:xfrm>
            <a:off x="1091800" y="3350832"/>
            <a:ext cx="7231549" cy="257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65" name="Shape 1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6" name="Shape 1166"/>
          <p:cNvSpPr txBox="1"/>
          <p:nvPr>
            <p:ph type="title"/>
          </p:nvPr>
        </p:nvSpPr>
        <p:spPr>
          <a:xfrm>
            <a:off x="311700" y="445025"/>
            <a:ext cx="39999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iw"/>
              <a:t>Network Structure</a:t>
            </a:r>
          </a:p>
        </p:txBody>
      </p:sp>
      <p:sp>
        <p:nvSpPr>
          <p:cNvPr id="1167" name="Shape 1167"/>
          <p:cNvSpPr txBox="1"/>
          <p:nvPr>
            <p:ph idx="1" type="body"/>
          </p:nvPr>
        </p:nvSpPr>
        <p:spPr>
          <a:xfrm>
            <a:off x="311700" y="1152475"/>
            <a:ext cx="4437300" cy="36039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iw"/>
              <a:t>Single Model</a:t>
            </a:r>
          </a:p>
          <a:p>
            <a:pPr indent="-228600" lvl="1" marL="914400" rtl="0">
              <a:spcBef>
                <a:spcPts val="0"/>
              </a:spcBef>
            </a:pPr>
            <a:r>
              <a:rPr lang="iw"/>
              <a:t>4 </a:t>
            </a:r>
            <a:r>
              <a:rPr i="1" lang="iw"/>
              <a:t>convolution subnetworks</a:t>
            </a:r>
            <a:r>
              <a:rPr lang="iw"/>
              <a:t> to deal with temporal data</a:t>
            </a:r>
          </a:p>
          <a:p>
            <a:pPr indent="-228600" lvl="1" marL="914400" rtl="0">
              <a:spcBef>
                <a:spcPts val="0"/>
              </a:spcBef>
            </a:pPr>
            <a:r>
              <a:rPr lang="iw"/>
              <a:t>Embedding of the static data into the 4 dimensional simplex</a:t>
            </a:r>
          </a:p>
          <a:p>
            <a:pPr indent="-228600" lvl="1" marL="914400" rtl="0">
              <a:spcBef>
                <a:spcPts val="0"/>
              </a:spcBef>
            </a:pPr>
            <a:r>
              <a:rPr i="1" lang="iw"/>
              <a:t>Hopefully,</a:t>
            </a:r>
            <a:r>
              <a:rPr lang="iw"/>
              <a:t> each convolution subnetwork will represent a different group of users, and the embedding will decide which user belongs to which group</a:t>
            </a:r>
          </a:p>
          <a:p>
            <a:pPr indent="-228600" lvl="0" marL="457200" rtl="0">
              <a:spcBef>
                <a:spcPts val="0"/>
              </a:spcBef>
            </a:pPr>
            <a:r>
              <a:rPr lang="iw"/>
              <a:t>Regularizations</a:t>
            </a:r>
          </a:p>
          <a:p>
            <a:pPr indent="-228600" lvl="1" marL="914400" rtl="0">
              <a:spcBef>
                <a:spcPts val="0"/>
              </a:spcBef>
            </a:pPr>
            <a:r>
              <a:rPr lang="iw"/>
              <a:t>L1 regularizations on the matrices multiplied by the input layer</a:t>
            </a:r>
          </a:p>
          <a:p>
            <a:pPr indent="-228600" lvl="1" marL="914400" rtl="0">
              <a:spcBef>
                <a:spcPts val="0"/>
              </a:spcBef>
            </a:pPr>
            <a:r>
              <a:rPr lang="iw"/>
              <a:t>“Low entropy” regularization on the embedding</a:t>
            </a:r>
          </a:p>
          <a:p>
            <a:pPr indent="-228600" lvl="0" marL="457200" rtl="0">
              <a:spcBef>
                <a:spcPts val="0"/>
              </a:spcBef>
            </a:pPr>
            <a:r>
              <a:rPr lang="iw"/>
              <a:t>Ensemble</a:t>
            </a:r>
          </a:p>
          <a:p>
            <a:pPr indent="-228600" lvl="1" marL="914400" rtl="0">
              <a:spcBef>
                <a:spcPts val="0"/>
              </a:spcBef>
            </a:pPr>
            <a:r>
              <a:rPr lang="iw"/>
              <a:t>Choosing features randomly</a:t>
            </a:r>
          </a:p>
          <a:p>
            <a:pPr indent="-228600" lvl="1" marL="914400" rtl="0">
              <a:spcBef>
                <a:spcPts val="0"/>
              </a:spcBef>
            </a:pPr>
            <a:r>
              <a:rPr lang="iw"/>
              <a:t>Predicting the average</a:t>
            </a:r>
          </a:p>
        </p:txBody>
      </p:sp>
      <p:pic>
        <p:nvPicPr>
          <p:cNvPr descr="NeuralNetwork.png" id="1168" name="Shape 11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62874" y="0"/>
            <a:ext cx="368505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72" name="Shape 1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3" name="Shape 1173"/>
          <p:cNvSpPr txBox="1"/>
          <p:nvPr>
            <p:ph type="title"/>
          </p:nvPr>
        </p:nvSpPr>
        <p:spPr>
          <a:xfrm>
            <a:off x="311700" y="445025"/>
            <a:ext cx="39999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iw"/>
              <a:t>Feature Building</a:t>
            </a:r>
          </a:p>
        </p:txBody>
      </p:sp>
      <p:sp>
        <p:nvSpPr>
          <p:cNvPr id="1174" name="Shape 1174"/>
          <p:cNvSpPr txBox="1"/>
          <p:nvPr>
            <p:ph idx="1" type="body"/>
          </p:nvPr>
        </p:nvSpPr>
        <p:spPr>
          <a:xfrm>
            <a:off x="311700" y="1152475"/>
            <a:ext cx="3999900" cy="3647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iw"/>
              <a:t>Temporal data is matrix for each sample</a:t>
            </a:r>
          </a:p>
          <a:p>
            <a:pPr indent="-228600" lvl="1" marL="914400" rtl="0">
              <a:spcBef>
                <a:spcPts val="0"/>
              </a:spcBef>
            </a:pPr>
            <a:r>
              <a:rPr lang="iw"/>
              <a:t>Glucose</a:t>
            </a:r>
          </a:p>
          <a:p>
            <a:pPr indent="-228600" lvl="1" marL="914400" rtl="0">
              <a:spcBef>
                <a:spcPts val="0"/>
              </a:spcBef>
            </a:pPr>
            <a:r>
              <a:rPr lang="iw"/>
              <a:t>Food</a:t>
            </a:r>
          </a:p>
          <a:p>
            <a:pPr indent="-228600" lvl="1" marL="914400" rtl="0">
              <a:spcBef>
                <a:spcPts val="0"/>
              </a:spcBef>
            </a:pPr>
            <a:r>
              <a:rPr lang="iw"/>
              <a:t>Sleep</a:t>
            </a:r>
          </a:p>
          <a:p>
            <a:pPr indent="-228600" lvl="0" marL="457200" rtl="0">
              <a:spcBef>
                <a:spcPts val="0"/>
              </a:spcBef>
            </a:pPr>
            <a:r>
              <a:rPr lang="iw"/>
              <a:t>Static data is vector for each sample</a:t>
            </a:r>
          </a:p>
          <a:p>
            <a:pPr indent="-228600" lvl="1" marL="914400" rtl="0">
              <a:spcBef>
                <a:spcPts val="0"/>
              </a:spcBef>
            </a:pPr>
            <a:r>
              <a:rPr lang="iw"/>
              <a:t>Small fixes (based on common sense)</a:t>
            </a:r>
          </a:p>
          <a:p>
            <a:pPr indent="-228600" lvl="1" marL="914400" rtl="0">
              <a:spcBef>
                <a:spcPts val="0"/>
              </a:spcBef>
            </a:pPr>
            <a:r>
              <a:rPr lang="iw"/>
              <a:t>Representations (indicators for questions)</a:t>
            </a:r>
          </a:p>
          <a:p>
            <a:pPr indent="-228600" lvl="0" marL="457200" rtl="0">
              <a:spcBef>
                <a:spcPts val="0"/>
              </a:spcBef>
            </a:pPr>
            <a:r>
              <a:rPr lang="iw"/>
              <a:t>Special case - bacteria data</a:t>
            </a:r>
          </a:p>
          <a:p>
            <a:pPr indent="-228600" lvl="1" marL="914400" rtl="0">
              <a:spcBef>
                <a:spcPts val="0"/>
              </a:spcBef>
            </a:pPr>
            <a:r>
              <a:rPr lang="iw"/>
              <a:t>The bacterial data had many missing entries and problematic structure</a:t>
            </a:r>
          </a:p>
          <a:p>
            <a:pPr indent="-228600" lvl="1" marL="914400" rtl="0">
              <a:spcBef>
                <a:spcPts val="0"/>
              </a:spcBef>
            </a:pPr>
            <a:r>
              <a:rPr lang="iw"/>
              <a:t>Due to network structure - group of users matter more than than actual values</a:t>
            </a:r>
          </a:p>
          <a:p>
            <a:pPr indent="-228600" lvl="1" marL="914400" rtl="0">
              <a:spcBef>
                <a:spcPts val="0"/>
              </a:spcBef>
            </a:pPr>
            <a:r>
              <a:rPr lang="iw"/>
              <a:t>Used cosine similarity as affinity measure</a:t>
            </a:r>
          </a:p>
          <a:p>
            <a:pPr indent="-228600" lvl="1" marL="914400" rtl="0">
              <a:spcBef>
                <a:spcPts val="0"/>
              </a:spcBef>
            </a:pPr>
            <a:r>
              <a:rPr lang="iw"/>
              <a:t>Clustered the train data, and learned to predict the cluster labels using simple models (random forest)</a:t>
            </a:r>
          </a:p>
        </p:txBody>
      </p:sp>
      <p:pic>
        <p:nvPicPr>
          <p:cNvPr descr="correlation_heatmap.png" id="1175" name="Shape 11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74975" y="236075"/>
            <a:ext cx="2882700" cy="28827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sne_clusters.png" id="1176" name="Shape 117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21799" y="2980924"/>
            <a:ext cx="2709876" cy="1863049"/>
          </a:xfrm>
          <a:prstGeom prst="rect">
            <a:avLst/>
          </a:prstGeom>
          <a:noFill/>
          <a:ln>
            <a:noFill/>
          </a:ln>
        </p:spPr>
      </p:pic>
      <p:sp>
        <p:nvSpPr>
          <p:cNvPr id="1177" name="Shape 1177"/>
          <p:cNvSpPr txBox="1"/>
          <p:nvPr/>
        </p:nvSpPr>
        <p:spPr>
          <a:xfrm>
            <a:off x="6331337" y="2707425"/>
            <a:ext cx="1395600" cy="2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iw" sz="1000"/>
              <a:t>Clustermap of Users</a:t>
            </a:r>
          </a:p>
        </p:txBody>
      </p:sp>
      <p:sp>
        <p:nvSpPr>
          <p:cNvPr id="1178" name="Shape 1178"/>
          <p:cNvSpPr txBox="1"/>
          <p:nvPr/>
        </p:nvSpPr>
        <p:spPr>
          <a:xfrm>
            <a:off x="5796995" y="4620606"/>
            <a:ext cx="2181300" cy="2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iw" sz="1000"/>
              <a:t>TSNE embedding, color by Cluster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82" name="Shape 1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3" name="Shape 1183"/>
          <p:cNvSpPr txBox="1"/>
          <p:nvPr>
            <p:ph type="title"/>
          </p:nvPr>
        </p:nvSpPr>
        <p:spPr>
          <a:xfrm>
            <a:off x="311700" y="445025"/>
            <a:ext cx="39999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iw"/>
              <a:t>Significant Insights</a:t>
            </a:r>
          </a:p>
        </p:txBody>
      </p:sp>
      <p:sp>
        <p:nvSpPr>
          <p:cNvPr id="1184" name="Shape 1184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iw"/>
              <a:t>Training embedding and convolution separately</a:t>
            </a:r>
          </a:p>
          <a:p>
            <a:pPr indent="-228600" lvl="1" marL="914400" rtl="0">
              <a:spcBef>
                <a:spcPts val="0"/>
              </a:spcBef>
            </a:pPr>
            <a:r>
              <a:rPr lang="iw"/>
              <a:t>Training together leads to quick overfitting</a:t>
            </a:r>
          </a:p>
          <a:p>
            <a:pPr indent="-228600" lvl="1" marL="914400" rtl="0">
              <a:spcBef>
                <a:spcPts val="0"/>
              </a:spcBef>
            </a:pPr>
            <a:r>
              <a:rPr lang="iw"/>
              <a:t>In fact, static data is scarce (only 800 different samples)</a:t>
            </a:r>
          </a:p>
          <a:p>
            <a:pPr indent="-228600" lvl="1" marL="914400" rtl="0">
              <a:spcBef>
                <a:spcPts val="0"/>
              </a:spcBef>
            </a:pPr>
            <a:r>
              <a:rPr lang="iw"/>
              <a:t>Imbalanced training - slower, but more stable</a:t>
            </a:r>
          </a:p>
          <a:p>
            <a:pPr indent="-228600" lvl="0" marL="457200" rtl="0">
              <a:spcBef>
                <a:spcPts val="0"/>
              </a:spcBef>
            </a:pPr>
            <a:r>
              <a:rPr lang="iw"/>
              <a:t>“</a:t>
            </a:r>
            <a:r>
              <a:rPr lang="iw" sz="1200"/>
              <a:t>Low entropy” regularization</a:t>
            </a:r>
          </a:p>
          <a:p>
            <a:pPr indent="-304800" lvl="1" marL="914400" rtl="0">
              <a:spcBef>
                <a:spcPts val="0"/>
              </a:spcBef>
              <a:buSzPct val="100000"/>
            </a:pPr>
            <a:r>
              <a:rPr lang="iw"/>
              <a:t>The embedding is in fact into a probability space</a:t>
            </a:r>
          </a:p>
          <a:p>
            <a:pPr indent="-228600" lvl="1" marL="914400" rtl="0">
              <a:spcBef>
                <a:spcPts val="0"/>
              </a:spcBef>
            </a:pPr>
            <a:r>
              <a:rPr lang="iw"/>
              <a:t>Early attempts revealed that the embedding became degenerated quickly</a:t>
            </a:r>
          </a:p>
          <a:p>
            <a:pPr indent="-228600" lvl="1" marL="914400" rtl="0">
              <a:spcBef>
                <a:spcPts val="0"/>
              </a:spcBef>
            </a:pPr>
            <a:r>
              <a:rPr lang="iw"/>
              <a:t>Punishing on low entropy embeddings (as a probability vector)</a:t>
            </a:r>
          </a:p>
        </p:txBody>
      </p:sp>
      <p:pic>
        <p:nvPicPr>
          <p:cNvPr descr="static_embeddings.png" id="1185" name="Shape 1185"/>
          <p:cNvPicPr preferRelativeResize="0"/>
          <p:nvPr/>
        </p:nvPicPr>
        <p:blipFill rotWithShape="1">
          <a:blip r:embed="rId3">
            <a:alphaModFix/>
          </a:blip>
          <a:srcRect b="0" l="11649" r="8669" t="0"/>
          <a:stretch/>
        </p:blipFill>
        <p:spPr>
          <a:xfrm>
            <a:off x="4282375" y="1216499"/>
            <a:ext cx="4528775" cy="2841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89" name="Shape 1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0" name="Shape 1190"/>
          <p:cNvSpPr txBox="1"/>
          <p:nvPr>
            <p:ph idx="1" type="subTitle"/>
          </p:nvPr>
        </p:nvSpPr>
        <p:spPr>
          <a:xfrm>
            <a:off x="190675" y="1858375"/>
            <a:ext cx="8520600" cy="792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iw"/>
              <a:t>Elad and Sigal</a:t>
            </a:r>
          </a:p>
        </p:txBody>
      </p:sp>
      <p:pic>
        <p:nvPicPr>
          <p:cNvPr id="1191" name="Shape 1191"/>
          <p:cNvPicPr preferRelativeResize="0"/>
          <p:nvPr/>
        </p:nvPicPr>
        <p:blipFill rotWithShape="1">
          <a:blip r:embed="rId3">
            <a:alphaModFix/>
          </a:blip>
          <a:srcRect b="89604" l="0" r="0" t="0"/>
          <a:stretch/>
        </p:blipFill>
        <p:spPr>
          <a:xfrm>
            <a:off x="743875" y="2822500"/>
            <a:ext cx="7821846" cy="49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2" name="Shape 1192"/>
          <p:cNvPicPr preferRelativeResize="0"/>
          <p:nvPr/>
        </p:nvPicPr>
        <p:blipFill rotWithShape="1">
          <a:blip r:embed="rId3">
            <a:alphaModFix/>
          </a:blip>
          <a:srcRect b="40784" l="0" r="0" t="54372"/>
          <a:stretch/>
        </p:blipFill>
        <p:spPr>
          <a:xfrm>
            <a:off x="910275" y="3388645"/>
            <a:ext cx="7231549" cy="211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96" name="Shape 1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7" name="Shape 1197"/>
          <p:cNvSpPr txBox="1"/>
          <p:nvPr>
            <p:ph type="ctrTitle"/>
          </p:nvPr>
        </p:nvSpPr>
        <p:spPr>
          <a:xfrm>
            <a:off x="1941909" y="1885950"/>
            <a:ext cx="6686400" cy="16971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rgbClr val="168DBA"/>
              </a:buClr>
              <a:buSzPct val="25000"/>
              <a:buFont typeface="Century Gothic"/>
              <a:buNone/>
            </a:pPr>
            <a:r>
              <a:rPr b="0" i="0" lang="iw" sz="4100" u="none" cap="none" strike="noStrike">
                <a:solidFill>
                  <a:srgbClr val="168DB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Final DNN network</a:t>
            </a:r>
          </a:p>
        </p:txBody>
      </p:sp>
      <p:sp>
        <p:nvSpPr>
          <p:cNvPr id="1198" name="Shape 1198"/>
          <p:cNvSpPr txBox="1"/>
          <p:nvPr>
            <p:ph idx="1" type="subTitle"/>
          </p:nvPr>
        </p:nvSpPr>
        <p:spPr>
          <a:xfrm>
            <a:off x="1941909" y="3583034"/>
            <a:ext cx="6686400" cy="84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0" i="0" lang="iw" sz="14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Elad Chomsky &amp; Sigal Peled-Leviatan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02" name="Shape 1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3" name="Shape 1203"/>
          <p:cNvSpPr txBox="1"/>
          <p:nvPr>
            <p:ph type="title"/>
          </p:nvPr>
        </p:nvSpPr>
        <p:spPr>
          <a:xfrm>
            <a:off x="1223628" y="465515"/>
            <a:ext cx="6683700" cy="9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rgbClr val="168DBA"/>
              </a:buClr>
              <a:buSzPct val="25000"/>
              <a:buFont typeface="Century Gothic"/>
              <a:buNone/>
            </a:pPr>
            <a:r>
              <a:rPr b="0" i="0" lang="iw" sz="2700" u="none" cap="none" strike="noStrike">
                <a:solidFill>
                  <a:srgbClr val="168DB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Basic Network</a:t>
            </a:r>
          </a:p>
        </p:txBody>
      </p:sp>
      <p:sp>
        <p:nvSpPr>
          <p:cNvPr id="1204" name="Shape 1204"/>
          <p:cNvSpPr txBox="1"/>
          <p:nvPr>
            <p:ph idx="1" type="body"/>
          </p:nvPr>
        </p:nvSpPr>
        <p:spPr>
          <a:xfrm>
            <a:off x="922475" y="1315994"/>
            <a:ext cx="6686400" cy="2833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rIns="68575" wrap="square" tIns="34275">
            <a:noAutofit/>
          </a:bodyPr>
          <a:lstStyle/>
          <a:p>
            <a:pPr indent="-254000" lvl="0" marL="2540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</a:pPr>
            <a:r>
              <a:rPr b="0" i="0" lang="iw" sz="14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Convolutional.</a:t>
            </a:r>
          </a:p>
          <a:p>
            <a:pPr indent="-254000" lvl="0" marL="25400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</a:pPr>
            <a:r>
              <a:rPr b="0" i="0" lang="iw" sz="14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Add scalars.</a:t>
            </a:r>
          </a:p>
          <a:p>
            <a:pPr indent="-254000" lvl="0" marL="25400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</a:pPr>
            <a:r>
              <a:rPr b="0" i="0" lang="iw" sz="14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Fully connected layers.</a:t>
            </a:r>
          </a:p>
        </p:txBody>
      </p:sp>
      <p:sp>
        <p:nvSpPr>
          <p:cNvPr id="1205" name="Shape 1205"/>
          <p:cNvSpPr/>
          <p:nvPr/>
        </p:nvSpPr>
        <p:spPr>
          <a:xfrm>
            <a:off x="5005668" y="653671"/>
            <a:ext cx="3886800" cy="521400"/>
          </a:xfrm>
          <a:prstGeom prst="roundRect">
            <a:avLst>
              <a:gd fmla="val 16667" name="adj"/>
            </a:avLst>
          </a:prstGeom>
          <a:solidFill>
            <a:srgbClr val="CDDFE9"/>
          </a:solidFill>
          <a:ln cap="rnd" cmpd="sng" w="158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34275" lIns="68575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i="0" lang="iw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Convolutional</a:t>
            </a:r>
            <a:br>
              <a:rPr b="1" i="0" lang="iw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b="1" i="0" lang="iw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Kernel = N, Depth = 32, Stride = 2</a:t>
            </a:r>
          </a:p>
        </p:txBody>
      </p:sp>
      <p:sp>
        <p:nvSpPr>
          <p:cNvPr id="1206" name="Shape 1206"/>
          <p:cNvSpPr/>
          <p:nvPr/>
        </p:nvSpPr>
        <p:spPr>
          <a:xfrm>
            <a:off x="5167687" y="1355749"/>
            <a:ext cx="3564600" cy="521400"/>
          </a:xfrm>
          <a:prstGeom prst="roundRect">
            <a:avLst>
              <a:gd fmla="val 16667" name="adj"/>
            </a:avLst>
          </a:prstGeom>
          <a:solidFill>
            <a:srgbClr val="CDDFE9"/>
          </a:solidFill>
          <a:ln cap="rnd" cmpd="sng" w="158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34275" lIns="68575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i="0" lang="iw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Convolutional</a:t>
            </a:r>
            <a:br>
              <a:rPr b="1" i="0" lang="iw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b="1" i="0" lang="iw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Kernel = N, Depth = 32, Stride = 1</a:t>
            </a:r>
          </a:p>
        </p:txBody>
      </p:sp>
      <p:sp>
        <p:nvSpPr>
          <p:cNvPr id="1207" name="Shape 1207"/>
          <p:cNvSpPr/>
          <p:nvPr/>
        </p:nvSpPr>
        <p:spPr>
          <a:xfrm>
            <a:off x="5437716" y="2060963"/>
            <a:ext cx="3024299" cy="521400"/>
          </a:xfrm>
          <a:prstGeom prst="roundRect">
            <a:avLst>
              <a:gd fmla="val 16667" name="adj"/>
            </a:avLst>
          </a:prstGeom>
          <a:solidFill>
            <a:srgbClr val="CDDFE9"/>
          </a:solidFill>
          <a:ln cap="rnd" cmpd="sng" w="158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34275" lIns="68575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i="0" lang="iw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Convolutional</a:t>
            </a:r>
            <a:br>
              <a:rPr b="1" i="0" lang="iw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b="1" i="0" lang="iw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Kernel = N, Depth = 8, Stride = 2</a:t>
            </a:r>
          </a:p>
        </p:txBody>
      </p:sp>
      <p:sp>
        <p:nvSpPr>
          <p:cNvPr id="1208" name="Shape 1208"/>
          <p:cNvSpPr/>
          <p:nvPr/>
        </p:nvSpPr>
        <p:spPr>
          <a:xfrm>
            <a:off x="5815757" y="2841779"/>
            <a:ext cx="2268300" cy="480000"/>
          </a:xfrm>
          <a:prstGeom prst="rect">
            <a:avLst/>
          </a:prstGeom>
          <a:solidFill>
            <a:srgbClr val="D6D6D6"/>
          </a:solidFill>
          <a:ln cap="rnd" cmpd="sng" w="158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34275" lIns="68575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i="0" lang="iw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Fully Connected.</a:t>
            </a:r>
            <a:br>
              <a:rPr b="1" i="0" lang="iw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b="1" i="0" lang="iw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Width = 32, Dropout = 0.05</a:t>
            </a:r>
          </a:p>
        </p:txBody>
      </p:sp>
      <p:cxnSp>
        <p:nvCxnSpPr>
          <p:cNvPr id="1209" name="Shape 1209"/>
          <p:cNvCxnSpPr>
            <a:stCxn id="1205" idx="2"/>
            <a:endCxn id="1206" idx="0"/>
          </p:cNvCxnSpPr>
          <p:nvPr/>
        </p:nvCxnSpPr>
        <p:spPr>
          <a:xfrm>
            <a:off x="6949068" y="1175071"/>
            <a:ext cx="900" cy="180600"/>
          </a:xfrm>
          <a:prstGeom prst="straightConnector1">
            <a:avLst/>
          </a:prstGeom>
          <a:noFill/>
          <a:ln cap="rnd" cmpd="sng" w="15875">
            <a:solidFill>
              <a:schemeClr val="accent1"/>
            </a:solidFill>
            <a:prstDash val="solid"/>
            <a:round/>
            <a:headEnd len="med" w="med" type="none"/>
            <a:tailEnd len="lg" w="lg" type="stealth"/>
          </a:ln>
        </p:spPr>
      </p:cxnSp>
      <p:cxnSp>
        <p:nvCxnSpPr>
          <p:cNvPr id="1210" name="Shape 1210"/>
          <p:cNvCxnSpPr>
            <a:stCxn id="1206" idx="2"/>
            <a:endCxn id="1207" idx="0"/>
          </p:cNvCxnSpPr>
          <p:nvPr/>
        </p:nvCxnSpPr>
        <p:spPr>
          <a:xfrm>
            <a:off x="6949987" y="1877149"/>
            <a:ext cx="0" cy="183900"/>
          </a:xfrm>
          <a:prstGeom prst="straightConnector1">
            <a:avLst/>
          </a:prstGeom>
          <a:noFill/>
          <a:ln cap="rnd" cmpd="sng" w="15875">
            <a:solidFill>
              <a:schemeClr val="accent1"/>
            </a:solidFill>
            <a:prstDash val="solid"/>
            <a:round/>
            <a:headEnd len="med" w="med" type="none"/>
            <a:tailEnd len="lg" w="lg" type="stealth"/>
          </a:ln>
        </p:spPr>
      </p:cxnSp>
      <p:cxnSp>
        <p:nvCxnSpPr>
          <p:cNvPr id="1211" name="Shape 1211"/>
          <p:cNvCxnSpPr>
            <a:endCxn id="1208" idx="1"/>
          </p:cNvCxnSpPr>
          <p:nvPr/>
        </p:nvCxnSpPr>
        <p:spPr>
          <a:xfrm flipH="1" rot="10800000">
            <a:off x="4756457" y="3081779"/>
            <a:ext cx="1059300" cy="681900"/>
          </a:xfrm>
          <a:prstGeom prst="bentConnector3">
            <a:avLst>
              <a:gd fmla="val 50002" name="adj1"/>
            </a:avLst>
          </a:prstGeom>
          <a:noFill/>
          <a:ln cap="rnd" cmpd="sng" w="15875">
            <a:solidFill>
              <a:schemeClr val="accent1"/>
            </a:solidFill>
            <a:prstDash val="solid"/>
            <a:round/>
            <a:headEnd len="med" w="med" type="none"/>
            <a:tailEnd len="lg" w="lg" type="stealth"/>
          </a:ln>
        </p:spPr>
      </p:cxnSp>
      <p:sp>
        <p:nvSpPr>
          <p:cNvPr id="1212" name="Shape 1212"/>
          <p:cNvSpPr/>
          <p:nvPr/>
        </p:nvSpPr>
        <p:spPr>
          <a:xfrm>
            <a:off x="3487350" y="1059581"/>
            <a:ext cx="1350300" cy="1620299"/>
          </a:xfrm>
          <a:prstGeom prst="cube">
            <a:avLst>
              <a:gd fmla="val 12720" name="adj"/>
            </a:avLst>
          </a:prstGeom>
          <a:solidFill>
            <a:srgbClr val="CBB3EB"/>
          </a:solidFill>
          <a:ln cap="rnd" cmpd="sng" w="9525">
            <a:solidFill>
              <a:srgbClr val="323232"/>
            </a:solidFill>
            <a:prstDash val="solid"/>
            <a:round/>
            <a:headEnd len="med" w="med" type="none"/>
            <a:tailEnd len="med" w="med" type="none"/>
          </a:ln>
          <a:effectLst>
            <a:outerShdw blurRad="38100" rotWithShape="0" dir="5400000" dist="25400">
              <a:srgbClr val="000000">
                <a:alpha val="24710"/>
              </a:srgbClr>
            </a:outerShdw>
          </a:effectLst>
        </p:spPr>
        <p:txBody>
          <a:bodyPr anchorCtr="0" anchor="ctr" bIns="34275" lIns="68575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i="0" lang="iw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Glucose</a:t>
            </a:r>
            <a:br>
              <a:rPr b="0" i="0" lang="iw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b="0" i="0" lang="iw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Nutrition (x7)</a:t>
            </a:r>
            <a:br>
              <a:rPr b="0" i="0" lang="iw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b="0" i="0" lang="iw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Sleep</a:t>
            </a:r>
          </a:p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i="0" lang="iw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24⋅15 min</a:t>
            </a:r>
            <a:br>
              <a:rPr b="0" i="0" lang="iw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b="0" i="0" lang="iw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(6 hours total) </a:t>
            </a:r>
          </a:p>
        </p:txBody>
      </p:sp>
      <p:cxnSp>
        <p:nvCxnSpPr>
          <p:cNvPr id="1213" name="Shape 1213"/>
          <p:cNvCxnSpPr/>
          <p:nvPr/>
        </p:nvCxnSpPr>
        <p:spPr>
          <a:xfrm>
            <a:off x="6949884" y="4622759"/>
            <a:ext cx="1200" cy="487200"/>
          </a:xfrm>
          <a:prstGeom prst="straightConnector1">
            <a:avLst/>
          </a:prstGeom>
          <a:noFill/>
          <a:ln cap="rnd" cmpd="sng" w="15875">
            <a:solidFill>
              <a:schemeClr val="accent1"/>
            </a:solidFill>
            <a:prstDash val="solid"/>
            <a:round/>
            <a:headEnd len="med" w="med" type="none"/>
            <a:tailEnd len="lg" w="lg" type="stealth"/>
          </a:ln>
        </p:spPr>
      </p:cxnSp>
      <p:cxnSp>
        <p:nvCxnSpPr>
          <p:cNvPr id="1214" name="Shape 1214"/>
          <p:cNvCxnSpPr>
            <a:endCxn id="1205" idx="1"/>
          </p:cNvCxnSpPr>
          <p:nvPr/>
        </p:nvCxnSpPr>
        <p:spPr>
          <a:xfrm flipH="1" rot="10800000">
            <a:off x="4301868" y="914371"/>
            <a:ext cx="703800" cy="253200"/>
          </a:xfrm>
          <a:prstGeom prst="bentConnector3">
            <a:avLst>
              <a:gd fmla="val -183" name="adj1"/>
            </a:avLst>
          </a:prstGeom>
          <a:noFill/>
          <a:ln cap="rnd" cmpd="sng" w="15875">
            <a:solidFill>
              <a:schemeClr val="accent1"/>
            </a:solidFill>
            <a:prstDash val="solid"/>
            <a:round/>
            <a:headEnd len="med" w="med" type="none"/>
            <a:tailEnd len="lg" w="lg" type="stealth"/>
          </a:ln>
        </p:spPr>
      </p:cxnSp>
      <p:sp>
        <p:nvSpPr>
          <p:cNvPr id="1215" name="Shape 1215"/>
          <p:cNvSpPr/>
          <p:nvPr/>
        </p:nvSpPr>
        <p:spPr>
          <a:xfrm>
            <a:off x="3568359" y="3003798"/>
            <a:ext cx="1188300" cy="1519499"/>
          </a:xfrm>
          <a:prstGeom prst="foldedCorner">
            <a:avLst>
              <a:gd fmla="val 16667" name="adj"/>
            </a:avLst>
          </a:prstGeom>
          <a:solidFill>
            <a:srgbClr val="CBB1EA"/>
          </a:solidFill>
          <a:ln cap="rnd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34275" lIns="68575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i="0" lang="iw" sz="12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Gender</a:t>
            </a:r>
            <a:br>
              <a:rPr b="0" i="0" lang="iw" sz="12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b="0" i="0" lang="iw" sz="12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Year of birth</a:t>
            </a: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i="0" lang="iw" sz="12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HbA1C%</a:t>
            </a: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i="0" lang="iw" sz="12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Body weight</a:t>
            </a: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i="0" lang="iw" sz="12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BMI</a:t>
            </a: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i="0" lang="iw" sz="12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Time of day</a:t>
            </a:r>
          </a:p>
        </p:txBody>
      </p:sp>
      <p:sp>
        <p:nvSpPr>
          <p:cNvPr id="1216" name="Shape 1216"/>
          <p:cNvSpPr/>
          <p:nvPr/>
        </p:nvSpPr>
        <p:spPr>
          <a:xfrm>
            <a:off x="5815758" y="3482668"/>
            <a:ext cx="2268299" cy="480000"/>
          </a:xfrm>
          <a:prstGeom prst="rect">
            <a:avLst/>
          </a:prstGeom>
          <a:solidFill>
            <a:srgbClr val="D6D6D6"/>
          </a:solidFill>
          <a:ln cap="rnd" cmpd="sng" w="158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34275" lIns="68575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i="0" lang="iw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Fully Connected.</a:t>
            </a:r>
            <a:br>
              <a:rPr b="1" i="0" lang="iw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b="1" i="0" lang="iw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Width = 32, Dropout = 0.05</a:t>
            </a:r>
          </a:p>
        </p:txBody>
      </p:sp>
      <p:sp>
        <p:nvSpPr>
          <p:cNvPr id="1217" name="Shape 1217"/>
          <p:cNvSpPr/>
          <p:nvPr/>
        </p:nvSpPr>
        <p:spPr>
          <a:xfrm>
            <a:off x="5815757" y="4142622"/>
            <a:ext cx="2268300" cy="480000"/>
          </a:xfrm>
          <a:prstGeom prst="rect">
            <a:avLst/>
          </a:prstGeom>
          <a:solidFill>
            <a:srgbClr val="D6D6D6"/>
          </a:solidFill>
          <a:ln cap="rnd" cmpd="sng" w="158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34275" lIns="68575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i="0" lang="iw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Fully Connected.</a:t>
            </a:r>
            <a:br>
              <a:rPr b="1" i="0" lang="iw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b="1" i="0" lang="iw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Width = 32, Dropout = 0.05</a:t>
            </a:r>
          </a:p>
        </p:txBody>
      </p:sp>
      <p:sp>
        <p:nvSpPr>
          <p:cNvPr id="1218" name="Shape 1218"/>
          <p:cNvSpPr/>
          <p:nvPr/>
        </p:nvSpPr>
        <p:spPr>
          <a:xfrm>
            <a:off x="6843300" y="4731989"/>
            <a:ext cx="216000" cy="216000"/>
          </a:xfrm>
          <a:prstGeom prst="ellipse">
            <a:avLst/>
          </a:prstGeom>
          <a:solidFill>
            <a:srgbClr val="D6D6D6"/>
          </a:solidFill>
          <a:ln cap="rnd" cmpd="sng" w="158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34275" lIns="68575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1219" name="Shape 1219"/>
          <p:cNvCxnSpPr>
            <a:stCxn id="1208" idx="2"/>
            <a:endCxn id="1216" idx="0"/>
          </p:cNvCxnSpPr>
          <p:nvPr/>
        </p:nvCxnSpPr>
        <p:spPr>
          <a:xfrm>
            <a:off x="6949907" y="3321779"/>
            <a:ext cx="0" cy="160800"/>
          </a:xfrm>
          <a:prstGeom prst="straightConnector1">
            <a:avLst/>
          </a:prstGeom>
          <a:noFill/>
          <a:ln cap="rnd" cmpd="sng" w="15875">
            <a:solidFill>
              <a:schemeClr val="accent1"/>
            </a:solidFill>
            <a:prstDash val="solid"/>
            <a:round/>
            <a:headEnd len="med" w="med" type="none"/>
            <a:tailEnd len="lg" w="lg" type="stealth"/>
          </a:ln>
        </p:spPr>
      </p:cxnSp>
      <p:cxnSp>
        <p:nvCxnSpPr>
          <p:cNvPr id="1220" name="Shape 1220"/>
          <p:cNvCxnSpPr>
            <a:stCxn id="1216" idx="2"/>
            <a:endCxn id="1217" idx="0"/>
          </p:cNvCxnSpPr>
          <p:nvPr/>
        </p:nvCxnSpPr>
        <p:spPr>
          <a:xfrm>
            <a:off x="6949908" y="3962668"/>
            <a:ext cx="0" cy="180000"/>
          </a:xfrm>
          <a:prstGeom prst="straightConnector1">
            <a:avLst/>
          </a:prstGeom>
          <a:noFill/>
          <a:ln cap="rnd" cmpd="sng" w="15875">
            <a:solidFill>
              <a:schemeClr val="accent1"/>
            </a:solidFill>
            <a:prstDash val="solid"/>
            <a:round/>
            <a:headEnd len="med" w="med" type="none"/>
            <a:tailEnd len="lg" w="lg" type="stealth"/>
          </a:ln>
        </p:spPr>
      </p:cxnSp>
      <p:cxnSp>
        <p:nvCxnSpPr>
          <p:cNvPr id="1221" name="Shape 1221"/>
          <p:cNvCxnSpPr/>
          <p:nvPr/>
        </p:nvCxnSpPr>
        <p:spPr>
          <a:xfrm>
            <a:off x="6948265" y="2575759"/>
            <a:ext cx="0" cy="266100"/>
          </a:xfrm>
          <a:prstGeom prst="straightConnector1">
            <a:avLst/>
          </a:prstGeom>
          <a:noFill/>
          <a:ln cap="rnd" cmpd="sng" w="15875">
            <a:solidFill>
              <a:schemeClr val="accent1"/>
            </a:solidFill>
            <a:prstDash val="solid"/>
            <a:round/>
            <a:headEnd len="med" w="med" type="none"/>
            <a:tailEnd len="lg" w="lg" type="stealth"/>
          </a:ln>
        </p:spPr>
      </p:cxn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25" name="Shape 1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6" name="Shape 1226"/>
          <p:cNvSpPr txBox="1"/>
          <p:nvPr>
            <p:ph type="title"/>
          </p:nvPr>
        </p:nvSpPr>
        <p:spPr>
          <a:xfrm>
            <a:off x="1944693" y="468082"/>
            <a:ext cx="6683700" cy="9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rgbClr val="168DBA"/>
              </a:buClr>
              <a:buSzPct val="25000"/>
              <a:buFont typeface="Century Gothic"/>
              <a:buNone/>
            </a:pPr>
            <a:r>
              <a:rPr b="0" i="0" lang="iw" sz="2700" u="none" cap="none" strike="noStrike">
                <a:solidFill>
                  <a:srgbClr val="168DB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Ensemble of Networks</a:t>
            </a:r>
          </a:p>
        </p:txBody>
      </p:sp>
      <p:sp>
        <p:nvSpPr>
          <p:cNvPr id="1227" name="Shape 1227"/>
          <p:cNvSpPr txBox="1"/>
          <p:nvPr>
            <p:ph idx="1" type="body"/>
          </p:nvPr>
        </p:nvSpPr>
        <p:spPr>
          <a:xfrm>
            <a:off x="885407" y="1186248"/>
            <a:ext cx="6686400" cy="2833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rIns="68575" wrap="square" tIns="34275">
            <a:noAutofit/>
          </a:bodyPr>
          <a:lstStyle/>
          <a:p>
            <a:pPr indent="-254000" lvl="0" marL="2540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</a:pPr>
            <a:r>
              <a:rPr b="0" i="0" lang="iw" sz="14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Different kernel sizes.</a:t>
            </a:r>
          </a:p>
          <a:p>
            <a:pPr indent="-254000" lvl="0" marL="25400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</a:pPr>
            <a:r>
              <a:rPr b="0" i="0" lang="iw" sz="14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Different number of training epochs</a:t>
            </a:r>
            <a:br>
              <a:rPr b="0" i="0" lang="iw" sz="14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b="0" i="0" lang="iw" sz="14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(Using cross-validation).</a:t>
            </a:r>
          </a:p>
          <a:p>
            <a:pPr indent="-254000" lvl="0" marL="25400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</a:pPr>
            <a:r>
              <a:rPr b="0" i="0" lang="iw" sz="14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Use average of ensemble to predict.</a:t>
            </a:r>
          </a:p>
        </p:txBody>
      </p:sp>
      <p:sp>
        <p:nvSpPr>
          <p:cNvPr id="1228" name="Shape 1228"/>
          <p:cNvSpPr/>
          <p:nvPr/>
        </p:nvSpPr>
        <p:spPr>
          <a:xfrm>
            <a:off x="1547663" y="2571117"/>
            <a:ext cx="971999" cy="918000"/>
          </a:xfrm>
          <a:prstGeom prst="roundRect">
            <a:avLst>
              <a:gd fmla="val 16667" name="adj"/>
            </a:avLst>
          </a:prstGeom>
          <a:solidFill>
            <a:srgbClr val="D8D8D8"/>
          </a:solidFill>
          <a:ln cap="rnd" cmpd="sng" w="158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34275" lIns="68575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i="0" lang="iw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Kernel 3</a:t>
            </a:r>
            <a:br>
              <a:rPr b="1" i="0" lang="iw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i="0" lang="iw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ReLU</a:t>
            </a:r>
          </a:p>
        </p:txBody>
      </p:sp>
      <p:sp>
        <p:nvSpPr>
          <p:cNvPr id="1229" name="Shape 1229"/>
          <p:cNvSpPr/>
          <p:nvPr/>
        </p:nvSpPr>
        <p:spPr>
          <a:xfrm>
            <a:off x="2735796" y="2571117"/>
            <a:ext cx="972000" cy="918000"/>
          </a:xfrm>
          <a:prstGeom prst="roundRect">
            <a:avLst>
              <a:gd fmla="val 16667" name="adj"/>
            </a:avLst>
          </a:prstGeom>
          <a:solidFill>
            <a:srgbClr val="D8D8D8"/>
          </a:solidFill>
          <a:ln cap="rnd" cmpd="sng" w="158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34275" lIns="68575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i="0" lang="iw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Kernel 4</a:t>
            </a:r>
            <a:br>
              <a:rPr b="1" i="0" lang="iw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i="0" lang="iw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ReLU</a:t>
            </a:r>
          </a:p>
        </p:txBody>
      </p:sp>
      <p:sp>
        <p:nvSpPr>
          <p:cNvPr id="1230" name="Shape 1230"/>
          <p:cNvSpPr/>
          <p:nvPr/>
        </p:nvSpPr>
        <p:spPr>
          <a:xfrm>
            <a:off x="5922150" y="2571117"/>
            <a:ext cx="972000" cy="918000"/>
          </a:xfrm>
          <a:prstGeom prst="roundRect">
            <a:avLst>
              <a:gd fmla="val 16667" name="adj"/>
            </a:avLst>
          </a:prstGeom>
          <a:solidFill>
            <a:srgbClr val="D8D8D8"/>
          </a:solidFill>
          <a:ln cap="rnd" cmpd="sng" w="158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34275" lIns="68575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i="0" lang="iw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Kernel 8</a:t>
            </a:r>
            <a:br>
              <a:rPr b="1" i="0" lang="iw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i="0" lang="iw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ReLU</a:t>
            </a:r>
          </a:p>
        </p:txBody>
      </p:sp>
      <p:sp>
        <p:nvSpPr>
          <p:cNvPr id="1231" name="Shape 1231"/>
          <p:cNvSpPr/>
          <p:nvPr/>
        </p:nvSpPr>
        <p:spPr>
          <a:xfrm>
            <a:off x="3923927" y="2571117"/>
            <a:ext cx="972000" cy="918000"/>
          </a:xfrm>
          <a:prstGeom prst="roundRect">
            <a:avLst>
              <a:gd fmla="val 16667" name="adj"/>
            </a:avLst>
          </a:prstGeom>
          <a:solidFill>
            <a:srgbClr val="D8D8D8"/>
          </a:solidFill>
          <a:ln cap="rnd" cmpd="sng" w="158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34275" lIns="68575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i="0" lang="iw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Kernel 5</a:t>
            </a:r>
            <a:br>
              <a:rPr b="1" i="0" lang="iw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i="0" lang="iw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ReLU</a:t>
            </a:r>
          </a:p>
        </p:txBody>
      </p:sp>
      <p:sp>
        <p:nvSpPr>
          <p:cNvPr id="1232" name="Shape 1232"/>
          <p:cNvSpPr/>
          <p:nvPr/>
        </p:nvSpPr>
        <p:spPr>
          <a:xfrm>
            <a:off x="3761891" y="4083286"/>
            <a:ext cx="1296300" cy="324000"/>
          </a:xfrm>
          <a:prstGeom prst="rect">
            <a:avLst/>
          </a:prstGeom>
          <a:solidFill>
            <a:srgbClr val="D6D6D6"/>
          </a:solidFill>
          <a:ln cap="rnd" cmpd="sng" w="158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34275" lIns="68575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i="0" lang="iw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Average</a:t>
            </a:r>
          </a:p>
        </p:txBody>
      </p:sp>
      <p:cxnSp>
        <p:nvCxnSpPr>
          <p:cNvPr id="1233" name="Shape 1233"/>
          <p:cNvCxnSpPr>
            <a:stCxn id="1228" idx="2"/>
          </p:cNvCxnSpPr>
          <p:nvPr/>
        </p:nvCxnSpPr>
        <p:spPr>
          <a:xfrm>
            <a:off x="2033663" y="3489117"/>
            <a:ext cx="0" cy="269400"/>
          </a:xfrm>
          <a:prstGeom prst="straightConnector1">
            <a:avLst/>
          </a:prstGeom>
          <a:noFill/>
          <a:ln cap="rnd" cmpd="sng" w="158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34" name="Shape 1234"/>
          <p:cNvCxnSpPr/>
          <p:nvPr/>
        </p:nvCxnSpPr>
        <p:spPr>
          <a:xfrm>
            <a:off x="3221850" y="3489219"/>
            <a:ext cx="0" cy="269400"/>
          </a:xfrm>
          <a:prstGeom prst="straightConnector1">
            <a:avLst/>
          </a:prstGeom>
          <a:noFill/>
          <a:ln cap="rnd" cmpd="sng" w="158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35" name="Shape 1235"/>
          <p:cNvCxnSpPr>
            <a:stCxn id="1231" idx="2"/>
          </p:cNvCxnSpPr>
          <p:nvPr/>
        </p:nvCxnSpPr>
        <p:spPr>
          <a:xfrm>
            <a:off x="4409927" y="3489117"/>
            <a:ext cx="0" cy="269400"/>
          </a:xfrm>
          <a:prstGeom prst="straightConnector1">
            <a:avLst/>
          </a:prstGeom>
          <a:noFill/>
          <a:ln cap="rnd" cmpd="sng" w="158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36" name="Shape 1236"/>
          <p:cNvCxnSpPr>
            <a:stCxn id="1230" idx="2"/>
          </p:cNvCxnSpPr>
          <p:nvPr/>
        </p:nvCxnSpPr>
        <p:spPr>
          <a:xfrm>
            <a:off x="6408150" y="3489117"/>
            <a:ext cx="0" cy="269400"/>
          </a:xfrm>
          <a:prstGeom prst="straightConnector1">
            <a:avLst/>
          </a:prstGeom>
          <a:noFill/>
          <a:ln cap="rnd" cmpd="sng" w="158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37" name="Shape 1237"/>
          <p:cNvCxnSpPr/>
          <p:nvPr/>
        </p:nvCxnSpPr>
        <p:spPr>
          <a:xfrm>
            <a:off x="2033718" y="3758617"/>
            <a:ext cx="4374300" cy="0"/>
          </a:xfrm>
          <a:prstGeom prst="straightConnector1">
            <a:avLst/>
          </a:prstGeom>
          <a:noFill/>
          <a:ln cap="rnd" cmpd="sng" w="158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38" name="Shape 1238"/>
          <p:cNvCxnSpPr>
            <a:endCxn id="1232" idx="0"/>
          </p:cNvCxnSpPr>
          <p:nvPr/>
        </p:nvCxnSpPr>
        <p:spPr>
          <a:xfrm>
            <a:off x="4410041" y="3758686"/>
            <a:ext cx="0" cy="324600"/>
          </a:xfrm>
          <a:prstGeom prst="straightConnector1">
            <a:avLst/>
          </a:prstGeom>
          <a:noFill/>
          <a:ln cap="rnd" cmpd="sng" w="15875">
            <a:solidFill>
              <a:schemeClr val="accent1"/>
            </a:solidFill>
            <a:prstDash val="solid"/>
            <a:round/>
            <a:headEnd len="med" w="med" type="none"/>
            <a:tailEnd len="lg" w="lg" type="stealth"/>
          </a:ln>
        </p:spPr>
      </p:cxnSp>
      <p:cxnSp>
        <p:nvCxnSpPr>
          <p:cNvPr id="1239" name="Shape 1239"/>
          <p:cNvCxnSpPr/>
          <p:nvPr/>
        </p:nvCxnSpPr>
        <p:spPr>
          <a:xfrm>
            <a:off x="4408198" y="4407321"/>
            <a:ext cx="0" cy="324600"/>
          </a:xfrm>
          <a:prstGeom prst="straightConnector1">
            <a:avLst/>
          </a:prstGeom>
          <a:noFill/>
          <a:ln cap="rnd" cmpd="sng" w="15875">
            <a:solidFill>
              <a:schemeClr val="accent1"/>
            </a:solidFill>
            <a:prstDash val="solid"/>
            <a:round/>
            <a:headEnd len="med" w="med" type="none"/>
            <a:tailEnd len="lg" w="lg" type="stealth"/>
          </a:ln>
        </p:spPr>
      </p:cxnSp>
      <p:sp>
        <p:nvSpPr>
          <p:cNvPr id="1240" name="Shape 1240"/>
          <p:cNvSpPr txBox="1"/>
          <p:nvPr/>
        </p:nvSpPr>
        <p:spPr>
          <a:xfrm>
            <a:off x="4896036" y="2301719"/>
            <a:ext cx="1026300" cy="9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i="0" lang="iw" sz="5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…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44" name="Shape 1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5" name="Shape 1245"/>
          <p:cNvSpPr txBox="1"/>
          <p:nvPr>
            <p:ph type="title"/>
          </p:nvPr>
        </p:nvSpPr>
        <p:spPr>
          <a:xfrm>
            <a:off x="1944693" y="468082"/>
            <a:ext cx="6683700" cy="9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rgbClr val="168DBA"/>
              </a:buClr>
              <a:buSzPct val="25000"/>
              <a:buFont typeface="Century Gothic"/>
              <a:buNone/>
            </a:pPr>
            <a:r>
              <a:rPr b="0" i="0" lang="iw" sz="2700" u="none" cap="none" strike="noStrike">
                <a:solidFill>
                  <a:srgbClr val="168DB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Delta Method</a:t>
            </a:r>
          </a:p>
        </p:txBody>
      </p:sp>
      <p:sp>
        <p:nvSpPr>
          <p:cNvPr id="1246" name="Shape 1246"/>
          <p:cNvSpPr txBox="1"/>
          <p:nvPr>
            <p:ph idx="1" type="body"/>
          </p:nvPr>
        </p:nvSpPr>
        <p:spPr>
          <a:xfrm>
            <a:off x="656806" y="1136821"/>
            <a:ext cx="5049300" cy="2833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rIns="68575" wrap="square" tIns="34275">
            <a:noAutofit/>
          </a:bodyPr>
          <a:lstStyle/>
          <a:p>
            <a:pPr indent="-254000" lvl="0" marL="2540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</a:pPr>
            <a:r>
              <a:rPr b="0" i="0" lang="iw" sz="14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One ensemble, ReLU function </a:t>
            </a:r>
          </a:p>
          <a:p>
            <a:pPr indent="-254000" lvl="0" marL="25400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</a:pPr>
            <a:r>
              <a:rPr b="0" i="0" lang="iw" sz="14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Calculate the remainder:      y - y_pred</a:t>
            </a:r>
          </a:p>
          <a:p>
            <a:pPr indent="-254000" lvl="0" marL="25400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</a:pPr>
            <a:r>
              <a:rPr b="0" i="0" lang="iw" sz="14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</a:t>
            </a:r>
            <a:r>
              <a:rPr b="0" baseline="30000" i="0" lang="iw" sz="14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nd</a:t>
            </a:r>
            <a:r>
              <a:rPr b="0" i="0" lang="iw" sz="14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ensemble, Tanh function</a:t>
            </a:r>
          </a:p>
          <a:p>
            <a:pPr indent="-215900" lvl="1" marL="55880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</a:pPr>
            <a:r>
              <a:rPr b="0" i="0" lang="iw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prediction of remainder.</a:t>
            </a:r>
          </a:p>
          <a:p>
            <a:pPr indent="-254000" lvl="0" marL="25400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</a:pPr>
            <a:r>
              <a:rPr b="0" i="0" lang="iw" sz="14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Sum result of both networks.</a:t>
            </a:r>
          </a:p>
        </p:txBody>
      </p:sp>
      <p:sp>
        <p:nvSpPr>
          <p:cNvPr id="1247" name="Shape 1247"/>
          <p:cNvSpPr/>
          <p:nvPr/>
        </p:nvSpPr>
        <p:spPr>
          <a:xfrm>
            <a:off x="6948264" y="1476090"/>
            <a:ext cx="1080300" cy="918000"/>
          </a:xfrm>
          <a:prstGeom prst="roundRect">
            <a:avLst>
              <a:gd fmla="val 16667" name="adj"/>
            </a:avLst>
          </a:prstGeom>
          <a:solidFill>
            <a:srgbClr val="D8D8D8"/>
          </a:solidFill>
          <a:ln cap="rnd" cmpd="sng" w="158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34275" lIns="68575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i="0" lang="iw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ReLU</a:t>
            </a: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i="0" lang="iw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Ensemble</a:t>
            </a:r>
          </a:p>
        </p:txBody>
      </p:sp>
      <p:cxnSp>
        <p:nvCxnSpPr>
          <p:cNvPr id="1248" name="Shape 1248"/>
          <p:cNvCxnSpPr/>
          <p:nvPr/>
        </p:nvCxnSpPr>
        <p:spPr>
          <a:xfrm>
            <a:off x="7272300" y="1174562"/>
            <a:ext cx="0" cy="301500"/>
          </a:xfrm>
          <a:prstGeom prst="straightConnector1">
            <a:avLst/>
          </a:prstGeom>
          <a:noFill/>
          <a:ln cap="rnd" cmpd="sng" w="158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49" name="Shape 1249"/>
          <p:cNvSpPr txBox="1"/>
          <p:nvPr/>
        </p:nvSpPr>
        <p:spPr>
          <a:xfrm>
            <a:off x="7110281" y="897563"/>
            <a:ext cx="3240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i="0" lang="iw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X</a:t>
            </a:r>
          </a:p>
        </p:txBody>
      </p:sp>
      <p:sp>
        <p:nvSpPr>
          <p:cNvPr id="1250" name="Shape 1250"/>
          <p:cNvSpPr txBox="1"/>
          <p:nvPr/>
        </p:nvSpPr>
        <p:spPr>
          <a:xfrm>
            <a:off x="7488324" y="897563"/>
            <a:ext cx="3240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i="0" lang="iw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</a:p>
        </p:txBody>
      </p:sp>
      <p:sp>
        <p:nvSpPr>
          <p:cNvPr id="1251" name="Shape 1251"/>
          <p:cNvSpPr/>
          <p:nvPr/>
        </p:nvSpPr>
        <p:spPr>
          <a:xfrm>
            <a:off x="6948264" y="3003947"/>
            <a:ext cx="1080300" cy="918000"/>
          </a:xfrm>
          <a:prstGeom prst="roundRect">
            <a:avLst>
              <a:gd fmla="val 16667" name="adj"/>
            </a:avLst>
          </a:prstGeom>
          <a:solidFill>
            <a:srgbClr val="D8D8D8"/>
          </a:solidFill>
          <a:ln cap="rnd" cmpd="sng" w="158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34275" lIns="68575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i="0" lang="iw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Tanh</a:t>
            </a: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i="0" lang="iw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Ensemble</a:t>
            </a:r>
          </a:p>
        </p:txBody>
      </p:sp>
      <p:cxnSp>
        <p:nvCxnSpPr>
          <p:cNvPr id="1252" name="Shape 1252"/>
          <p:cNvCxnSpPr/>
          <p:nvPr/>
        </p:nvCxnSpPr>
        <p:spPr>
          <a:xfrm rot="10800000">
            <a:off x="7758407" y="1059581"/>
            <a:ext cx="486000" cy="0"/>
          </a:xfrm>
          <a:prstGeom prst="straightConnector1">
            <a:avLst/>
          </a:prstGeom>
          <a:noFill/>
          <a:ln cap="rnd" cmpd="sng" w="158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53" name="Shape 1253"/>
          <p:cNvCxnSpPr/>
          <p:nvPr/>
        </p:nvCxnSpPr>
        <p:spPr>
          <a:xfrm rot="10800000">
            <a:off x="8244407" y="1059419"/>
            <a:ext cx="0" cy="1590000"/>
          </a:xfrm>
          <a:prstGeom prst="straightConnector1">
            <a:avLst/>
          </a:prstGeom>
          <a:noFill/>
          <a:ln cap="rnd" cmpd="sng" w="158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54" name="Shape 1254"/>
          <p:cNvCxnSpPr/>
          <p:nvPr/>
        </p:nvCxnSpPr>
        <p:spPr>
          <a:xfrm>
            <a:off x="7650342" y="1167593"/>
            <a:ext cx="0" cy="308400"/>
          </a:xfrm>
          <a:prstGeom prst="straightConnector1">
            <a:avLst/>
          </a:prstGeom>
          <a:noFill/>
          <a:ln cap="rnd" cmpd="sng" w="158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55" name="Shape 1255"/>
          <p:cNvCxnSpPr/>
          <p:nvPr/>
        </p:nvCxnSpPr>
        <p:spPr>
          <a:xfrm flipH="1">
            <a:off x="7743044" y="2649419"/>
            <a:ext cx="501300" cy="5100"/>
          </a:xfrm>
          <a:prstGeom prst="straightConnector1">
            <a:avLst/>
          </a:prstGeom>
          <a:noFill/>
          <a:ln cap="rnd" cmpd="sng" w="15875">
            <a:solidFill>
              <a:schemeClr val="accent1"/>
            </a:solidFill>
            <a:prstDash val="solid"/>
            <a:round/>
            <a:headEnd len="med" w="med" type="none"/>
            <a:tailEnd len="lg" w="lg" type="stealth"/>
          </a:ln>
        </p:spPr>
      </p:cxnSp>
      <p:cxnSp>
        <p:nvCxnSpPr>
          <p:cNvPr id="1256" name="Shape 1256"/>
          <p:cNvCxnSpPr/>
          <p:nvPr/>
        </p:nvCxnSpPr>
        <p:spPr>
          <a:xfrm>
            <a:off x="7650342" y="2409731"/>
            <a:ext cx="0" cy="594300"/>
          </a:xfrm>
          <a:prstGeom prst="straightConnector1">
            <a:avLst/>
          </a:prstGeom>
          <a:noFill/>
          <a:ln cap="rnd" cmpd="sng" w="158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1257" name="Shape 1257"/>
          <p:cNvGrpSpPr/>
          <p:nvPr/>
        </p:nvGrpSpPr>
        <p:grpSpPr>
          <a:xfrm>
            <a:off x="7573868" y="2578057"/>
            <a:ext cx="162000" cy="162000"/>
            <a:chOff x="9480375" y="3573016"/>
            <a:chExt cx="216000" cy="216000"/>
          </a:xfrm>
        </p:grpSpPr>
        <p:sp>
          <p:nvSpPr>
            <p:cNvPr id="1258" name="Shape 1258"/>
            <p:cNvSpPr/>
            <p:nvPr/>
          </p:nvSpPr>
          <p:spPr>
            <a:xfrm>
              <a:off x="9480375" y="3573016"/>
              <a:ext cx="216000" cy="216000"/>
            </a:xfrm>
            <a:prstGeom prst="ellipse">
              <a:avLst/>
            </a:prstGeom>
            <a:solidFill>
              <a:schemeClr val="lt1"/>
            </a:solidFill>
            <a:ln cap="rnd" cmpd="sng" w="1587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34275" lIns="68575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259" name="Shape 1259"/>
            <p:cNvSpPr/>
            <p:nvPr/>
          </p:nvSpPr>
          <p:spPr>
            <a:xfrm>
              <a:off x="9516379" y="3609019"/>
              <a:ext cx="144000" cy="144000"/>
            </a:xfrm>
            <a:prstGeom prst="mathMinus">
              <a:avLst>
                <a:gd fmla="val 23520" name="adj1"/>
              </a:avLst>
            </a:prstGeom>
            <a:gradFill>
              <a:gsLst>
                <a:gs pos="0">
                  <a:srgbClr val="4F4F4F"/>
                </a:gs>
                <a:gs pos="100000">
                  <a:srgbClr val="303030"/>
                </a:gs>
              </a:gsLst>
              <a:lin ang="5400012" scaled="0"/>
            </a:gradFill>
            <a:ln cap="rnd" cmpd="sng" w="9525">
              <a:solidFill>
                <a:srgbClr val="323232"/>
              </a:solidFill>
              <a:prstDash val="solid"/>
              <a:round/>
              <a:headEnd len="med" w="med" type="none"/>
              <a:tailEnd len="med" w="med" type="none"/>
            </a:ln>
            <a:effectLst>
              <a:outerShdw blurRad="38100" rotWithShape="0" dir="5400000" dist="25400">
                <a:srgbClr val="000000">
                  <a:alpha val="24710"/>
                </a:srgbClr>
              </a:outerShdw>
            </a:effectLst>
          </p:spPr>
          <p:txBody>
            <a:bodyPr anchorCtr="0" anchor="ctr" bIns="34275" lIns="68575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cxnSp>
        <p:nvCxnSpPr>
          <p:cNvPr id="1260" name="Shape 1260"/>
          <p:cNvCxnSpPr/>
          <p:nvPr/>
        </p:nvCxnSpPr>
        <p:spPr>
          <a:xfrm rot="10800000">
            <a:off x="6678288" y="1059581"/>
            <a:ext cx="486000" cy="0"/>
          </a:xfrm>
          <a:prstGeom prst="straightConnector1">
            <a:avLst/>
          </a:prstGeom>
          <a:noFill/>
          <a:ln cap="rnd" cmpd="sng" w="158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61" name="Shape 1261"/>
          <p:cNvCxnSpPr/>
          <p:nvPr/>
        </p:nvCxnSpPr>
        <p:spPr>
          <a:xfrm rot="10800000">
            <a:off x="6678233" y="1059416"/>
            <a:ext cx="0" cy="1590000"/>
          </a:xfrm>
          <a:prstGeom prst="straightConnector1">
            <a:avLst/>
          </a:prstGeom>
          <a:noFill/>
          <a:ln cap="rnd" cmpd="sng" w="158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62" name="Shape 1262"/>
          <p:cNvCxnSpPr/>
          <p:nvPr/>
        </p:nvCxnSpPr>
        <p:spPr>
          <a:xfrm flipH="1">
            <a:off x="6671437" y="2655726"/>
            <a:ext cx="601500" cy="5700"/>
          </a:xfrm>
          <a:prstGeom prst="straightConnector1">
            <a:avLst/>
          </a:prstGeom>
          <a:noFill/>
          <a:ln cap="rnd" cmpd="sng" w="158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63" name="Shape 1263"/>
          <p:cNvCxnSpPr/>
          <p:nvPr/>
        </p:nvCxnSpPr>
        <p:spPr>
          <a:xfrm>
            <a:off x="7266629" y="2655726"/>
            <a:ext cx="5700" cy="348300"/>
          </a:xfrm>
          <a:prstGeom prst="straightConnector1">
            <a:avLst/>
          </a:prstGeom>
          <a:noFill/>
          <a:ln cap="rnd" cmpd="sng" w="158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97" name="Shape 9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8" name="Shape 998"/>
          <p:cNvSpPr txBox="1"/>
          <p:nvPr>
            <p:ph type="ctrTitle"/>
          </p:nvPr>
        </p:nvSpPr>
        <p:spPr>
          <a:xfrm>
            <a:off x="347050" y="87699"/>
            <a:ext cx="8118600" cy="15228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iw"/>
              <a:t>Data</a:t>
            </a:r>
          </a:p>
        </p:txBody>
      </p:sp>
      <p:sp>
        <p:nvSpPr>
          <p:cNvPr id="999" name="Shape 999"/>
          <p:cNvSpPr txBox="1"/>
          <p:nvPr>
            <p:ph idx="4294967295" type="body"/>
          </p:nvPr>
        </p:nvSpPr>
        <p:spPr>
          <a:xfrm>
            <a:off x="1641350" y="2051075"/>
            <a:ext cx="3837000" cy="3695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iw" sz="3000">
                <a:solidFill>
                  <a:schemeClr val="accent1"/>
                </a:solidFill>
              </a:rPr>
              <a:t>“Dynamic” data:</a:t>
            </a:r>
          </a:p>
          <a:p>
            <a:pPr indent="-419100" lvl="0" marL="457200" rtl="0">
              <a:spcBef>
                <a:spcPts val="0"/>
              </a:spcBef>
              <a:buClr>
                <a:schemeClr val="accent1"/>
              </a:buClr>
              <a:buSzPct val="100000"/>
              <a:buChar char="-"/>
            </a:pPr>
            <a:r>
              <a:rPr lang="iw" sz="3000">
                <a:solidFill>
                  <a:schemeClr val="accent1"/>
                </a:solidFill>
              </a:rPr>
              <a:t>Glucose</a:t>
            </a:r>
          </a:p>
          <a:p>
            <a:pPr indent="-419100" lvl="0" marL="457200" rtl="0">
              <a:spcBef>
                <a:spcPts val="0"/>
              </a:spcBef>
              <a:buClr>
                <a:schemeClr val="accent1"/>
              </a:buClr>
              <a:buSzPct val="100000"/>
              <a:buChar char="-"/>
            </a:pPr>
            <a:r>
              <a:rPr lang="iw" sz="3000">
                <a:solidFill>
                  <a:schemeClr val="accent1"/>
                </a:solidFill>
              </a:rPr>
              <a:t>Sleep</a:t>
            </a:r>
          </a:p>
          <a:p>
            <a:pPr indent="-419100" lvl="0" marL="457200" rtl="0">
              <a:spcBef>
                <a:spcPts val="0"/>
              </a:spcBef>
              <a:buClr>
                <a:schemeClr val="accent1"/>
              </a:buClr>
              <a:buSzPct val="100000"/>
              <a:buChar char="-"/>
            </a:pPr>
            <a:r>
              <a:rPr lang="iw" sz="3000">
                <a:solidFill>
                  <a:schemeClr val="accent1"/>
                </a:solidFill>
              </a:rPr>
              <a:t>Meals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3000">
              <a:solidFill>
                <a:schemeClr val="accent1"/>
              </a:solidFill>
            </a:endParaRPr>
          </a:p>
        </p:txBody>
      </p:sp>
      <p:sp>
        <p:nvSpPr>
          <p:cNvPr id="1000" name="Shape 1000"/>
          <p:cNvSpPr txBox="1"/>
          <p:nvPr>
            <p:ph idx="4294967295" type="body"/>
          </p:nvPr>
        </p:nvSpPr>
        <p:spPr>
          <a:xfrm>
            <a:off x="4994150" y="2051075"/>
            <a:ext cx="3837000" cy="3695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iw" sz="3000">
                <a:solidFill>
                  <a:schemeClr val="accent1"/>
                </a:solidFill>
              </a:rPr>
              <a:t>“Static” data:</a:t>
            </a:r>
          </a:p>
          <a:p>
            <a:pPr indent="-419100" lvl="0" marL="457200" rtl="0">
              <a:spcBef>
                <a:spcPts val="0"/>
              </a:spcBef>
              <a:buClr>
                <a:schemeClr val="accent1"/>
              </a:buClr>
              <a:buSzPct val="100000"/>
              <a:buChar char="-"/>
            </a:pPr>
            <a:r>
              <a:rPr lang="iw" sz="3000">
                <a:solidFill>
                  <a:schemeClr val="accent1"/>
                </a:solidFill>
              </a:rPr>
              <a:t>Measurements</a:t>
            </a:r>
          </a:p>
          <a:p>
            <a:pPr indent="-419100" lvl="0" marL="457200" rtl="0">
              <a:spcBef>
                <a:spcPts val="0"/>
              </a:spcBef>
              <a:buClr>
                <a:schemeClr val="accent1"/>
              </a:buClr>
              <a:buSzPct val="100000"/>
              <a:buChar char="-"/>
            </a:pPr>
            <a:r>
              <a:rPr lang="iw" sz="3000">
                <a:solidFill>
                  <a:schemeClr val="accent1"/>
                </a:solidFill>
              </a:rPr>
              <a:t>Questions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3000">
              <a:solidFill>
                <a:schemeClr val="accent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300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67" name="Shape 1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8" name="Shape 1268"/>
          <p:cNvSpPr txBox="1"/>
          <p:nvPr>
            <p:ph type="title"/>
          </p:nvPr>
        </p:nvSpPr>
        <p:spPr>
          <a:xfrm>
            <a:off x="1944693" y="468082"/>
            <a:ext cx="6683700" cy="9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rgbClr val="168DBA"/>
              </a:buClr>
              <a:buSzPct val="25000"/>
              <a:buFont typeface="Century Gothic"/>
              <a:buNone/>
            </a:pPr>
            <a:r>
              <a:rPr b="0" i="0" lang="iw" sz="2700" u="none" cap="none" strike="noStrike">
                <a:solidFill>
                  <a:srgbClr val="168DB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Other Ideas</a:t>
            </a:r>
          </a:p>
        </p:txBody>
      </p:sp>
      <p:sp>
        <p:nvSpPr>
          <p:cNvPr id="1269" name="Shape 1269"/>
          <p:cNvSpPr txBox="1"/>
          <p:nvPr>
            <p:ph idx="1" type="body"/>
          </p:nvPr>
        </p:nvSpPr>
        <p:spPr>
          <a:xfrm>
            <a:off x="1941908" y="1600200"/>
            <a:ext cx="6686400" cy="2833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rIns="68575" wrap="square" tIns="34275">
            <a:noAutofit/>
          </a:bodyPr>
          <a:lstStyle/>
          <a:p>
            <a:pPr indent="-254000" lvl="0" marL="2540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</a:pPr>
            <a:r>
              <a:rPr b="0" i="0" lang="iw" sz="14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Ideas</a:t>
            </a:r>
          </a:p>
          <a:p>
            <a:pPr indent="-215900" lvl="1" marL="55880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</a:pPr>
            <a:r>
              <a:rPr b="0" i="0" lang="iw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Multiple starting points for network training.</a:t>
            </a:r>
          </a:p>
          <a:p>
            <a:pPr indent="-254000" lvl="0" marL="25400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None/>
            </a:pPr>
            <a:r>
              <a:t/>
            </a:r>
            <a:endParaRPr b="0" i="0" sz="1400" u="none" cap="none" strike="noStrike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15900" lvl="1" marL="55880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</a:pPr>
            <a:r>
              <a:rPr b="0" i="0" lang="iw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 (or more) networks, by variance of 24 hour glucose.</a:t>
            </a:r>
          </a:p>
          <a:p>
            <a:pPr indent="-184150" lvl="2" marL="86360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</a:pPr>
            <a:r>
              <a:rPr b="0" i="0" lang="iw" sz="11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By clustering.</a:t>
            </a:r>
          </a:p>
          <a:p>
            <a:pPr indent="-215900" lvl="1" marL="55880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None/>
            </a:pPr>
            <a:r>
              <a:t/>
            </a:r>
            <a:endParaRPr b="0" i="0" sz="1200" u="none" cap="none" strike="noStrike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54000" lvl="0" marL="25400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</a:pPr>
            <a:r>
              <a:rPr b="0" i="0" lang="iw" sz="14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Both ideas worked well</a:t>
            </a:r>
          </a:p>
          <a:p>
            <a:pPr indent="-254000" lvl="0" marL="25400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None/>
            </a:pPr>
            <a:r>
              <a:t/>
            </a:r>
            <a:endParaRPr b="0" i="0" sz="1400" u="none" cap="none" strike="noStrike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54000" lvl="0" marL="25400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</a:pPr>
            <a:r>
              <a:rPr b="0" i="0" lang="iw" sz="14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 combination with the delta method proved advantageous.</a:t>
            </a:r>
          </a:p>
          <a:p>
            <a:pPr indent="-254000" lvl="0" marL="25400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None/>
            </a:pPr>
            <a:r>
              <a:t/>
            </a:r>
            <a:endParaRPr b="0" i="0" sz="1400" u="none" cap="none" strike="noStrike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54000" lvl="0" marL="25400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None/>
            </a:pPr>
            <a:r>
              <a:t/>
            </a:r>
            <a:endParaRPr b="0" i="0" sz="1400" u="none" cap="none" strike="noStrike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73" name="Shape 1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4" name="Shape 1274"/>
          <p:cNvSpPr txBox="1"/>
          <p:nvPr>
            <p:ph idx="1" type="subTitle"/>
          </p:nvPr>
        </p:nvSpPr>
        <p:spPr>
          <a:xfrm>
            <a:off x="190675" y="1858375"/>
            <a:ext cx="8520600" cy="792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iw"/>
              <a:t>Adi and Noam</a:t>
            </a:r>
          </a:p>
        </p:txBody>
      </p:sp>
      <p:pic>
        <p:nvPicPr>
          <p:cNvPr id="1275" name="Shape 1275"/>
          <p:cNvPicPr preferRelativeResize="0"/>
          <p:nvPr/>
        </p:nvPicPr>
        <p:blipFill rotWithShape="1">
          <a:blip r:embed="rId3">
            <a:alphaModFix/>
          </a:blip>
          <a:srcRect b="89604" l="0" r="0" t="0"/>
          <a:stretch/>
        </p:blipFill>
        <p:spPr>
          <a:xfrm>
            <a:off x="743875" y="2822500"/>
            <a:ext cx="7821846" cy="49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6" name="Shape 1276"/>
          <p:cNvPicPr preferRelativeResize="0"/>
          <p:nvPr/>
        </p:nvPicPr>
        <p:blipFill rotWithShape="1">
          <a:blip r:embed="rId3">
            <a:alphaModFix/>
          </a:blip>
          <a:srcRect b="77620" l="0" r="0" t="16845"/>
          <a:stretch/>
        </p:blipFill>
        <p:spPr>
          <a:xfrm>
            <a:off x="956225" y="3396203"/>
            <a:ext cx="7231549" cy="242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80" name="Shape 1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1" name="Shape 1281"/>
          <p:cNvSpPr/>
          <p:nvPr/>
        </p:nvSpPr>
        <p:spPr>
          <a:xfrm>
            <a:off x="1658642" y="208598"/>
            <a:ext cx="2126100" cy="792899"/>
          </a:xfrm>
          <a:prstGeom prst="rect">
            <a:avLst/>
          </a:prstGeom>
          <a:gradFill>
            <a:gsLst>
              <a:gs pos="0">
                <a:srgbClr val="D1D1D1"/>
              </a:gs>
              <a:gs pos="50000">
                <a:srgbClr val="C7C7C7"/>
              </a:gs>
              <a:gs pos="100000">
                <a:srgbClr val="C0C0C0"/>
              </a:gs>
            </a:gsLst>
            <a:lin ang="5400012" scaled="0"/>
          </a:gradFill>
          <a:ln cap="flat" cmpd="sng" w="9525">
            <a:solidFill>
              <a:schemeClr val="accent3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i="0" lang="iw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Raw temporal data (145X11)</a:t>
            </a:r>
          </a:p>
        </p:txBody>
      </p:sp>
      <p:sp>
        <p:nvSpPr>
          <p:cNvPr id="1282" name="Shape 1282"/>
          <p:cNvSpPr/>
          <p:nvPr/>
        </p:nvSpPr>
        <p:spPr>
          <a:xfrm>
            <a:off x="5357389" y="367936"/>
            <a:ext cx="3166199" cy="469799"/>
          </a:xfrm>
          <a:prstGeom prst="rect">
            <a:avLst/>
          </a:prstGeom>
          <a:gradFill>
            <a:gsLst>
              <a:gs pos="0">
                <a:srgbClr val="F7BCA2"/>
              </a:gs>
              <a:gs pos="50000">
                <a:srgbClr val="F4B093"/>
              </a:gs>
              <a:gs pos="100000">
                <a:srgbClr val="F7A47F"/>
              </a:gs>
            </a:gsLst>
            <a:lin ang="5400012" scaled="0"/>
          </a:gradFill>
          <a:ln cap="flat" cmpd="sng" w="9525">
            <a:solidFill>
              <a:schemeClr val="accent2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i="0" lang="iw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More features (45)</a:t>
            </a:r>
          </a:p>
        </p:txBody>
      </p:sp>
      <p:cxnSp>
        <p:nvCxnSpPr>
          <p:cNvPr id="1283" name="Shape 1283"/>
          <p:cNvCxnSpPr/>
          <p:nvPr/>
        </p:nvCxnSpPr>
        <p:spPr>
          <a:xfrm flipH="1">
            <a:off x="2765575" y="1046133"/>
            <a:ext cx="5400" cy="1269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med" w="med" type="none"/>
            <a:tailEnd len="lg" w="lg" type="triangle"/>
          </a:ln>
        </p:spPr>
      </p:cxnSp>
      <p:cxnSp>
        <p:nvCxnSpPr>
          <p:cNvPr id="1284" name="Shape 1284"/>
          <p:cNvCxnSpPr/>
          <p:nvPr/>
        </p:nvCxnSpPr>
        <p:spPr>
          <a:xfrm flipH="1">
            <a:off x="6940378" y="864968"/>
            <a:ext cx="5400" cy="3081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med" w="med" type="none"/>
            <a:tailEnd len="lg" w="lg" type="triangle"/>
          </a:ln>
        </p:spPr>
      </p:cxnSp>
      <p:sp>
        <p:nvSpPr>
          <p:cNvPr id="1285" name="Shape 1285"/>
          <p:cNvSpPr/>
          <p:nvPr/>
        </p:nvSpPr>
        <p:spPr>
          <a:xfrm>
            <a:off x="-82391" y="4658751"/>
            <a:ext cx="2847900" cy="4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i="0" lang="iw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Noam &amp; Adi</a:t>
            </a:r>
          </a:p>
        </p:txBody>
      </p:sp>
      <p:sp>
        <p:nvSpPr>
          <p:cNvPr id="1286" name="Shape 1286"/>
          <p:cNvSpPr/>
          <p:nvPr/>
        </p:nvSpPr>
        <p:spPr>
          <a:xfrm>
            <a:off x="6379533" y="4513260"/>
            <a:ext cx="2645999" cy="5874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i="0" lang="iw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Features</a:t>
            </a:r>
          </a:p>
        </p:txBody>
      </p:sp>
      <p:sp>
        <p:nvSpPr>
          <p:cNvPr id="1287" name="Shape 1287"/>
          <p:cNvSpPr/>
          <p:nvPr/>
        </p:nvSpPr>
        <p:spPr>
          <a:xfrm>
            <a:off x="585412" y="1200265"/>
            <a:ext cx="8139600" cy="680700"/>
          </a:xfrm>
          <a:prstGeom prst="rect">
            <a:avLst/>
          </a:prstGeom>
          <a:solidFill>
            <a:srgbClr val="5B9BD5">
              <a:alpha val="24710"/>
            </a:srgbClr>
          </a:solidFill>
          <a:ln cap="flat" cmpd="sng" w="38100">
            <a:solidFill>
              <a:srgbClr val="5B9BD5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8" name="Shape 1288"/>
          <p:cNvSpPr/>
          <p:nvPr/>
        </p:nvSpPr>
        <p:spPr>
          <a:xfrm>
            <a:off x="2701833" y="1267826"/>
            <a:ext cx="3906600" cy="530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i="0" lang="iw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NN Model</a:t>
            </a:r>
          </a:p>
        </p:txBody>
      </p:sp>
      <p:grpSp>
        <p:nvGrpSpPr>
          <p:cNvPr id="1289" name="Shape 1289"/>
          <p:cNvGrpSpPr/>
          <p:nvPr/>
        </p:nvGrpSpPr>
        <p:grpSpPr>
          <a:xfrm>
            <a:off x="117337" y="1872170"/>
            <a:ext cx="4782463" cy="2788551"/>
            <a:chOff x="234301" y="2496226"/>
            <a:chExt cx="4782463" cy="3718069"/>
          </a:xfrm>
        </p:grpSpPr>
        <p:grpSp>
          <p:nvGrpSpPr>
            <p:cNvPr id="1290" name="Shape 1290"/>
            <p:cNvGrpSpPr/>
            <p:nvPr/>
          </p:nvGrpSpPr>
          <p:grpSpPr>
            <a:xfrm>
              <a:off x="431793" y="3268269"/>
              <a:ext cx="4097641" cy="2946026"/>
              <a:chOff x="708239" y="3270430"/>
              <a:chExt cx="4097641" cy="2946026"/>
            </a:xfrm>
          </p:grpSpPr>
          <p:sp>
            <p:nvSpPr>
              <p:cNvPr id="1291" name="Shape 1291"/>
              <p:cNvSpPr/>
              <p:nvPr/>
            </p:nvSpPr>
            <p:spPr>
              <a:xfrm>
                <a:off x="712381" y="3270430"/>
                <a:ext cx="4093500" cy="472199"/>
              </a:xfrm>
              <a:prstGeom prst="rect">
                <a:avLst/>
              </a:prstGeom>
              <a:gradFill>
                <a:gsLst>
                  <a:gs pos="0">
                    <a:srgbClr val="D1D1D1"/>
                  </a:gs>
                  <a:gs pos="50000">
                    <a:srgbClr val="C7C7C7"/>
                  </a:gs>
                  <a:gs pos="100000">
                    <a:srgbClr val="C0C0C0"/>
                  </a:gs>
                </a:gsLst>
                <a:lin ang="5400012" scaled="0"/>
              </a:gradFill>
              <a:ln cap="flat" cmpd="sng" w="9525">
                <a:solidFill>
                  <a:schemeClr val="accent3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  <p:txBody>
              <a:bodyPr anchorCtr="0" anchor="ctr" bIns="45700" lIns="91425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buSzPct val="25000"/>
                  <a:buNone/>
                </a:pPr>
                <a:r>
                  <a:rPr b="0" i="0" lang="iw" sz="24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Raw glucose</a:t>
                </a:r>
              </a:p>
            </p:txBody>
          </p:sp>
          <p:sp>
            <p:nvSpPr>
              <p:cNvPr id="1292" name="Shape 1292"/>
              <p:cNvSpPr/>
              <p:nvPr/>
            </p:nvSpPr>
            <p:spPr>
              <a:xfrm>
                <a:off x="712379" y="3742658"/>
                <a:ext cx="4093500" cy="1241100"/>
              </a:xfrm>
              <a:prstGeom prst="rect">
                <a:avLst/>
              </a:prstGeom>
              <a:gradFill>
                <a:gsLst>
                  <a:gs pos="0">
                    <a:srgbClr val="D1D1D1"/>
                  </a:gs>
                  <a:gs pos="50000">
                    <a:srgbClr val="C7C7C7"/>
                  </a:gs>
                  <a:gs pos="100000">
                    <a:srgbClr val="C0C0C0"/>
                  </a:gs>
                </a:gsLst>
                <a:lin ang="5400012" scaled="0"/>
              </a:gradFill>
              <a:ln cap="flat" cmpd="sng" w="9525">
                <a:solidFill>
                  <a:schemeClr val="accent3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  <p:txBody>
              <a:bodyPr anchorCtr="0" anchor="ctr" bIns="45700" lIns="91425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buSzPct val="25000"/>
                  <a:buNone/>
                </a:pPr>
                <a:r>
                  <a:rPr b="0" i="0" lang="iw" sz="24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Meals features</a:t>
                </a:r>
              </a:p>
            </p:txBody>
          </p:sp>
          <p:sp>
            <p:nvSpPr>
              <p:cNvPr id="1293" name="Shape 1293"/>
              <p:cNvSpPr/>
              <p:nvPr/>
            </p:nvSpPr>
            <p:spPr>
              <a:xfrm>
                <a:off x="708239" y="4985985"/>
                <a:ext cx="4093500" cy="472200"/>
              </a:xfrm>
              <a:prstGeom prst="rect">
                <a:avLst/>
              </a:prstGeom>
              <a:gradFill>
                <a:gsLst>
                  <a:gs pos="0">
                    <a:srgbClr val="D1D1D1"/>
                  </a:gs>
                  <a:gs pos="50000">
                    <a:srgbClr val="C7C7C7"/>
                  </a:gs>
                  <a:gs pos="100000">
                    <a:srgbClr val="C0C0C0"/>
                  </a:gs>
                </a:gsLst>
                <a:lin ang="5400012" scaled="0"/>
              </a:gradFill>
              <a:ln cap="flat" cmpd="sng" w="9525">
                <a:solidFill>
                  <a:schemeClr val="accent3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  <p:txBody>
              <a:bodyPr anchorCtr="0" anchor="ctr" bIns="45700" lIns="91425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buSzPct val="25000"/>
                  <a:buNone/>
                </a:pPr>
                <a:r>
                  <a:rPr b="0" i="0" lang="iw" sz="24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Sleep (binary)</a:t>
                </a:r>
              </a:p>
            </p:txBody>
          </p:sp>
          <p:sp>
            <p:nvSpPr>
              <p:cNvPr id="1294" name="Shape 1294"/>
              <p:cNvSpPr/>
              <p:nvPr/>
            </p:nvSpPr>
            <p:spPr>
              <a:xfrm>
                <a:off x="712379" y="5458657"/>
                <a:ext cx="4093500" cy="757800"/>
              </a:xfrm>
              <a:prstGeom prst="rect">
                <a:avLst/>
              </a:prstGeom>
              <a:gradFill>
                <a:gsLst>
                  <a:gs pos="0">
                    <a:srgbClr val="D1D1D1"/>
                  </a:gs>
                  <a:gs pos="50000">
                    <a:srgbClr val="C7C7C7"/>
                  </a:gs>
                  <a:gs pos="100000">
                    <a:srgbClr val="C0C0C0"/>
                  </a:gs>
                </a:gsLst>
                <a:lin ang="5400012" scaled="0"/>
              </a:gradFill>
              <a:ln cap="flat" cmpd="sng" w="9525">
                <a:solidFill>
                  <a:schemeClr val="accent3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  <p:txBody>
              <a:bodyPr anchorCtr="0" anchor="ctr" bIns="45700" lIns="91425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buSzPct val="25000"/>
                  <a:buNone/>
                </a:pPr>
                <a:r>
                  <a:rPr b="0" i="0" lang="iw" sz="24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Exercise (binary, intensity)</a:t>
                </a:r>
              </a:p>
            </p:txBody>
          </p:sp>
        </p:grpSp>
        <p:cxnSp>
          <p:nvCxnSpPr>
            <p:cNvPr id="1295" name="Shape 1295"/>
            <p:cNvCxnSpPr/>
            <p:nvPr/>
          </p:nvCxnSpPr>
          <p:spPr>
            <a:xfrm>
              <a:off x="878954" y="3082847"/>
              <a:ext cx="2682900" cy="9900"/>
            </a:xfrm>
            <a:prstGeom prst="straightConnector1">
              <a:avLst/>
            </a:prstGeom>
            <a:noFill/>
            <a:ln cap="flat" cmpd="sng" w="38100">
              <a:solidFill>
                <a:schemeClr val="dk1"/>
              </a:solidFill>
              <a:prstDash val="dash"/>
              <a:miter lim="800000"/>
              <a:headEnd len="med" w="med" type="none"/>
              <a:tailEnd len="lg" w="lg" type="triangle"/>
            </a:ln>
          </p:spPr>
        </p:cxnSp>
        <p:sp>
          <p:nvSpPr>
            <p:cNvPr id="1296" name="Shape 1296"/>
            <p:cNvSpPr/>
            <p:nvPr/>
          </p:nvSpPr>
          <p:spPr>
            <a:xfrm>
              <a:off x="234301" y="2695863"/>
              <a:ext cx="7023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SzPct val="25000"/>
                <a:buNone/>
              </a:pPr>
              <a:r>
                <a:rPr b="0" i="0" lang="iw" sz="2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TS</a:t>
              </a:r>
            </a:p>
          </p:txBody>
        </p:sp>
        <p:sp>
          <p:nvSpPr>
            <p:cNvPr id="1297" name="Shape 1297"/>
            <p:cNvSpPr/>
            <p:nvPr/>
          </p:nvSpPr>
          <p:spPr>
            <a:xfrm>
              <a:off x="3283664" y="2727235"/>
              <a:ext cx="17331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SzPct val="25000"/>
                <a:buNone/>
              </a:pPr>
              <a:r>
                <a:rPr b="0" i="0" lang="iw" sz="2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TS-12h</a:t>
              </a:r>
            </a:p>
          </p:txBody>
        </p:sp>
        <p:sp>
          <p:nvSpPr>
            <p:cNvPr id="1298" name="Shape 1298"/>
            <p:cNvSpPr/>
            <p:nvPr/>
          </p:nvSpPr>
          <p:spPr>
            <a:xfrm>
              <a:off x="431793" y="2496226"/>
              <a:ext cx="39066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SzPct val="25000"/>
                <a:buNone/>
              </a:pPr>
              <a:r>
                <a:rPr b="0" i="0" lang="iw" sz="2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Every 5min</a:t>
              </a:r>
            </a:p>
          </p:txBody>
        </p:sp>
      </p:grpSp>
      <p:sp>
        <p:nvSpPr>
          <p:cNvPr id="1299" name="Shape 1299"/>
          <p:cNvSpPr txBox="1"/>
          <p:nvPr/>
        </p:nvSpPr>
        <p:spPr>
          <a:xfrm>
            <a:off x="5015951" y="2443209"/>
            <a:ext cx="3849000" cy="1731000"/>
          </a:xfrm>
          <a:prstGeom prst="rect">
            <a:avLst/>
          </a:prstGeom>
          <a:gradFill>
            <a:gsLst>
              <a:gs pos="0">
                <a:srgbClr val="F7BCA2"/>
              </a:gs>
              <a:gs pos="50000">
                <a:srgbClr val="F4B093"/>
              </a:gs>
              <a:gs pos="100000">
                <a:srgbClr val="F7A47F"/>
              </a:gs>
            </a:gsLst>
            <a:lin ang="5400012" scaled="0"/>
          </a:gradFill>
          <a:ln cap="flat" cmpd="sng" w="9525">
            <a:solidFill>
              <a:schemeClr val="accent2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iw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Vector with: </a:t>
            </a:r>
          </a:p>
          <a:p>
            <a:pPr indent="-457200" lvl="0" marL="4572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-"/>
            </a:pPr>
            <a:r>
              <a:rPr lang="iw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Rolling glucose means</a:t>
            </a:r>
          </a:p>
          <a:p>
            <a:pPr indent="-457200" lvl="0" marL="4572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-"/>
            </a:pPr>
            <a:r>
              <a:rPr lang="iw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Glucose trend (slope)</a:t>
            </a:r>
          </a:p>
          <a:p>
            <a:pPr indent="-457200" lvl="0" marL="4572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-"/>
            </a:pPr>
            <a:r>
              <a:rPr lang="iw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Bac first 5 PCs</a:t>
            </a:r>
          </a:p>
          <a:p>
            <a:pPr indent="-457200" lvl="0" marL="4572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-"/>
            </a:pPr>
            <a:r>
              <a:rPr lang="iw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Blood, measurements</a:t>
            </a:r>
          </a:p>
          <a:p>
            <a:pPr indent="-457200" lvl="0" marL="4572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-"/>
            </a:pPr>
            <a:r>
              <a:rPr lang="iw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Time of day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03" name="Shape 1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4" name="Shape 1304"/>
          <p:cNvGrpSpPr/>
          <p:nvPr/>
        </p:nvGrpSpPr>
        <p:grpSpPr>
          <a:xfrm>
            <a:off x="891290" y="169164"/>
            <a:ext cx="7278719" cy="4796466"/>
            <a:chOff x="2798064" y="342515"/>
            <a:chExt cx="7278719" cy="6395289"/>
          </a:xfrm>
        </p:grpSpPr>
        <p:sp>
          <p:nvSpPr>
            <p:cNvPr id="1305" name="Shape 1305"/>
            <p:cNvSpPr/>
            <p:nvPr/>
          </p:nvSpPr>
          <p:spPr>
            <a:xfrm>
              <a:off x="2798064" y="1743456"/>
              <a:ext cx="2532900" cy="378000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rgbClr val="42719B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ctr" bIns="45700" lIns="91425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SzPct val="25000"/>
                <a:buNone/>
              </a:pPr>
              <a:r>
                <a:rPr b="1" lang="iw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Conv</a:t>
              </a:r>
            </a:p>
          </p:txBody>
        </p:sp>
        <p:sp>
          <p:nvSpPr>
            <p:cNvPr id="1306" name="Shape 1306"/>
            <p:cNvSpPr/>
            <p:nvPr/>
          </p:nvSpPr>
          <p:spPr>
            <a:xfrm>
              <a:off x="2934274" y="342515"/>
              <a:ext cx="2126100" cy="1057200"/>
            </a:xfrm>
            <a:prstGeom prst="rect">
              <a:avLst/>
            </a:prstGeom>
            <a:gradFill>
              <a:gsLst>
                <a:gs pos="0">
                  <a:srgbClr val="D1D1D1"/>
                </a:gs>
                <a:gs pos="50000">
                  <a:srgbClr val="C7C7C7"/>
                </a:gs>
                <a:gs pos="100000">
                  <a:srgbClr val="C0C0C0"/>
                </a:gs>
              </a:gsLst>
              <a:lin ang="5400012" scaled="0"/>
            </a:gradFill>
            <a:ln cap="flat" cmpd="sng" w="9525">
              <a:solidFill>
                <a:schemeClr val="accent3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ctr" bIns="45700" lIns="91425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SzPct val="25000"/>
                <a:buNone/>
              </a:pPr>
              <a:r>
                <a:rPr lang="iw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Raw temporal data (145X11)</a:t>
              </a:r>
            </a:p>
          </p:txBody>
        </p:sp>
        <p:sp>
          <p:nvSpPr>
            <p:cNvPr id="1307" name="Shape 1307"/>
            <p:cNvSpPr/>
            <p:nvPr/>
          </p:nvSpPr>
          <p:spPr>
            <a:xfrm>
              <a:off x="2798064" y="2243327"/>
              <a:ext cx="2532900" cy="378000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rgbClr val="42719B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ctr" bIns="45700" lIns="91425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SzPct val="25000"/>
                <a:buNone/>
              </a:pPr>
              <a:r>
                <a:rPr b="1" lang="iw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Conv</a:t>
              </a:r>
            </a:p>
          </p:txBody>
        </p:sp>
        <p:sp>
          <p:nvSpPr>
            <p:cNvPr id="1308" name="Shape 1308"/>
            <p:cNvSpPr/>
            <p:nvPr/>
          </p:nvSpPr>
          <p:spPr>
            <a:xfrm>
              <a:off x="2798064" y="2743200"/>
              <a:ext cx="2532900" cy="378000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rgbClr val="42719B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ctr" bIns="45700" lIns="91425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SzPct val="25000"/>
                <a:buNone/>
              </a:pPr>
              <a:r>
                <a:rPr b="1" lang="iw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Conv</a:t>
              </a:r>
            </a:p>
          </p:txBody>
        </p:sp>
        <p:sp>
          <p:nvSpPr>
            <p:cNvPr id="1309" name="Shape 1309"/>
            <p:cNvSpPr/>
            <p:nvPr/>
          </p:nvSpPr>
          <p:spPr>
            <a:xfrm>
              <a:off x="2798064" y="3243072"/>
              <a:ext cx="2532900" cy="378000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rgbClr val="42719B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ctr" bIns="45700" lIns="91425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SzPct val="25000"/>
                <a:buNone/>
              </a:pPr>
              <a:r>
                <a:rPr b="1" lang="iw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Conv</a:t>
              </a:r>
            </a:p>
          </p:txBody>
        </p:sp>
        <p:sp>
          <p:nvSpPr>
            <p:cNvPr id="1310" name="Shape 1310"/>
            <p:cNvSpPr/>
            <p:nvPr/>
          </p:nvSpPr>
          <p:spPr>
            <a:xfrm>
              <a:off x="2798064" y="3742944"/>
              <a:ext cx="2532900" cy="307800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rgbClr val="42719B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ctr" bIns="45700" lIns="91425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SzPct val="25000"/>
                <a:buNone/>
              </a:pPr>
              <a:r>
                <a:rPr lang="iw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Dropout (0.2)</a:t>
              </a:r>
            </a:p>
          </p:txBody>
        </p:sp>
        <p:sp>
          <p:nvSpPr>
            <p:cNvPr id="1311" name="Shape 1311"/>
            <p:cNvSpPr/>
            <p:nvPr/>
          </p:nvSpPr>
          <p:spPr>
            <a:xfrm>
              <a:off x="2798064" y="4172710"/>
              <a:ext cx="2532900" cy="654000"/>
            </a:xfrm>
            <a:prstGeom prst="rect">
              <a:avLst/>
            </a:prstGeom>
            <a:solidFill>
              <a:schemeClr val="accent1"/>
            </a:solidFill>
            <a:ln cap="flat" cmpd="sng" w="12700">
              <a:solidFill>
                <a:srgbClr val="42719B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ctr" bIns="45700" lIns="91425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SzPct val="25000"/>
                <a:buNone/>
              </a:pPr>
              <a:r>
                <a:rPr lang="iw" sz="2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Fully connected (10)</a:t>
              </a:r>
            </a:p>
          </p:txBody>
        </p:sp>
        <p:sp>
          <p:nvSpPr>
            <p:cNvPr id="1312" name="Shape 1312"/>
            <p:cNvSpPr/>
            <p:nvPr/>
          </p:nvSpPr>
          <p:spPr>
            <a:xfrm>
              <a:off x="6571107" y="362712"/>
              <a:ext cx="3166200" cy="626400"/>
            </a:xfrm>
            <a:prstGeom prst="rect">
              <a:avLst/>
            </a:prstGeom>
            <a:gradFill>
              <a:gsLst>
                <a:gs pos="0">
                  <a:srgbClr val="F7BCA2"/>
                </a:gs>
                <a:gs pos="50000">
                  <a:srgbClr val="F4B093"/>
                </a:gs>
                <a:gs pos="100000">
                  <a:srgbClr val="F7A47F"/>
                </a:gs>
              </a:gsLst>
              <a:lin ang="5400012" scaled="0"/>
            </a:gradFill>
            <a:ln cap="flat" cmpd="sng" w="9525">
              <a:solidFill>
                <a:schemeClr val="accent2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ctr" bIns="45700" lIns="91425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SzPct val="25000"/>
                <a:buNone/>
              </a:pPr>
              <a:r>
                <a:rPr lang="iw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More features (45)</a:t>
              </a:r>
            </a:p>
          </p:txBody>
        </p:sp>
        <p:sp>
          <p:nvSpPr>
            <p:cNvPr id="1313" name="Shape 1313"/>
            <p:cNvSpPr/>
            <p:nvPr/>
          </p:nvSpPr>
          <p:spPr>
            <a:xfrm>
              <a:off x="6234683" y="1502663"/>
              <a:ext cx="3842099" cy="635399"/>
            </a:xfrm>
            <a:prstGeom prst="rect">
              <a:avLst/>
            </a:prstGeom>
            <a:solidFill>
              <a:schemeClr val="accent1"/>
            </a:solidFill>
            <a:ln cap="flat" cmpd="sng" w="12700">
              <a:solidFill>
                <a:srgbClr val="42719B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ctr" bIns="45700" lIns="91425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SzPct val="25000"/>
                <a:buNone/>
              </a:pPr>
              <a:r>
                <a:rPr lang="iw" sz="2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Fully connected (49)</a:t>
              </a:r>
            </a:p>
          </p:txBody>
        </p:sp>
        <p:sp>
          <p:nvSpPr>
            <p:cNvPr id="1314" name="Shape 1314"/>
            <p:cNvSpPr/>
            <p:nvPr/>
          </p:nvSpPr>
          <p:spPr>
            <a:xfrm>
              <a:off x="6898004" y="2275332"/>
              <a:ext cx="2515500" cy="594300"/>
            </a:xfrm>
            <a:prstGeom prst="rect">
              <a:avLst/>
            </a:prstGeom>
            <a:solidFill>
              <a:schemeClr val="accent1"/>
            </a:solidFill>
            <a:ln cap="flat" cmpd="sng" w="12700">
              <a:solidFill>
                <a:srgbClr val="42719B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ctr" bIns="45700" lIns="91425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SzPct val="25000"/>
                <a:buNone/>
              </a:pPr>
              <a:r>
                <a:rPr lang="iw" sz="2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Fully connected (25)</a:t>
              </a:r>
            </a:p>
          </p:txBody>
        </p:sp>
        <p:sp>
          <p:nvSpPr>
            <p:cNvPr id="1315" name="Shape 1315"/>
            <p:cNvSpPr/>
            <p:nvPr/>
          </p:nvSpPr>
          <p:spPr>
            <a:xfrm>
              <a:off x="6898004" y="3023616"/>
              <a:ext cx="2515500" cy="554699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rgbClr val="42719B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ctr" bIns="45700" lIns="91425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SzPct val="25000"/>
                <a:buNone/>
              </a:pPr>
              <a:r>
                <a:rPr lang="iw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Dropout (0.2)</a:t>
              </a:r>
            </a:p>
          </p:txBody>
        </p:sp>
        <p:sp>
          <p:nvSpPr>
            <p:cNvPr id="1316" name="Shape 1316"/>
            <p:cNvSpPr/>
            <p:nvPr/>
          </p:nvSpPr>
          <p:spPr>
            <a:xfrm>
              <a:off x="7368539" y="3758183"/>
              <a:ext cx="1562700" cy="973200"/>
            </a:xfrm>
            <a:prstGeom prst="rect">
              <a:avLst/>
            </a:prstGeom>
            <a:solidFill>
              <a:schemeClr val="accent1"/>
            </a:solidFill>
            <a:ln cap="flat" cmpd="sng" w="12700">
              <a:solidFill>
                <a:srgbClr val="42719B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ctr" bIns="45700" lIns="91425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SzPct val="25000"/>
                <a:buNone/>
              </a:pPr>
              <a:r>
                <a:rPr lang="iw" sz="2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Fully connected (2)</a:t>
              </a:r>
            </a:p>
          </p:txBody>
        </p:sp>
        <p:sp>
          <p:nvSpPr>
            <p:cNvPr id="1317" name="Shape 1317"/>
            <p:cNvSpPr/>
            <p:nvPr/>
          </p:nvSpPr>
          <p:spPr>
            <a:xfrm>
              <a:off x="4782312" y="4974335"/>
              <a:ext cx="2532899" cy="761700"/>
            </a:xfrm>
            <a:prstGeom prst="rect">
              <a:avLst/>
            </a:prstGeom>
            <a:solidFill>
              <a:schemeClr val="accent1"/>
            </a:solidFill>
            <a:ln cap="flat" cmpd="sng" w="12700">
              <a:solidFill>
                <a:srgbClr val="42719B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ctr" bIns="45700" lIns="91425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SzPct val="25000"/>
                <a:buNone/>
              </a:pPr>
              <a:r>
                <a:rPr lang="iw" sz="2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Fully connected (2)</a:t>
              </a:r>
            </a:p>
          </p:txBody>
        </p:sp>
        <p:sp>
          <p:nvSpPr>
            <p:cNvPr id="1318" name="Shape 1318"/>
            <p:cNvSpPr/>
            <p:nvPr/>
          </p:nvSpPr>
          <p:spPr>
            <a:xfrm>
              <a:off x="5036819" y="6178605"/>
              <a:ext cx="2023799" cy="559200"/>
            </a:xfrm>
            <a:prstGeom prst="ellipse">
              <a:avLst/>
            </a:prstGeom>
            <a:solidFill>
              <a:schemeClr val="accent1"/>
            </a:solidFill>
            <a:ln cap="flat" cmpd="sng" w="12700">
              <a:solidFill>
                <a:srgbClr val="42719B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ctr" bIns="45700" lIns="91425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SzPct val="25000"/>
                <a:buNone/>
              </a:pPr>
              <a:r>
                <a:rPr b="1" lang="iw" sz="2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output</a:t>
              </a:r>
            </a:p>
          </p:txBody>
        </p:sp>
        <p:cxnSp>
          <p:nvCxnSpPr>
            <p:cNvPr id="1319" name="Shape 1319"/>
            <p:cNvCxnSpPr/>
            <p:nvPr/>
          </p:nvCxnSpPr>
          <p:spPr>
            <a:xfrm flipH="1">
              <a:off x="3982010" y="1432083"/>
              <a:ext cx="5400" cy="28110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00"/>
              <a:headEnd len="med" w="med" type="none"/>
              <a:tailEnd len="lg" w="lg" type="triangle"/>
            </a:ln>
          </p:spPr>
        </p:cxnSp>
        <p:cxnSp>
          <p:nvCxnSpPr>
            <p:cNvPr id="1320" name="Shape 1320"/>
            <p:cNvCxnSpPr>
              <a:stCxn id="1311" idx="2"/>
              <a:endCxn id="1317" idx="0"/>
            </p:cNvCxnSpPr>
            <p:nvPr/>
          </p:nvCxnSpPr>
          <p:spPr>
            <a:xfrm>
              <a:off x="4064514" y="4826710"/>
              <a:ext cx="1984200" cy="14760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00"/>
              <a:headEnd len="med" w="med" type="none"/>
              <a:tailEnd len="lg" w="lg" type="triangle"/>
            </a:ln>
          </p:spPr>
        </p:cxnSp>
        <p:cxnSp>
          <p:nvCxnSpPr>
            <p:cNvPr id="1321" name="Shape 1321"/>
            <p:cNvCxnSpPr>
              <a:stCxn id="1316" idx="2"/>
              <a:endCxn id="1317" idx="0"/>
            </p:cNvCxnSpPr>
            <p:nvPr/>
          </p:nvCxnSpPr>
          <p:spPr>
            <a:xfrm flipH="1">
              <a:off x="6048689" y="4731383"/>
              <a:ext cx="2101200" cy="24270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00"/>
              <a:headEnd len="med" w="med" type="none"/>
              <a:tailEnd len="lg" w="lg" type="triangle"/>
            </a:ln>
          </p:spPr>
        </p:cxnSp>
        <p:cxnSp>
          <p:nvCxnSpPr>
            <p:cNvPr id="1322" name="Shape 1322"/>
            <p:cNvCxnSpPr/>
            <p:nvPr/>
          </p:nvCxnSpPr>
          <p:spPr>
            <a:xfrm flipH="1">
              <a:off x="8154096" y="1041654"/>
              <a:ext cx="5400" cy="41070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00"/>
              <a:headEnd len="med" w="med" type="none"/>
              <a:tailEnd len="lg" w="lg" type="triangle"/>
            </a:ln>
          </p:spPr>
        </p:cxnSp>
        <p:cxnSp>
          <p:nvCxnSpPr>
            <p:cNvPr id="1323" name="Shape 1323"/>
            <p:cNvCxnSpPr>
              <a:stCxn id="1317" idx="2"/>
              <a:endCxn id="1318" idx="0"/>
            </p:cNvCxnSpPr>
            <p:nvPr/>
          </p:nvCxnSpPr>
          <p:spPr>
            <a:xfrm>
              <a:off x="6048762" y="5736035"/>
              <a:ext cx="0" cy="44250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00"/>
              <a:headEnd len="med" w="med" type="none"/>
              <a:tailEnd len="lg" w="lg" type="triangle"/>
            </a:ln>
          </p:spPr>
        </p:cxnSp>
        <p:cxnSp>
          <p:nvCxnSpPr>
            <p:cNvPr id="1324" name="Shape 1324"/>
            <p:cNvCxnSpPr/>
            <p:nvPr/>
          </p:nvCxnSpPr>
          <p:spPr>
            <a:xfrm flipH="1">
              <a:off x="3984676" y="2084513"/>
              <a:ext cx="5400" cy="16920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00"/>
              <a:headEnd len="med" w="med" type="none"/>
              <a:tailEnd len="lg" w="lg" type="triangle"/>
            </a:ln>
          </p:spPr>
        </p:cxnSp>
        <p:cxnSp>
          <p:nvCxnSpPr>
            <p:cNvPr id="1325" name="Shape 1325"/>
            <p:cNvCxnSpPr/>
            <p:nvPr/>
          </p:nvCxnSpPr>
          <p:spPr>
            <a:xfrm flipH="1">
              <a:off x="3991864" y="2594733"/>
              <a:ext cx="5400" cy="16920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00"/>
              <a:headEnd len="med" w="med" type="none"/>
              <a:tailEnd len="lg" w="lg" type="triangle"/>
            </a:ln>
          </p:spPr>
        </p:cxnSp>
        <p:cxnSp>
          <p:nvCxnSpPr>
            <p:cNvPr id="1326" name="Shape 1326"/>
            <p:cNvCxnSpPr/>
            <p:nvPr/>
          </p:nvCxnSpPr>
          <p:spPr>
            <a:xfrm flipH="1">
              <a:off x="3991864" y="3131819"/>
              <a:ext cx="5400" cy="16920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00"/>
              <a:headEnd len="med" w="med" type="none"/>
              <a:tailEnd len="lg" w="lg" type="triangle"/>
            </a:ln>
          </p:spPr>
        </p:cxnSp>
        <p:cxnSp>
          <p:nvCxnSpPr>
            <p:cNvPr id="1327" name="Shape 1327"/>
            <p:cNvCxnSpPr/>
            <p:nvPr/>
          </p:nvCxnSpPr>
          <p:spPr>
            <a:xfrm flipH="1">
              <a:off x="3974008" y="3568826"/>
              <a:ext cx="5400" cy="16920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00"/>
              <a:headEnd len="med" w="med" type="none"/>
              <a:tailEnd len="lg" w="lg" type="triangle"/>
            </a:ln>
          </p:spPr>
        </p:cxnSp>
        <p:cxnSp>
          <p:nvCxnSpPr>
            <p:cNvPr id="1328" name="Shape 1328"/>
            <p:cNvCxnSpPr/>
            <p:nvPr/>
          </p:nvCxnSpPr>
          <p:spPr>
            <a:xfrm flipH="1">
              <a:off x="3979342" y="3993642"/>
              <a:ext cx="5400" cy="16920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00"/>
              <a:headEnd len="med" w="med" type="none"/>
              <a:tailEnd len="lg" w="lg" type="triangle"/>
            </a:ln>
          </p:spPr>
        </p:cxnSp>
        <p:cxnSp>
          <p:nvCxnSpPr>
            <p:cNvPr id="1329" name="Shape 1329"/>
            <p:cNvCxnSpPr/>
            <p:nvPr/>
          </p:nvCxnSpPr>
          <p:spPr>
            <a:xfrm flipH="1">
              <a:off x="8151428" y="2080117"/>
              <a:ext cx="5400" cy="16920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00"/>
              <a:headEnd len="med" w="med" type="none"/>
              <a:tailEnd len="lg" w="lg" type="triangle"/>
            </a:ln>
          </p:spPr>
        </p:cxnSp>
        <p:cxnSp>
          <p:nvCxnSpPr>
            <p:cNvPr id="1330" name="Shape 1330"/>
            <p:cNvCxnSpPr/>
            <p:nvPr/>
          </p:nvCxnSpPr>
          <p:spPr>
            <a:xfrm flipH="1">
              <a:off x="8154096" y="2816209"/>
              <a:ext cx="5400" cy="16920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00"/>
              <a:headEnd len="med" w="med" type="none"/>
              <a:tailEnd len="lg" w="lg" type="triangle"/>
            </a:ln>
          </p:spPr>
        </p:cxnSp>
        <p:cxnSp>
          <p:nvCxnSpPr>
            <p:cNvPr id="1331" name="Shape 1331"/>
            <p:cNvCxnSpPr/>
            <p:nvPr/>
          </p:nvCxnSpPr>
          <p:spPr>
            <a:xfrm flipH="1">
              <a:off x="8159429" y="3616594"/>
              <a:ext cx="5400" cy="16920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00"/>
              <a:headEnd len="med" w="med" type="none"/>
              <a:tailEnd len="lg" w="lg" type="triangle"/>
            </a:ln>
          </p:spPr>
        </p:cxnSp>
      </p:grpSp>
      <p:sp>
        <p:nvSpPr>
          <p:cNvPr id="1332" name="Shape 1332"/>
          <p:cNvSpPr/>
          <p:nvPr/>
        </p:nvSpPr>
        <p:spPr>
          <a:xfrm>
            <a:off x="587722" y="3577333"/>
            <a:ext cx="1892052" cy="1651536"/>
          </a:xfrm>
          <a:prstGeom prst="cloud">
            <a:avLst/>
          </a:prstGeom>
          <a:solidFill>
            <a:srgbClr val="FFCCFF">
              <a:alpha val="36860"/>
            </a:srgbClr>
          </a:solidFill>
          <a:ln cap="flat" cmpd="sng" w="9525">
            <a:solidFill>
              <a:schemeClr val="accent3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iw" sz="2200">
                <a:solidFill>
                  <a:srgbClr val="525252"/>
                </a:solidFill>
                <a:latin typeface="Calibri"/>
                <a:ea typeface="Calibri"/>
                <a:cs typeface="Calibri"/>
                <a:sym typeface="Calibri"/>
              </a:rPr>
              <a:t>ADAM</a:t>
            </a: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iw" sz="2200">
                <a:solidFill>
                  <a:srgbClr val="525252"/>
                </a:solidFill>
                <a:latin typeface="Calibri"/>
                <a:ea typeface="Calibri"/>
                <a:cs typeface="Calibri"/>
                <a:sym typeface="Calibri"/>
              </a:rPr>
              <a:t>Xavier</a:t>
            </a: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iw" sz="2200">
                <a:solidFill>
                  <a:srgbClr val="525252"/>
                </a:solidFill>
                <a:latin typeface="Calibri"/>
                <a:ea typeface="Calibri"/>
                <a:cs typeface="Calibri"/>
                <a:sym typeface="Calibri"/>
              </a:rPr>
              <a:t>Sigmoid</a:t>
            </a: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iw" sz="2200">
                <a:solidFill>
                  <a:srgbClr val="525252"/>
                </a:solidFill>
                <a:latin typeface="Calibri"/>
                <a:ea typeface="Calibri"/>
                <a:cs typeface="Calibri"/>
                <a:sym typeface="Calibri"/>
              </a:rPr>
              <a:t>MSE</a:t>
            </a:r>
          </a:p>
        </p:txBody>
      </p:sp>
      <p:sp>
        <p:nvSpPr>
          <p:cNvPr id="1333" name="Shape 1333"/>
          <p:cNvSpPr/>
          <p:nvPr/>
        </p:nvSpPr>
        <p:spPr>
          <a:xfrm>
            <a:off x="447187" y="986340"/>
            <a:ext cx="8139600" cy="4001700"/>
          </a:xfrm>
          <a:prstGeom prst="rect">
            <a:avLst/>
          </a:prstGeom>
          <a:noFill/>
          <a:ln cap="flat" cmpd="sng" w="38100">
            <a:solidFill>
              <a:srgbClr val="5B9BD5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4" name="Shape 1334"/>
          <p:cNvSpPr/>
          <p:nvPr/>
        </p:nvSpPr>
        <p:spPr>
          <a:xfrm>
            <a:off x="5605444" y="4049941"/>
            <a:ext cx="3131699" cy="9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iw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Model Architecture</a:t>
            </a:r>
          </a:p>
        </p:txBody>
      </p:sp>
      <p:sp>
        <p:nvSpPr>
          <p:cNvPr id="1335" name="Shape 1335"/>
          <p:cNvSpPr/>
          <p:nvPr/>
        </p:nvSpPr>
        <p:spPr>
          <a:xfrm>
            <a:off x="-62805" y="4988098"/>
            <a:ext cx="849600" cy="19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iw"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Noam &amp; Adi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39" name="Shape 1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0" name="Shape 1340"/>
          <p:cNvSpPr/>
          <p:nvPr/>
        </p:nvSpPr>
        <p:spPr>
          <a:xfrm>
            <a:off x="5315130" y="1180260"/>
            <a:ext cx="1041300" cy="742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iw" sz="54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…</a:t>
            </a:r>
          </a:p>
        </p:txBody>
      </p:sp>
      <p:sp>
        <p:nvSpPr>
          <p:cNvPr id="1341" name="Shape 1341"/>
          <p:cNvSpPr/>
          <p:nvPr/>
        </p:nvSpPr>
        <p:spPr>
          <a:xfrm>
            <a:off x="1531399" y="219532"/>
            <a:ext cx="5553600" cy="5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iw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Ensemble of models</a:t>
            </a:r>
          </a:p>
        </p:txBody>
      </p:sp>
      <p:grpSp>
        <p:nvGrpSpPr>
          <p:cNvPr id="1342" name="Shape 1342"/>
          <p:cNvGrpSpPr/>
          <p:nvPr/>
        </p:nvGrpSpPr>
        <p:grpSpPr>
          <a:xfrm>
            <a:off x="330188" y="964862"/>
            <a:ext cx="2402216" cy="1563286"/>
            <a:chOff x="1010715" y="1286540"/>
            <a:chExt cx="1502699" cy="1276882"/>
          </a:xfrm>
        </p:grpSpPr>
        <p:sp>
          <p:nvSpPr>
            <p:cNvPr id="1343" name="Shape 1343"/>
            <p:cNvSpPr/>
            <p:nvPr/>
          </p:nvSpPr>
          <p:spPr>
            <a:xfrm>
              <a:off x="1010715" y="1286540"/>
              <a:ext cx="1502699" cy="1276499"/>
            </a:xfrm>
            <a:prstGeom prst="rect">
              <a:avLst/>
            </a:prstGeom>
            <a:noFill/>
            <a:ln cap="flat" cmpd="sng" w="38100">
              <a:solidFill>
                <a:srgbClr val="5B9BD5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ctr" bIns="45700" lIns="91425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344" name="Shape 1344"/>
            <p:cNvGrpSpPr/>
            <p:nvPr/>
          </p:nvGrpSpPr>
          <p:grpSpPr>
            <a:xfrm>
              <a:off x="1096758" y="1439437"/>
              <a:ext cx="1331277" cy="1123984"/>
              <a:chOff x="2798064" y="1502663"/>
              <a:chExt cx="7278719" cy="5235141"/>
            </a:xfrm>
          </p:grpSpPr>
          <p:sp>
            <p:nvSpPr>
              <p:cNvPr id="1345" name="Shape 1345"/>
              <p:cNvSpPr/>
              <p:nvPr/>
            </p:nvSpPr>
            <p:spPr>
              <a:xfrm>
                <a:off x="2798064" y="1743456"/>
                <a:ext cx="2532900" cy="378000"/>
              </a:xfrm>
              <a:prstGeom prst="rect">
                <a:avLst/>
              </a:prstGeom>
              <a:solidFill>
                <a:schemeClr val="lt1"/>
              </a:solidFill>
              <a:ln cap="flat" cmpd="sng" w="12700">
                <a:solidFill>
                  <a:srgbClr val="42719B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  <p:txBody>
              <a:bodyPr anchorCtr="0" anchor="ctr" bIns="45700" lIns="91425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buNone/>
                </a:pPr>
                <a:r>
                  <a:t/>
                </a:r>
                <a:endParaRPr b="1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6" name="Shape 1346"/>
              <p:cNvSpPr/>
              <p:nvPr/>
            </p:nvSpPr>
            <p:spPr>
              <a:xfrm>
                <a:off x="2798064" y="2243327"/>
                <a:ext cx="2532900" cy="378000"/>
              </a:xfrm>
              <a:prstGeom prst="rect">
                <a:avLst/>
              </a:prstGeom>
              <a:solidFill>
                <a:schemeClr val="lt1"/>
              </a:solidFill>
              <a:ln cap="flat" cmpd="sng" w="12700">
                <a:solidFill>
                  <a:srgbClr val="42719B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  <p:txBody>
              <a:bodyPr anchorCtr="0" anchor="ctr" bIns="45700" lIns="91425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buNone/>
                </a:pPr>
                <a:r>
                  <a:t/>
                </a:r>
                <a:endParaRPr b="1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7" name="Shape 1347"/>
              <p:cNvSpPr/>
              <p:nvPr/>
            </p:nvSpPr>
            <p:spPr>
              <a:xfrm>
                <a:off x="2798064" y="2743200"/>
                <a:ext cx="2532900" cy="378000"/>
              </a:xfrm>
              <a:prstGeom prst="rect">
                <a:avLst/>
              </a:prstGeom>
              <a:solidFill>
                <a:schemeClr val="lt1"/>
              </a:solidFill>
              <a:ln cap="flat" cmpd="sng" w="12700">
                <a:solidFill>
                  <a:srgbClr val="42719B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  <p:txBody>
              <a:bodyPr anchorCtr="0" anchor="ctr" bIns="45700" lIns="91425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buNone/>
                </a:pPr>
                <a:r>
                  <a:t/>
                </a:r>
                <a:endParaRPr b="1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8" name="Shape 1348"/>
              <p:cNvSpPr/>
              <p:nvPr/>
            </p:nvSpPr>
            <p:spPr>
              <a:xfrm>
                <a:off x="2798064" y="3243072"/>
                <a:ext cx="2532900" cy="378000"/>
              </a:xfrm>
              <a:prstGeom prst="rect">
                <a:avLst/>
              </a:prstGeom>
              <a:solidFill>
                <a:schemeClr val="lt1"/>
              </a:solidFill>
              <a:ln cap="flat" cmpd="sng" w="12700">
                <a:solidFill>
                  <a:srgbClr val="42719B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  <p:txBody>
              <a:bodyPr anchorCtr="0" anchor="ctr" bIns="45700" lIns="91425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buNone/>
                </a:pPr>
                <a:r>
                  <a:t/>
                </a:r>
                <a:endParaRPr b="1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9" name="Shape 1349"/>
              <p:cNvSpPr/>
              <p:nvPr/>
            </p:nvSpPr>
            <p:spPr>
              <a:xfrm>
                <a:off x="2798064" y="3742944"/>
                <a:ext cx="2532900" cy="307800"/>
              </a:xfrm>
              <a:prstGeom prst="rect">
                <a:avLst/>
              </a:prstGeom>
              <a:solidFill>
                <a:schemeClr val="lt1"/>
              </a:solidFill>
              <a:ln cap="flat" cmpd="sng" w="12700">
                <a:solidFill>
                  <a:srgbClr val="42719B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  <p:txBody>
              <a:bodyPr anchorCtr="0" anchor="ctr" bIns="45700" lIns="91425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0" name="Shape 1350"/>
              <p:cNvSpPr/>
              <p:nvPr/>
            </p:nvSpPr>
            <p:spPr>
              <a:xfrm>
                <a:off x="2798064" y="4172710"/>
                <a:ext cx="2532900" cy="654000"/>
              </a:xfrm>
              <a:prstGeom prst="rect">
                <a:avLst/>
              </a:prstGeom>
              <a:solidFill>
                <a:schemeClr val="accent1"/>
              </a:solidFill>
              <a:ln cap="flat" cmpd="sng" w="12700">
                <a:solidFill>
                  <a:srgbClr val="42719B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  <p:txBody>
              <a:bodyPr anchorCtr="0" anchor="ctr" bIns="45700" lIns="91425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buNone/>
                </a:pPr>
                <a:r>
                  <a:t/>
                </a:r>
                <a:endParaRPr sz="2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1" name="Shape 1351"/>
              <p:cNvSpPr/>
              <p:nvPr/>
            </p:nvSpPr>
            <p:spPr>
              <a:xfrm>
                <a:off x="6234683" y="1502663"/>
                <a:ext cx="3842099" cy="635399"/>
              </a:xfrm>
              <a:prstGeom prst="rect">
                <a:avLst/>
              </a:prstGeom>
              <a:solidFill>
                <a:schemeClr val="accent1"/>
              </a:solidFill>
              <a:ln cap="flat" cmpd="sng" w="12700">
                <a:solidFill>
                  <a:srgbClr val="42719B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  <p:txBody>
              <a:bodyPr anchorCtr="0" anchor="ctr" bIns="45700" lIns="91425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buNone/>
                </a:pPr>
                <a:r>
                  <a:t/>
                </a:r>
                <a:endParaRPr sz="2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2" name="Shape 1352"/>
              <p:cNvSpPr/>
              <p:nvPr/>
            </p:nvSpPr>
            <p:spPr>
              <a:xfrm>
                <a:off x="6898004" y="2275332"/>
                <a:ext cx="2515500" cy="594300"/>
              </a:xfrm>
              <a:prstGeom prst="rect">
                <a:avLst/>
              </a:prstGeom>
              <a:solidFill>
                <a:schemeClr val="accent1"/>
              </a:solidFill>
              <a:ln cap="flat" cmpd="sng" w="12700">
                <a:solidFill>
                  <a:srgbClr val="42719B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  <p:txBody>
              <a:bodyPr anchorCtr="0" anchor="ctr" bIns="45700" lIns="91425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buNone/>
                </a:pPr>
                <a:r>
                  <a:t/>
                </a:r>
                <a:endParaRPr sz="2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3" name="Shape 1353"/>
              <p:cNvSpPr/>
              <p:nvPr/>
            </p:nvSpPr>
            <p:spPr>
              <a:xfrm>
                <a:off x="6898004" y="3023616"/>
                <a:ext cx="2515500" cy="554699"/>
              </a:xfrm>
              <a:prstGeom prst="rect">
                <a:avLst/>
              </a:prstGeom>
              <a:solidFill>
                <a:schemeClr val="lt1"/>
              </a:solidFill>
              <a:ln cap="flat" cmpd="sng" w="12700">
                <a:solidFill>
                  <a:srgbClr val="42719B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  <p:txBody>
              <a:bodyPr anchorCtr="0" anchor="ctr" bIns="45700" lIns="91425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4" name="Shape 1354"/>
              <p:cNvSpPr/>
              <p:nvPr/>
            </p:nvSpPr>
            <p:spPr>
              <a:xfrm>
                <a:off x="7368539" y="3758183"/>
                <a:ext cx="1562700" cy="973200"/>
              </a:xfrm>
              <a:prstGeom prst="rect">
                <a:avLst/>
              </a:prstGeom>
              <a:solidFill>
                <a:schemeClr val="accent1"/>
              </a:solidFill>
              <a:ln cap="flat" cmpd="sng" w="12700">
                <a:solidFill>
                  <a:srgbClr val="42719B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  <p:txBody>
              <a:bodyPr anchorCtr="0" anchor="ctr" bIns="45700" lIns="91425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buNone/>
                </a:pPr>
                <a:r>
                  <a:t/>
                </a:r>
                <a:endParaRPr sz="2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5" name="Shape 1355"/>
              <p:cNvSpPr/>
              <p:nvPr/>
            </p:nvSpPr>
            <p:spPr>
              <a:xfrm>
                <a:off x="4782312" y="4974335"/>
                <a:ext cx="2532899" cy="761700"/>
              </a:xfrm>
              <a:prstGeom prst="rect">
                <a:avLst/>
              </a:prstGeom>
              <a:solidFill>
                <a:schemeClr val="accent1"/>
              </a:solidFill>
              <a:ln cap="flat" cmpd="sng" w="12700">
                <a:solidFill>
                  <a:srgbClr val="42719B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  <p:txBody>
              <a:bodyPr anchorCtr="0" anchor="ctr" bIns="45700" lIns="91425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buNone/>
                </a:pPr>
                <a:r>
                  <a:t/>
                </a:r>
                <a:endParaRPr sz="2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6" name="Shape 1356"/>
              <p:cNvSpPr/>
              <p:nvPr/>
            </p:nvSpPr>
            <p:spPr>
              <a:xfrm>
                <a:off x="5036819" y="6178605"/>
                <a:ext cx="2023799" cy="559200"/>
              </a:xfrm>
              <a:prstGeom prst="ellipse">
                <a:avLst/>
              </a:prstGeom>
              <a:solidFill>
                <a:schemeClr val="accent1"/>
              </a:solidFill>
              <a:ln cap="flat" cmpd="sng" w="12700">
                <a:solidFill>
                  <a:srgbClr val="42719B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  <p:txBody>
              <a:bodyPr anchorCtr="0" anchor="ctr" bIns="45700" lIns="91425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buNone/>
                </a:pPr>
                <a:r>
                  <a:t/>
                </a:r>
                <a:endParaRPr b="1" sz="2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1357" name="Shape 1357"/>
              <p:cNvCxnSpPr>
                <a:stCxn id="1350" idx="2"/>
                <a:endCxn id="1355" idx="0"/>
              </p:cNvCxnSpPr>
              <p:nvPr/>
            </p:nvCxnSpPr>
            <p:spPr>
              <a:xfrm>
                <a:off x="4064514" y="4826710"/>
                <a:ext cx="1984500" cy="1473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miter lim="800000"/>
                <a:headEnd len="med" w="med" type="none"/>
                <a:tailEnd len="lg" w="lg" type="triangle"/>
              </a:ln>
            </p:spPr>
          </p:cxnSp>
          <p:cxnSp>
            <p:nvCxnSpPr>
              <p:cNvPr id="1358" name="Shape 1358"/>
              <p:cNvCxnSpPr>
                <a:stCxn id="1354" idx="2"/>
                <a:endCxn id="1355" idx="0"/>
              </p:cNvCxnSpPr>
              <p:nvPr/>
            </p:nvCxnSpPr>
            <p:spPr>
              <a:xfrm flipH="1">
                <a:off x="6048689" y="4731383"/>
                <a:ext cx="2101200" cy="2430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miter lim="800000"/>
                <a:headEnd len="med" w="med" type="none"/>
                <a:tailEnd len="lg" w="lg" type="triangle"/>
              </a:ln>
            </p:spPr>
          </p:cxnSp>
          <p:cxnSp>
            <p:nvCxnSpPr>
              <p:cNvPr id="1359" name="Shape 1359"/>
              <p:cNvCxnSpPr>
                <a:stCxn id="1355" idx="2"/>
                <a:endCxn id="1356" idx="0"/>
              </p:cNvCxnSpPr>
              <p:nvPr/>
            </p:nvCxnSpPr>
            <p:spPr>
              <a:xfrm>
                <a:off x="6048762" y="5736035"/>
                <a:ext cx="0" cy="4428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miter lim="800000"/>
                <a:headEnd len="med" w="med" type="none"/>
                <a:tailEnd len="lg" w="lg" type="triangle"/>
              </a:ln>
            </p:spPr>
          </p:cxnSp>
          <p:cxnSp>
            <p:nvCxnSpPr>
              <p:cNvPr id="1360" name="Shape 1360"/>
              <p:cNvCxnSpPr/>
              <p:nvPr/>
            </p:nvCxnSpPr>
            <p:spPr>
              <a:xfrm flipH="1">
                <a:off x="3984676" y="2084513"/>
                <a:ext cx="5400" cy="16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miter lim="800000"/>
                <a:headEnd len="med" w="med" type="none"/>
                <a:tailEnd len="lg" w="lg" type="triangle"/>
              </a:ln>
            </p:spPr>
          </p:cxnSp>
          <p:cxnSp>
            <p:nvCxnSpPr>
              <p:cNvPr id="1361" name="Shape 1361"/>
              <p:cNvCxnSpPr/>
              <p:nvPr/>
            </p:nvCxnSpPr>
            <p:spPr>
              <a:xfrm flipH="1">
                <a:off x="3991864" y="2594733"/>
                <a:ext cx="5400" cy="16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miter lim="800000"/>
                <a:headEnd len="med" w="med" type="none"/>
                <a:tailEnd len="lg" w="lg" type="triangle"/>
              </a:ln>
            </p:spPr>
          </p:cxnSp>
          <p:cxnSp>
            <p:nvCxnSpPr>
              <p:cNvPr id="1362" name="Shape 1362"/>
              <p:cNvCxnSpPr/>
              <p:nvPr/>
            </p:nvCxnSpPr>
            <p:spPr>
              <a:xfrm flipH="1">
                <a:off x="3991864" y="3131819"/>
                <a:ext cx="5400" cy="16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miter lim="800000"/>
                <a:headEnd len="med" w="med" type="none"/>
                <a:tailEnd len="lg" w="lg" type="triangle"/>
              </a:ln>
            </p:spPr>
          </p:cxnSp>
          <p:cxnSp>
            <p:nvCxnSpPr>
              <p:cNvPr id="1363" name="Shape 1363"/>
              <p:cNvCxnSpPr/>
              <p:nvPr/>
            </p:nvCxnSpPr>
            <p:spPr>
              <a:xfrm flipH="1">
                <a:off x="3974008" y="3568826"/>
                <a:ext cx="5400" cy="16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miter lim="800000"/>
                <a:headEnd len="med" w="med" type="none"/>
                <a:tailEnd len="lg" w="lg" type="triangle"/>
              </a:ln>
            </p:spPr>
          </p:cxnSp>
          <p:cxnSp>
            <p:nvCxnSpPr>
              <p:cNvPr id="1364" name="Shape 1364"/>
              <p:cNvCxnSpPr/>
              <p:nvPr/>
            </p:nvCxnSpPr>
            <p:spPr>
              <a:xfrm flipH="1">
                <a:off x="3979342" y="3993642"/>
                <a:ext cx="5400" cy="16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miter lim="800000"/>
                <a:headEnd len="med" w="med" type="none"/>
                <a:tailEnd len="lg" w="lg" type="triangle"/>
              </a:ln>
            </p:spPr>
          </p:cxnSp>
          <p:cxnSp>
            <p:nvCxnSpPr>
              <p:cNvPr id="1365" name="Shape 1365"/>
              <p:cNvCxnSpPr/>
              <p:nvPr/>
            </p:nvCxnSpPr>
            <p:spPr>
              <a:xfrm flipH="1">
                <a:off x="8151428" y="2080117"/>
                <a:ext cx="5400" cy="16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miter lim="800000"/>
                <a:headEnd len="med" w="med" type="none"/>
                <a:tailEnd len="lg" w="lg" type="triangle"/>
              </a:ln>
            </p:spPr>
          </p:cxnSp>
          <p:cxnSp>
            <p:nvCxnSpPr>
              <p:cNvPr id="1366" name="Shape 1366"/>
              <p:cNvCxnSpPr/>
              <p:nvPr/>
            </p:nvCxnSpPr>
            <p:spPr>
              <a:xfrm flipH="1">
                <a:off x="8154096" y="2816209"/>
                <a:ext cx="5400" cy="16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miter lim="800000"/>
                <a:headEnd len="med" w="med" type="none"/>
                <a:tailEnd len="lg" w="lg" type="triangle"/>
              </a:ln>
            </p:spPr>
          </p:cxnSp>
          <p:cxnSp>
            <p:nvCxnSpPr>
              <p:cNvPr id="1367" name="Shape 1367"/>
              <p:cNvCxnSpPr/>
              <p:nvPr/>
            </p:nvCxnSpPr>
            <p:spPr>
              <a:xfrm flipH="1">
                <a:off x="8159429" y="3616594"/>
                <a:ext cx="5400" cy="16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miter lim="800000"/>
                <a:headEnd len="med" w="med" type="none"/>
                <a:tailEnd len="lg" w="lg" type="triangle"/>
              </a:ln>
            </p:spPr>
          </p:cxnSp>
        </p:grpSp>
      </p:grpSp>
      <p:grpSp>
        <p:nvGrpSpPr>
          <p:cNvPr id="1368" name="Shape 1368"/>
          <p:cNvGrpSpPr/>
          <p:nvPr/>
        </p:nvGrpSpPr>
        <p:grpSpPr>
          <a:xfrm>
            <a:off x="2929874" y="957970"/>
            <a:ext cx="2402216" cy="1563286"/>
            <a:chOff x="1010715" y="1286540"/>
            <a:chExt cx="1502699" cy="1276882"/>
          </a:xfrm>
        </p:grpSpPr>
        <p:sp>
          <p:nvSpPr>
            <p:cNvPr id="1369" name="Shape 1369"/>
            <p:cNvSpPr/>
            <p:nvPr/>
          </p:nvSpPr>
          <p:spPr>
            <a:xfrm>
              <a:off x="1010715" y="1286540"/>
              <a:ext cx="1502699" cy="1276499"/>
            </a:xfrm>
            <a:prstGeom prst="rect">
              <a:avLst/>
            </a:prstGeom>
            <a:noFill/>
            <a:ln cap="flat" cmpd="sng" w="38100">
              <a:solidFill>
                <a:srgbClr val="5B9BD5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ctr" bIns="45700" lIns="91425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370" name="Shape 1370"/>
            <p:cNvGrpSpPr/>
            <p:nvPr/>
          </p:nvGrpSpPr>
          <p:grpSpPr>
            <a:xfrm>
              <a:off x="1096758" y="1439437"/>
              <a:ext cx="1331277" cy="1123984"/>
              <a:chOff x="2798064" y="1502663"/>
              <a:chExt cx="7278719" cy="5235141"/>
            </a:xfrm>
          </p:grpSpPr>
          <p:sp>
            <p:nvSpPr>
              <p:cNvPr id="1371" name="Shape 1371"/>
              <p:cNvSpPr/>
              <p:nvPr/>
            </p:nvSpPr>
            <p:spPr>
              <a:xfrm>
                <a:off x="2798064" y="1743456"/>
                <a:ext cx="2532900" cy="378000"/>
              </a:xfrm>
              <a:prstGeom prst="rect">
                <a:avLst/>
              </a:prstGeom>
              <a:solidFill>
                <a:schemeClr val="lt1"/>
              </a:solidFill>
              <a:ln cap="flat" cmpd="sng" w="12700">
                <a:solidFill>
                  <a:srgbClr val="42719B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  <p:txBody>
              <a:bodyPr anchorCtr="0" anchor="ctr" bIns="45700" lIns="91425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buNone/>
                </a:pPr>
                <a:r>
                  <a:t/>
                </a:r>
                <a:endParaRPr b="1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2" name="Shape 1372"/>
              <p:cNvSpPr/>
              <p:nvPr/>
            </p:nvSpPr>
            <p:spPr>
              <a:xfrm>
                <a:off x="2798064" y="2243327"/>
                <a:ext cx="2532900" cy="378000"/>
              </a:xfrm>
              <a:prstGeom prst="rect">
                <a:avLst/>
              </a:prstGeom>
              <a:solidFill>
                <a:schemeClr val="lt1"/>
              </a:solidFill>
              <a:ln cap="flat" cmpd="sng" w="12700">
                <a:solidFill>
                  <a:srgbClr val="42719B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  <p:txBody>
              <a:bodyPr anchorCtr="0" anchor="ctr" bIns="45700" lIns="91425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buNone/>
                </a:pPr>
                <a:r>
                  <a:t/>
                </a:r>
                <a:endParaRPr b="1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3" name="Shape 1373"/>
              <p:cNvSpPr/>
              <p:nvPr/>
            </p:nvSpPr>
            <p:spPr>
              <a:xfrm>
                <a:off x="2798064" y="2743200"/>
                <a:ext cx="2532900" cy="378000"/>
              </a:xfrm>
              <a:prstGeom prst="rect">
                <a:avLst/>
              </a:prstGeom>
              <a:solidFill>
                <a:schemeClr val="lt1"/>
              </a:solidFill>
              <a:ln cap="flat" cmpd="sng" w="12700">
                <a:solidFill>
                  <a:srgbClr val="42719B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  <p:txBody>
              <a:bodyPr anchorCtr="0" anchor="ctr" bIns="45700" lIns="91425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buNone/>
                </a:pPr>
                <a:r>
                  <a:t/>
                </a:r>
                <a:endParaRPr b="1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4" name="Shape 1374"/>
              <p:cNvSpPr/>
              <p:nvPr/>
            </p:nvSpPr>
            <p:spPr>
              <a:xfrm>
                <a:off x="2798064" y="3243072"/>
                <a:ext cx="2532900" cy="378000"/>
              </a:xfrm>
              <a:prstGeom prst="rect">
                <a:avLst/>
              </a:prstGeom>
              <a:solidFill>
                <a:schemeClr val="lt1"/>
              </a:solidFill>
              <a:ln cap="flat" cmpd="sng" w="12700">
                <a:solidFill>
                  <a:srgbClr val="42719B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  <p:txBody>
              <a:bodyPr anchorCtr="0" anchor="ctr" bIns="45700" lIns="91425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buNone/>
                </a:pPr>
                <a:r>
                  <a:t/>
                </a:r>
                <a:endParaRPr b="1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5" name="Shape 1375"/>
              <p:cNvSpPr/>
              <p:nvPr/>
            </p:nvSpPr>
            <p:spPr>
              <a:xfrm>
                <a:off x="2798064" y="3742944"/>
                <a:ext cx="2532900" cy="307800"/>
              </a:xfrm>
              <a:prstGeom prst="rect">
                <a:avLst/>
              </a:prstGeom>
              <a:solidFill>
                <a:schemeClr val="lt1"/>
              </a:solidFill>
              <a:ln cap="flat" cmpd="sng" w="12700">
                <a:solidFill>
                  <a:srgbClr val="42719B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  <p:txBody>
              <a:bodyPr anchorCtr="0" anchor="ctr" bIns="45700" lIns="91425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6" name="Shape 1376"/>
              <p:cNvSpPr/>
              <p:nvPr/>
            </p:nvSpPr>
            <p:spPr>
              <a:xfrm>
                <a:off x="2798064" y="4172710"/>
                <a:ext cx="2532900" cy="654000"/>
              </a:xfrm>
              <a:prstGeom prst="rect">
                <a:avLst/>
              </a:prstGeom>
              <a:solidFill>
                <a:schemeClr val="accent1"/>
              </a:solidFill>
              <a:ln cap="flat" cmpd="sng" w="12700">
                <a:solidFill>
                  <a:srgbClr val="42719B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  <p:txBody>
              <a:bodyPr anchorCtr="0" anchor="ctr" bIns="45700" lIns="91425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buNone/>
                </a:pPr>
                <a:r>
                  <a:t/>
                </a:r>
                <a:endParaRPr sz="2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7" name="Shape 1377"/>
              <p:cNvSpPr/>
              <p:nvPr/>
            </p:nvSpPr>
            <p:spPr>
              <a:xfrm>
                <a:off x="6234683" y="1502663"/>
                <a:ext cx="3842099" cy="635399"/>
              </a:xfrm>
              <a:prstGeom prst="rect">
                <a:avLst/>
              </a:prstGeom>
              <a:solidFill>
                <a:schemeClr val="accent1"/>
              </a:solidFill>
              <a:ln cap="flat" cmpd="sng" w="12700">
                <a:solidFill>
                  <a:srgbClr val="42719B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  <p:txBody>
              <a:bodyPr anchorCtr="0" anchor="ctr" bIns="45700" lIns="91425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buNone/>
                </a:pPr>
                <a:r>
                  <a:t/>
                </a:r>
                <a:endParaRPr sz="2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8" name="Shape 1378"/>
              <p:cNvSpPr/>
              <p:nvPr/>
            </p:nvSpPr>
            <p:spPr>
              <a:xfrm>
                <a:off x="6898004" y="2275332"/>
                <a:ext cx="2515500" cy="594300"/>
              </a:xfrm>
              <a:prstGeom prst="rect">
                <a:avLst/>
              </a:prstGeom>
              <a:solidFill>
                <a:schemeClr val="accent1"/>
              </a:solidFill>
              <a:ln cap="flat" cmpd="sng" w="12700">
                <a:solidFill>
                  <a:srgbClr val="42719B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  <p:txBody>
              <a:bodyPr anchorCtr="0" anchor="ctr" bIns="45700" lIns="91425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buNone/>
                </a:pPr>
                <a:r>
                  <a:t/>
                </a:r>
                <a:endParaRPr sz="2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9" name="Shape 1379"/>
              <p:cNvSpPr/>
              <p:nvPr/>
            </p:nvSpPr>
            <p:spPr>
              <a:xfrm>
                <a:off x="6898004" y="3023616"/>
                <a:ext cx="2515500" cy="554699"/>
              </a:xfrm>
              <a:prstGeom prst="rect">
                <a:avLst/>
              </a:prstGeom>
              <a:solidFill>
                <a:schemeClr val="lt1"/>
              </a:solidFill>
              <a:ln cap="flat" cmpd="sng" w="12700">
                <a:solidFill>
                  <a:srgbClr val="42719B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  <p:txBody>
              <a:bodyPr anchorCtr="0" anchor="ctr" bIns="45700" lIns="91425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0" name="Shape 1380"/>
              <p:cNvSpPr/>
              <p:nvPr/>
            </p:nvSpPr>
            <p:spPr>
              <a:xfrm>
                <a:off x="7368539" y="3758183"/>
                <a:ext cx="1562700" cy="973200"/>
              </a:xfrm>
              <a:prstGeom prst="rect">
                <a:avLst/>
              </a:prstGeom>
              <a:solidFill>
                <a:schemeClr val="accent1"/>
              </a:solidFill>
              <a:ln cap="flat" cmpd="sng" w="12700">
                <a:solidFill>
                  <a:srgbClr val="42719B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  <p:txBody>
              <a:bodyPr anchorCtr="0" anchor="ctr" bIns="45700" lIns="91425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buNone/>
                </a:pPr>
                <a:r>
                  <a:t/>
                </a:r>
                <a:endParaRPr sz="2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1" name="Shape 1381"/>
              <p:cNvSpPr/>
              <p:nvPr/>
            </p:nvSpPr>
            <p:spPr>
              <a:xfrm>
                <a:off x="4782312" y="4974335"/>
                <a:ext cx="2532899" cy="761700"/>
              </a:xfrm>
              <a:prstGeom prst="rect">
                <a:avLst/>
              </a:prstGeom>
              <a:solidFill>
                <a:schemeClr val="accent1"/>
              </a:solidFill>
              <a:ln cap="flat" cmpd="sng" w="12700">
                <a:solidFill>
                  <a:srgbClr val="42719B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  <p:txBody>
              <a:bodyPr anchorCtr="0" anchor="ctr" bIns="45700" lIns="91425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buNone/>
                </a:pPr>
                <a:r>
                  <a:t/>
                </a:r>
                <a:endParaRPr sz="2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2" name="Shape 1382"/>
              <p:cNvSpPr/>
              <p:nvPr/>
            </p:nvSpPr>
            <p:spPr>
              <a:xfrm>
                <a:off x="5036819" y="6178605"/>
                <a:ext cx="2023799" cy="559200"/>
              </a:xfrm>
              <a:prstGeom prst="ellipse">
                <a:avLst/>
              </a:prstGeom>
              <a:solidFill>
                <a:schemeClr val="accent1"/>
              </a:solidFill>
              <a:ln cap="flat" cmpd="sng" w="12700">
                <a:solidFill>
                  <a:srgbClr val="42719B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  <p:txBody>
              <a:bodyPr anchorCtr="0" anchor="ctr" bIns="45700" lIns="91425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buNone/>
                </a:pPr>
                <a:r>
                  <a:t/>
                </a:r>
                <a:endParaRPr b="1" sz="2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1383" name="Shape 1383"/>
              <p:cNvCxnSpPr>
                <a:stCxn id="1376" idx="2"/>
                <a:endCxn id="1381" idx="0"/>
              </p:cNvCxnSpPr>
              <p:nvPr/>
            </p:nvCxnSpPr>
            <p:spPr>
              <a:xfrm>
                <a:off x="4064514" y="4826710"/>
                <a:ext cx="1984500" cy="1473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miter lim="800000"/>
                <a:headEnd len="med" w="med" type="none"/>
                <a:tailEnd len="lg" w="lg" type="triangle"/>
              </a:ln>
            </p:spPr>
          </p:cxnSp>
          <p:cxnSp>
            <p:nvCxnSpPr>
              <p:cNvPr id="1384" name="Shape 1384"/>
              <p:cNvCxnSpPr>
                <a:stCxn id="1380" idx="2"/>
                <a:endCxn id="1381" idx="0"/>
              </p:cNvCxnSpPr>
              <p:nvPr/>
            </p:nvCxnSpPr>
            <p:spPr>
              <a:xfrm flipH="1">
                <a:off x="6048689" y="4731383"/>
                <a:ext cx="2101200" cy="2430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miter lim="800000"/>
                <a:headEnd len="med" w="med" type="none"/>
                <a:tailEnd len="lg" w="lg" type="triangle"/>
              </a:ln>
            </p:spPr>
          </p:cxnSp>
          <p:cxnSp>
            <p:nvCxnSpPr>
              <p:cNvPr id="1385" name="Shape 1385"/>
              <p:cNvCxnSpPr>
                <a:stCxn id="1381" idx="2"/>
                <a:endCxn id="1382" idx="0"/>
              </p:cNvCxnSpPr>
              <p:nvPr/>
            </p:nvCxnSpPr>
            <p:spPr>
              <a:xfrm>
                <a:off x="6048762" y="5736035"/>
                <a:ext cx="0" cy="4428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miter lim="800000"/>
                <a:headEnd len="med" w="med" type="none"/>
                <a:tailEnd len="lg" w="lg" type="triangle"/>
              </a:ln>
            </p:spPr>
          </p:cxnSp>
          <p:cxnSp>
            <p:nvCxnSpPr>
              <p:cNvPr id="1386" name="Shape 1386"/>
              <p:cNvCxnSpPr/>
              <p:nvPr/>
            </p:nvCxnSpPr>
            <p:spPr>
              <a:xfrm flipH="1">
                <a:off x="3984676" y="2084513"/>
                <a:ext cx="5400" cy="16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miter lim="800000"/>
                <a:headEnd len="med" w="med" type="none"/>
                <a:tailEnd len="lg" w="lg" type="triangle"/>
              </a:ln>
            </p:spPr>
          </p:cxnSp>
          <p:cxnSp>
            <p:nvCxnSpPr>
              <p:cNvPr id="1387" name="Shape 1387"/>
              <p:cNvCxnSpPr/>
              <p:nvPr/>
            </p:nvCxnSpPr>
            <p:spPr>
              <a:xfrm flipH="1">
                <a:off x="3991864" y="2594733"/>
                <a:ext cx="5400" cy="16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miter lim="800000"/>
                <a:headEnd len="med" w="med" type="none"/>
                <a:tailEnd len="lg" w="lg" type="triangle"/>
              </a:ln>
            </p:spPr>
          </p:cxnSp>
          <p:cxnSp>
            <p:nvCxnSpPr>
              <p:cNvPr id="1388" name="Shape 1388"/>
              <p:cNvCxnSpPr/>
              <p:nvPr/>
            </p:nvCxnSpPr>
            <p:spPr>
              <a:xfrm flipH="1">
                <a:off x="3991864" y="3131819"/>
                <a:ext cx="5400" cy="16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miter lim="800000"/>
                <a:headEnd len="med" w="med" type="none"/>
                <a:tailEnd len="lg" w="lg" type="triangle"/>
              </a:ln>
            </p:spPr>
          </p:cxnSp>
          <p:cxnSp>
            <p:nvCxnSpPr>
              <p:cNvPr id="1389" name="Shape 1389"/>
              <p:cNvCxnSpPr/>
              <p:nvPr/>
            </p:nvCxnSpPr>
            <p:spPr>
              <a:xfrm flipH="1">
                <a:off x="3974008" y="3568826"/>
                <a:ext cx="5400" cy="16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miter lim="800000"/>
                <a:headEnd len="med" w="med" type="none"/>
                <a:tailEnd len="lg" w="lg" type="triangle"/>
              </a:ln>
            </p:spPr>
          </p:cxnSp>
          <p:cxnSp>
            <p:nvCxnSpPr>
              <p:cNvPr id="1390" name="Shape 1390"/>
              <p:cNvCxnSpPr/>
              <p:nvPr/>
            </p:nvCxnSpPr>
            <p:spPr>
              <a:xfrm flipH="1">
                <a:off x="3979342" y="3993642"/>
                <a:ext cx="5400" cy="16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miter lim="800000"/>
                <a:headEnd len="med" w="med" type="none"/>
                <a:tailEnd len="lg" w="lg" type="triangle"/>
              </a:ln>
            </p:spPr>
          </p:cxnSp>
          <p:cxnSp>
            <p:nvCxnSpPr>
              <p:cNvPr id="1391" name="Shape 1391"/>
              <p:cNvCxnSpPr/>
              <p:nvPr/>
            </p:nvCxnSpPr>
            <p:spPr>
              <a:xfrm flipH="1">
                <a:off x="8151428" y="2080117"/>
                <a:ext cx="5400" cy="16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miter lim="800000"/>
                <a:headEnd len="med" w="med" type="none"/>
                <a:tailEnd len="lg" w="lg" type="triangle"/>
              </a:ln>
            </p:spPr>
          </p:cxnSp>
          <p:cxnSp>
            <p:nvCxnSpPr>
              <p:cNvPr id="1392" name="Shape 1392"/>
              <p:cNvCxnSpPr/>
              <p:nvPr/>
            </p:nvCxnSpPr>
            <p:spPr>
              <a:xfrm flipH="1">
                <a:off x="8154096" y="2816209"/>
                <a:ext cx="5400" cy="16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miter lim="800000"/>
                <a:headEnd len="med" w="med" type="none"/>
                <a:tailEnd len="lg" w="lg" type="triangle"/>
              </a:ln>
            </p:spPr>
          </p:cxnSp>
          <p:cxnSp>
            <p:nvCxnSpPr>
              <p:cNvPr id="1393" name="Shape 1393"/>
              <p:cNvCxnSpPr/>
              <p:nvPr/>
            </p:nvCxnSpPr>
            <p:spPr>
              <a:xfrm flipH="1">
                <a:off x="8159429" y="3616594"/>
                <a:ext cx="5400" cy="16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miter lim="800000"/>
                <a:headEnd len="med" w="med" type="none"/>
                <a:tailEnd len="lg" w="lg" type="triangle"/>
              </a:ln>
            </p:spPr>
          </p:cxnSp>
        </p:grpSp>
      </p:grpSp>
      <p:grpSp>
        <p:nvGrpSpPr>
          <p:cNvPr id="1394" name="Shape 1394"/>
          <p:cNvGrpSpPr/>
          <p:nvPr/>
        </p:nvGrpSpPr>
        <p:grpSpPr>
          <a:xfrm>
            <a:off x="6402048" y="963277"/>
            <a:ext cx="2402216" cy="1563286"/>
            <a:chOff x="1010715" y="1286540"/>
            <a:chExt cx="1502699" cy="1276882"/>
          </a:xfrm>
        </p:grpSpPr>
        <p:sp>
          <p:nvSpPr>
            <p:cNvPr id="1395" name="Shape 1395"/>
            <p:cNvSpPr/>
            <p:nvPr/>
          </p:nvSpPr>
          <p:spPr>
            <a:xfrm>
              <a:off x="1010715" y="1286540"/>
              <a:ext cx="1502699" cy="1276499"/>
            </a:xfrm>
            <a:prstGeom prst="rect">
              <a:avLst/>
            </a:prstGeom>
            <a:noFill/>
            <a:ln cap="flat" cmpd="sng" w="38100">
              <a:solidFill>
                <a:srgbClr val="5B9BD5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ctr" bIns="45700" lIns="91425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396" name="Shape 1396"/>
            <p:cNvGrpSpPr/>
            <p:nvPr/>
          </p:nvGrpSpPr>
          <p:grpSpPr>
            <a:xfrm>
              <a:off x="1096758" y="1439437"/>
              <a:ext cx="1331277" cy="1123984"/>
              <a:chOff x="2798064" y="1502663"/>
              <a:chExt cx="7278719" cy="5235141"/>
            </a:xfrm>
          </p:grpSpPr>
          <p:sp>
            <p:nvSpPr>
              <p:cNvPr id="1397" name="Shape 1397"/>
              <p:cNvSpPr/>
              <p:nvPr/>
            </p:nvSpPr>
            <p:spPr>
              <a:xfrm>
                <a:off x="2798064" y="1743456"/>
                <a:ext cx="2532900" cy="378000"/>
              </a:xfrm>
              <a:prstGeom prst="rect">
                <a:avLst/>
              </a:prstGeom>
              <a:solidFill>
                <a:schemeClr val="lt1"/>
              </a:solidFill>
              <a:ln cap="flat" cmpd="sng" w="12700">
                <a:solidFill>
                  <a:srgbClr val="42719B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  <p:txBody>
              <a:bodyPr anchorCtr="0" anchor="ctr" bIns="45700" lIns="91425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buNone/>
                </a:pPr>
                <a:r>
                  <a:t/>
                </a:r>
                <a:endParaRPr b="1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8" name="Shape 1398"/>
              <p:cNvSpPr/>
              <p:nvPr/>
            </p:nvSpPr>
            <p:spPr>
              <a:xfrm>
                <a:off x="2798064" y="2243327"/>
                <a:ext cx="2532900" cy="378000"/>
              </a:xfrm>
              <a:prstGeom prst="rect">
                <a:avLst/>
              </a:prstGeom>
              <a:solidFill>
                <a:schemeClr val="lt1"/>
              </a:solidFill>
              <a:ln cap="flat" cmpd="sng" w="12700">
                <a:solidFill>
                  <a:srgbClr val="42719B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  <p:txBody>
              <a:bodyPr anchorCtr="0" anchor="ctr" bIns="45700" lIns="91425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buNone/>
                </a:pPr>
                <a:r>
                  <a:t/>
                </a:r>
                <a:endParaRPr b="1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9" name="Shape 1399"/>
              <p:cNvSpPr/>
              <p:nvPr/>
            </p:nvSpPr>
            <p:spPr>
              <a:xfrm>
                <a:off x="2798064" y="2743200"/>
                <a:ext cx="2532900" cy="378000"/>
              </a:xfrm>
              <a:prstGeom prst="rect">
                <a:avLst/>
              </a:prstGeom>
              <a:solidFill>
                <a:schemeClr val="lt1"/>
              </a:solidFill>
              <a:ln cap="flat" cmpd="sng" w="12700">
                <a:solidFill>
                  <a:srgbClr val="42719B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  <p:txBody>
              <a:bodyPr anchorCtr="0" anchor="ctr" bIns="45700" lIns="91425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buNone/>
                </a:pPr>
                <a:r>
                  <a:t/>
                </a:r>
                <a:endParaRPr b="1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0" name="Shape 1400"/>
              <p:cNvSpPr/>
              <p:nvPr/>
            </p:nvSpPr>
            <p:spPr>
              <a:xfrm>
                <a:off x="2798064" y="3243072"/>
                <a:ext cx="2532900" cy="378000"/>
              </a:xfrm>
              <a:prstGeom prst="rect">
                <a:avLst/>
              </a:prstGeom>
              <a:solidFill>
                <a:schemeClr val="lt1"/>
              </a:solidFill>
              <a:ln cap="flat" cmpd="sng" w="12700">
                <a:solidFill>
                  <a:srgbClr val="42719B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  <p:txBody>
              <a:bodyPr anchorCtr="0" anchor="ctr" bIns="45700" lIns="91425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buNone/>
                </a:pPr>
                <a:r>
                  <a:t/>
                </a:r>
                <a:endParaRPr b="1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1" name="Shape 1401"/>
              <p:cNvSpPr/>
              <p:nvPr/>
            </p:nvSpPr>
            <p:spPr>
              <a:xfrm>
                <a:off x="2798064" y="3742944"/>
                <a:ext cx="2532900" cy="307800"/>
              </a:xfrm>
              <a:prstGeom prst="rect">
                <a:avLst/>
              </a:prstGeom>
              <a:solidFill>
                <a:schemeClr val="lt1"/>
              </a:solidFill>
              <a:ln cap="flat" cmpd="sng" w="12700">
                <a:solidFill>
                  <a:srgbClr val="42719B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  <p:txBody>
              <a:bodyPr anchorCtr="0" anchor="ctr" bIns="45700" lIns="91425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2" name="Shape 1402"/>
              <p:cNvSpPr/>
              <p:nvPr/>
            </p:nvSpPr>
            <p:spPr>
              <a:xfrm>
                <a:off x="2798064" y="4172710"/>
                <a:ext cx="2532900" cy="654000"/>
              </a:xfrm>
              <a:prstGeom prst="rect">
                <a:avLst/>
              </a:prstGeom>
              <a:solidFill>
                <a:schemeClr val="accent1"/>
              </a:solidFill>
              <a:ln cap="flat" cmpd="sng" w="12700">
                <a:solidFill>
                  <a:srgbClr val="42719B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  <p:txBody>
              <a:bodyPr anchorCtr="0" anchor="ctr" bIns="45700" lIns="91425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buNone/>
                </a:pPr>
                <a:r>
                  <a:t/>
                </a:r>
                <a:endParaRPr sz="2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3" name="Shape 1403"/>
              <p:cNvSpPr/>
              <p:nvPr/>
            </p:nvSpPr>
            <p:spPr>
              <a:xfrm>
                <a:off x="6234683" y="1502663"/>
                <a:ext cx="3842099" cy="635399"/>
              </a:xfrm>
              <a:prstGeom prst="rect">
                <a:avLst/>
              </a:prstGeom>
              <a:solidFill>
                <a:schemeClr val="accent1"/>
              </a:solidFill>
              <a:ln cap="flat" cmpd="sng" w="12700">
                <a:solidFill>
                  <a:srgbClr val="42719B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  <p:txBody>
              <a:bodyPr anchorCtr="0" anchor="ctr" bIns="45700" lIns="91425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buNone/>
                </a:pPr>
                <a:r>
                  <a:t/>
                </a:r>
                <a:endParaRPr sz="2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4" name="Shape 1404"/>
              <p:cNvSpPr/>
              <p:nvPr/>
            </p:nvSpPr>
            <p:spPr>
              <a:xfrm>
                <a:off x="6898004" y="2275332"/>
                <a:ext cx="2515500" cy="594300"/>
              </a:xfrm>
              <a:prstGeom prst="rect">
                <a:avLst/>
              </a:prstGeom>
              <a:solidFill>
                <a:schemeClr val="accent1"/>
              </a:solidFill>
              <a:ln cap="flat" cmpd="sng" w="12700">
                <a:solidFill>
                  <a:srgbClr val="42719B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  <p:txBody>
              <a:bodyPr anchorCtr="0" anchor="ctr" bIns="45700" lIns="91425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buNone/>
                </a:pPr>
                <a:r>
                  <a:t/>
                </a:r>
                <a:endParaRPr sz="2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5" name="Shape 1405"/>
              <p:cNvSpPr/>
              <p:nvPr/>
            </p:nvSpPr>
            <p:spPr>
              <a:xfrm>
                <a:off x="6898004" y="3023616"/>
                <a:ext cx="2515500" cy="554699"/>
              </a:xfrm>
              <a:prstGeom prst="rect">
                <a:avLst/>
              </a:prstGeom>
              <a:solidFill>
                <a:schemeClr val="lt1"/>
              </a:solidFill>
              <a:ln cap="flat" cmpd="sng" w="12700">
                <a:solidFill>
                  <a:srgbClr val="42719B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  <p:txBody>
              <a:bodyPr anchorCtr="0" anchor="ctr" bIns="45700" lIns="91425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6" name="Shape 1406"/>
              <p:cNvSpPr/>
              <p:nvPr/>
            </p:nvSpPr>
            <p:spPr>
              <a:xfrm>
                <a:off x="7368539" y="3758183"/>
                <a:ext cx="1562700" cy="973200"/>
              </a:xfrm>
              <a:prstGeom prst="rect">
                <a:avLst/>
              </a:prstGeom>
              <a:solidFill>
                <a:schemeClr val="accent1"/>
              </a:solidFill>
              <a:ln cap="flat" cmpd="sng" w="12700">
                <a:solidFill>
                  <a:srgbClr val="42719B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  <p:txBody>
              <a:bodyPr anchorCtr="0" anchor="ctr" bIns="45700" lIns="91425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buNone/>
                </a:pPr>
                <a:r>
                  <a:t/>
                </a:r>
                <a:endParaRPr sz="2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7" name="Shape 1407"/>
              <p:cNvSpPr/>
              <p:nvPr/>
            </p:nvSpPr>
            <p:spPr>
              <a:xfrm>
                <a:off x="4782312" y="4974335"/>
                <a:ext cx="2532899" cy="761700"/>
              </a:xfrm>
              <a:prstGeom prst="rect">
                <a:avLst/>
              </a:prstGeom>
              <a:solidFill>
                <a:schemeClr val="accent1"/>
              </a:solidFill>
              <a:ln cap="flat" cmpd="sng" w="12700">
                <a:solidFill>
                  <a:srgbClr val="42719B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  <p:txBody>
              <a:bodyPr anchorCtr="0" anchor="ctr" bIns="45700" lIns="91425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buNone/>
                </a:pPr>
                <a:r>
                  <a:t/>
                </a:r>
                <a:endParaRPr sz="2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8" name="Shape 1408"/>
              <p:cNvSpPr/>
              <p:nvPr/>
            </p:nvSpPr>
            <p:spPr>
              <a:xfrm>
                <a:off x="5036819" y="6178605"/>
                <a:ext cx="2023799" cy="559200"/>
              </a:xfrm>
              <a:prstGeom prst="ellipse">
                <a:avLst/>
              </a:prstGeom>
              <a:solidFill>
                <a:schemeClr val="accent1"/>
              </a:solidFill>
              <a:ln cap="flat" cmpd="sng" w="12700">
                <a:solidFill>
                  <a:srgbClr val="42719B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  <p:txBody>
              <a:bodyPr anchorCtr="0" anchor="ctr" bIns="45700" lIns="91425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buNone/>
                </a:pPr>
                <a:r>
                  <a:t/>
                </a:r>
                <a:endParaRPr b="1" sz="2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1409" name="Shape 1409"/>
              <p:cNvCxnSpPr>
                <a:stCxn id="1402" idx="2"/>
                <a:endCxn id="1407" idx="0"/>
              </p:cNvCxnSpPr>
              <p:nvPr/>
            </p:nvCxnSpPr>
            <p:spPr>
              <a:xfrm>
                <a:off x="4064514" y="4826710"/>
                <a:ext cx="1984500" cy="1473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miter lim="800000"/>
                <a:headEnd len="med" w="med" type="none"/>
                <a:tailEnd len="lg" w="lg" type="triangle"/>
              </a:ln>
            </p:spPr>
          </p:cxnSp>
          <p:cxnSp>
            <p:nvCxnSpPr>
              <p:cNvPr id="1410" name="Shape 1410"/>
              <p:cNvCxnSpPr>
                <a:stCxn id="1406" idx="2"/>
                <a:endCxn id="1407" idx="0"/>
              </p:cNvCxnSpPr>
              <p:nvPr/>
            </p:nvCxnSpPr>
            <p:spPr>
              <a:xfrm flipH="1">
                <a:off x="6048689" y="4731383"/>
                <a:ext cx="2101200" cy="2430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miter lim="800000"/>
                <a:headEnd len="med" w="med" type="none"/>
                <a:tailEnd len="lg" w="lg" type="triangle"/>
              </a:ln>
            </p:spPr>
          </p:cxnSp>
          <p:cxnSp>
            <p:nvCxnSpPr>
              <p:cNvPr id="1411" name="Shape 1411"/>
              <p:cNvCxnSpPr>
                <a:stCxn id="1407" idx="2"/>
                <a:endCxn id="1408" idx="0"/>
              </p:cNvCxnSpPr>
              <p:nvPr/>
            </p:nvCxnSpPr>
            <p:spPr>
              <a:xfrm>
                <a:off x="6048762" y="5736035"/>
                <a:ext cx="0" cy="4428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miter lim="800000"/>
                <a:headEnd len="med" w="med" type="none"/>
                <a:tailEnd len="lg" w="lg" type="triangle"/>
              </a:ln>
            </p:spPr>
          </p:cxnSp>
          <p:cxnSp>
            <p:nvCxnSpPr>
              <p:cNvPr id="1412" name="Shape 1412"/>
              <p:cNvCxnSpPr/>
              <p:nvPr/>
            </p:nvCxnSpPr>
            <p:spPr>
              <a:xfrm flipH="1">
                <a:off x="3984676" y="2084513"/>
                <a:ext cx="5400" cy="16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miter lim="800000"/>
                <a:headEnd len="med" w="med" type="none"/>
                <a:tailEnd len="lg" w="lg" type="triangle"/>
              </a:ln>
            </p:spPr>
          </p:cxnSp>
          <p:cxnSp>
            <p:nvCxnSpPr>
              <p:cNvPr id="1413" name="Shape 1413"/>
              <p:cNvCxnSpPr/>
              <p:nvPr/>
            </p:nvCxnSpPr>
            <p:spPr>
              <a:xfrm flipH="1">
                <a:off x="3991864" y="2594733"/>
                <a:ext cx="5400" cy="16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miter lim="800000"/>
                <a:headEnd len="med" w="med" type="none"/>
                <a:tailEnd len="lg" w="lg" type="triangle"/>
              </a:ln>
            </p:spPr>
          </p:cxnSp>
          <p:cxnSp>
            <p:nvCxnSpPr>
              <p:cNvPr id="1414" name="Shape 1414"/>
              <p:cNvCxnSpPr/>
              <p:nvPr/>
            </p:nvCxnSpPr>
            <p:spPr>
              <a:xfrm flipH="1">
                <a:off x="3991864" y="3131819"/>
                <a:ext cx="5400" cy="16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miter lim="800000"/>
                <a:headEnd len="med" w="med" type="none"/>
                <a:tailEnd len="lg" w="lg" type="triangle"/>
              </a:ln>
            </p:spPr>
          </p:cxnSp>
          <p:cxnSp>
            <p:nvCxnSpPr>
              <p:cNvPr id="1415" name="Shape 1415"/>
              <p:cNvCxnSpPr/>
              <p:nvPr/>
            </p:nvCxnSpPr>
            <p:spPr>
              <a:xfrm flipH="1">
                <a:off x="3974008" y="3568826"/>
                <a:ext cx="5400" cy="16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miter lim="800000"/>
                <a:headEnd len="med" w="med" type="none"/>
                <a:tailEnd len="lg" w="lg" type="triangle"/>
              </a:ln>
            </p:spPr>
          </p:cxnSp>
          <p:cxnSp>
            <p:nvCxnSpPr>
              <p:cNvPr id="1416" name="Shape 1416"/>
              <p:cNvCxnSpPr/>
              <p:nvPr/>
            </p:nvCxnSpPr>
            <p:spPr>
              <a:xfrm flipH="1">
                <a:off x="3979342" y="3993642"/>
                <a:ext cx="5400" cy="16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miter lim="800000"/>
                <a:headEnd len="med" w="med" type="none"/>
                <a:tailEnd len="lg" w="lg" type="triangle"/>
              </a:ln>
            </p:spPr>
          </p:cxnSp>
          <p:cxnSp>
            <p:nvCxnSpPr>
              <p:cNvPr id="1417" name="Shape 1417"/>
              <p:cNvCxnSpPr/>
              <p:nvPr/>
            </p:nvCxnSpPr>
            <p:spPr>
              <a:xfrm flipH="1">
                <a:off x="8151428" y="2080117"/>
                <a:ext cx="5400" cy="16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miter lim="800000"/>
                <a:headEnd len="med" w="med" type="none"/>
                <a:tailEnd len="lg" w="lg" type="triangle"/>
              </a:ln>
            </p:spPr>
          </p:cxnSp>
          <p:cxnSp>
            <p:nvCxnSpPr>
              <p:cNvPr id="1418" name="Shape 1418"/>
              <p:cNvCxnSpPr/>
              <p:nvPr/>
            </p:nvCxnSpPr>
            <p:spPr>
              <a:xfrm flipH="1">
                <a:off x="8154096" y="2816209"/>
                <a:ext cx="5400" cy="16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miter lim="800000"/>
                <a:headEnd len="med" w="med" type="none"/>
                <a:tailEnd len="lg" w="lg" type="triangle"/>
              </a:ln>
            </p:spPr>
          </p:cxnSp>
          <p:cxnSp>
            <p:nvCxnSpPr>
              <p:cNvPr id="1419" name="Shape 1419"/>
              <p:cNvCxnSpPr/>
              <p:nvPr/>
            </p:nvCxnSpPr>
            <p:spPr>
              <a:xfrm flipH="1">
                <a:off x="8159429" y="3616594"/>
                <a:ext cx="5400" cy="16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miter lim="800000"/>
                <a:headEnd len="med" w="med" type="none"/>
                <a:tailEnd len="lg" w="lg" type="triangle"/>
              </a:ln>
            </p:spPr>
          </p:cxnSp>
        </p:grpSp>
      </p:grpSp>
      <p:sp>
        <p:nvSpPr>
          <p:cNvPr id="1420" name="Shape 1420"/>
          <p:cNvSpPr/>
          <p:nvPr/>
        </p:nvSpPr>
        <p:spPr>
          <a:xfrm>
            <a:off x="229481" y="2548540"/>
            <a:ext cx="8804400" cy="5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iw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Final output = average over all outputs</a:t>
            </a:r>
          </a:p>
        </p:txBody>
      </p:sp>
      <p:grpSp>
        <p:nvGrpSpPr>
          <p:cNvPr id="1421" name="Shape 1421"/>
          <p:cNvGrpSpPr/>
          <p:nvPr/>
        </p:nvGrpSpPr>
        <p:grpSpPr>
          <a:xfrm>
            <a:off x="1933272" y="3585288"/>
            <a:ext cx="2395153" cy="1387970"/>
            <a:chOff x="1010715" y="1286540"/>
            <a:chExt cx="1502699" cy="1276882"/>
          </a:xfrm>
        </p:grpSpPr>
        <p:sp>
          <p:nvSpPr>
            <p:cNvPr id="1422" name="Shape 1422"/>
            <p:cNvSpPr/>
            <p:nvPr/>
          </p:nvSpPr>
          <p:spPr>
            <a:xfrm>
              <a:off x="1010715" y="1286540"/>
              <a:ext cx="1502699" cy="1276499"/>
            </a:xfrm>
            <a:prstGeom prst="rect">
              <a:avLst/>
            </a:prstGeom>
            <a:gradFill>
              <a:gsLst>
                <a:gs pos="0">
                  <a:srgbClr val="FFFF00"/>
                </a:gs>
                <a:gs pos="100000">
                  <a:schemeClr val="accent2"/>
                </a:gs>
              </a:gsLst>
              <a:path path="circle">
                <a:fillToRect b="50%" l="50%" r="50%" t="50%"/>
              </a:path>
              <a:tileRect/>
            </a:gradFill>
            <a:ln cap="flat" cmpd="sng" w="38100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ctr" bIns="45700" lIns="91425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423" name="Shape 1423"/>
            <p:cNvGrpSpPr/>
            <p:nvPr/>
          </p:nvGrpSpPr>
          <p:grpSpPr>
            <a:xfrm>
              <a:off x="1096758" y="1439437"/>
              <a:ext cx="1331277" cy="1123984"/>
              <a:chOff x="2798064" y="1502663"/>
              <a:chExt cx="7278719" cy="5235141"/>
            </a:xfrm>
          </p:grpSpPr>
          <p:sp>
            <p:nvSpPr>
              <p:cNvPr id="1424" name="Shape 1424"/>
              <p:cNvSpPr/>
              <p:nvPr/>
            </p:nvSpPr>
            <p:spPr>
              <a:xfrm>
                <a:off x="2798064" y="1743456"/>
                <a:ext cx="2532900" cy="378000"/>
              </a:xfrm>
              <a:prstGeom prst="rect">
                <a:avLst/>
              </a:prstGeom>
              <a:gradFill>
                <a:gsLst>
                  <a:gs pos="0">
                    <a:srgbClr val="FFFF00"/>
                  </a:gs>
                  <a:gs pos="100000">
                    <a:schemeClr val="accent2"/>
                  </a:gs>
                </a:gsLst>
                <a:path path="circle">
                  <a:fillToRect b="50%" l="50%" r="50%" t="50%"/>
                </a:path>
                <a:tileRect/>
              </a:gradFill>
              <a:ln cap="flat" cmpd="sng" w="12700">
                <a:solidFill>
                  <a:schemeClr val="dk1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  <p:txBody>
              <a:bodyPr anchorCtr="0" anchor="ctr" bIns="45700" lIns="91425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buNone/>
                </a:pPr>
                <a:r>
                  <a:t/>
                </a:r>
                <a:endParaRPr b="1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5" name="Shape 1425"/>
              <p:cNvSpPr/>
              <p:nvPr/>
            </p:nvSpPr>
            <p:spPr>
              <a:xfrm>
                <a:off x="2798064" y="2243327"/>
                <a:ext cx="2532900" cy="378000"/>
              </a:xfrm>
              <a:prstGeom prst="rect">
                <a:avLst/>
              </a:prstGeom>
              <a:gradFill>
                <a:gsLst>
                  <a:gs pos="0">
                    <a:srgbClr val="FFFF00"/>
                  </a:gs>
                  <a:gs pos="100000">
                    <a:schemeClr val="accent2"/>
                  </a:gs>
                </a:gsLst>
                <a:path path="circle">
                  <a:fillToRect b="50%" l="50%" r="50%" t="50%"/>
                </a:path>
                <a:tileRect/>
              </a:gradFill>
              <a:ln cap="flat" cmpd="sng" w="12700">
                <a:solidFill>
                  <a:schemeClr val="dk1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  <p:txBody>
              <a:bodyPr anchorCtr="0" anchor="ctr" bIns="45700" lIns="91425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buNone/>
                </a:pPr>
                <a:r>
                  <a:t/>
                </a:r>
                <a:endParaRPr b="1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6" name="Shape 1426"/>
              <p:cNvSpPr/>
              <p:nvPr/>
            </p:nvSpPr>
            <p:spPr>
              <a:xfrm>
                <a:off x="2798064" y="2743200"/>
                <a:ext cx="2532900" cy="378000"/>
              </a:xfrm>
              <a:prstGeom prst="rect">
                <a:avLst/>
              </a:prstGeom>
              <a:gradFill>
                <a:gsLst>
                  <a:gs pos="0">
                    <a:srgbClr val="FFFF00"/>
                  </a:gs>
                  <a:gs pos="100000">
                    <a:schemeClr val="accent2"/>
                  </a:gs>
                </a:gsLst>
                <a:path path="circle">
                  <a:fillToRect b="50%" l="50%" r="50%" t="50%"/>
                </a:path>
                <a:tileRect/>
              </a:gradFill>
              <a:ln cap="flat" cmpd="sng" w="12700">
                <a:solidFill>
                  <a:schemeClr val="dk1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  <p:txBody>
              <a:bodyPr anchorCtr="0" anchor="ctr" bIns="45700" lIns="91425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buNone/>
                </a:pPr>
                <a:r>
                  <a:t/>
                </a:r>
                <a:endParaRPr b="1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7" name="Shape 1427"/>
              <p:cNvSpPr/>
              <p:nvPr/>
            </p:nvSpPr>
            <p:spPr>
              <a:xfrm>
                <a:off x="2798064" y="3243072"/>
                <a:ext cx="2532900" cy="378000"/>
              </a:xfrm>
              <a:prstGeom prst="rect">
                <a:avLst/>
              </a:prstGeom>
              <a:gradFill>
                <a:gsLst>
                  <a:gs pos="0">
                    <a:srgbClr val="FFFF00"/>
                  </a:gs>
                  <a:gs pos="100000">
                    <a:schemeClr val="accent2"/>
                  </a:gs>
                </a:gsLst>
                <a:path path="circle">
                  <a:fillToRect b="50%" l="50%" r="50%" t="50%"/>
                </a:path>
                <a:tileRect/>
              </a:gradFill>
              <a:ln cap="flat" cmpd="sng" w="12700">
                <a:solidFill>
                  <a:schemeClr val="dk1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  <p:txBody>
              <a:bodyPr anchorCtr="0" anchor="ctr" bIns="45700" lIns="91425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buNone/>
                </a:pPr>
                <a:r>
                  <a:t/>
                </a:r>
                <a:endParaRPr b="1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8" name="Shape 1428"/>
              <p:cNvSpPr/>
              <p:nvPr/>
            </p:nvSpPr>
            <p:spPr>
              <a:xfrm>
                <a:off x="2798064" y="3742944"/>
                <a:ext cx="2532900" cy="307800"/>
              </a:xfrm>
              <a:prstGeom prst="rect">
                <a:avLst/>
              </a:prstGeom>
              <a:gradFill>
                <a:gsLst>
                  <a:gs pos="0">
                    <a:srgbClr val="FFFF00"/>
                  </a:gs>
                  <a:gs pos="100000">
                    <a:schemeClr val="accent2"/>
                  </a:gs>
                </a:gsLst>
                <a:path path="circle">
                  <a:fillToRect b="50%" l="50%" r="50%" t="50%"/>
                </a:path>
                <a:tileRect/>
              </a:gradFill>
              <a:ln cap="flat" cmpd="sng" w="12700">
                <a:solidFill>
                  <a:schemeClr val="dk1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  <p:txBody>
              <a:bodyPr anchorCtr="0" anchor="ctr" bIns="45700" lIns="91425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9" name="Shape 1429"/>
              <p:cNvSpPr/>
              <p:nvPr/>
            </p:nvSpPr>
            <p:spPr>
              <a:xfrm>
                <a:off x="2798064" y="4172710"/>
                <a:ext cx="2532900" cy="654000"/>
              </a:xfrm>
              <a:prstGeom prst="rect">
                <a:avLst/>
              </a:prstGeom>
              <a:gradFill>
                <a:gsLst>
                  <a:gs pos="0">
                    <a:srgbClr val="FFFF00"/>
                  </a:gs>
                  <a:gs pos="100000">
                    <a:schemeClr val="accent2"/>
                  </a:gs>
                </a:gsLst>
                <a:path path="circle">
                  <a:fillToRect b="50%" l="50%" r="50%" t="50%"/>
                </a:path>
                <a:tileRect/>
              </a:gradFill>
              <a:ln cap="flat" cmpd="sng" w="12700">
                <a:solidFill>
                  <a:schemeClr val="dk1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  <p:txBody>
              <a:bodyPr anchorCtr="0" anchor="ctr" bIns="45700" lIns="91425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buNone/>
                </a:pPr>
                <a:r>
                  <a:t/>
                </a:r>
                <a:endParaRPr sz="2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0" name="Shape 1430"/>
              <p:cNvSpPr/>
              <p:nvPr/>
            </p:nvSpPr>
            <p:spPr>
              <a:xfrm>
                <a:off x="6234683" y="1502663"/>
                <a:ext cx="3842099" cy="635399"/>
              </a:xfrm>
              <a:prstGeom prst="rect">
                <a:avLst/>
              </a:prstGeom>
              <a:gradFill>
                <a:gsLst>
                  <a:gs pos="0">
                    <a:srgbClr val="FFFF00"/>
                  </a:gs>
                  <a:gs pos="100000">
                    <a:schemeClr val="accent2"/>
                  </a:gs>
                </a:gsLst>
                <a:path path="circle">
                  <a:fillToRect b="50%" l="50%" r="50%" t="50%"/>
                </a:path>
                <a:tileRect/>
              </a:gradFill>
              <a:ln cap="flat" cmpd="sng" w="12700">
                <a:solidFill>
                  <a:schemeClr val="dk1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  <p:txBody>
              <a:bodyPr anchorCtr="0" anchor="ctr" bIns="45700" lIns="91425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buNone/>
                </a:pPr>
                <a:r>
                  <a:t/>
                </a:r>
                <a:endParaRPr sz="2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1" name="Shape 1431"/>
              <p:cNvSpPr/>
              <p:nvPr/>
            </p:nvSpPr>
            <p:spPr>
              <a:xfrm>
                <a:off x="6898004" y="2275332"/>
                <a:ext cx="2515500" cy="594300"/>
              </a:xfrm>
              <a:prstGeom prst="rect">
                <a:avLst/>
              </a:prstGeom>
              <a:gradFill>
                <a:gsLst>
                  <a:gs pos="0">
                    <a:srgbClr val="FFFF00"/>
                  </a:gs>
                  <a:gs pos="100000">
                    <a:schemeClr val="accent2"/>
                  </a:gs>
                </a:gsLst>
                <a:path path="circle">
                  <a:fillToRect b="50%" l="50%" r="50%" t="50%"/>
                </a:path>
                <a:tileRect/>
              </a:gradFill>
              <a:ln cap="flat" cmpd="sng" w="12700">
                <a:solidFill>
                  <a:schemeClr val="dk1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  <p:txBody>
              <a:bodyPr anchorCtr="0" anchor="ctr" bIns="45700" lIns="91425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buNone/>
                </a:pPr>
                <a:r>
                  <a:t/>
                </a:r>
                <a:endParaRPr sz="2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2" name="Shape 1432"/>
              <p:cNvSpPr/>
              <p:nvPr/>
            </p:nvSpPr>
            <p:spPr>
              <a:xfrm>
                <a:off x="6898004" y="3023616"/>
                <a:ext cx="2515500" cy="554699"/>
              </a:xfrm>
              <a:prstGeom prst="rect">
                <a:avLst/>
              </a:prstGeom>
              <a:gradFill>
                <a:gsLst>
                  <a:gs pos="0">
                    <a:srgbClr val="FFFF00"/>
                  </a:gs>
                  <a:gs pos="100000">
                    <a:schemeClr val="accent2"/>
                  </a:gs>
                </a:gsLst>
                <a:path path="circle">
                  <a:fillToRect b="50%" l="50%" r="50%" t="50%"/>
                </a:path>
                <a:tileRect/>
              </a:gradFill>
              <a:ln cap="flat" cmpd="sng" w="12700">
                <a:solidFill>
                  <a:schemeClr val="dk1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  <p:txBody>
              <a:bodyPr anchorCtr="0" anchor="ctr" bIns="45700" lIns="91425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3" name="Shape 1433"/>
              <p:cNvSpPr/>
              <p:nvPr/>
            </p:nvSpPr>
            <p:spPr>
              <a:xfrm>
                <a:off x="7368539" y="3758183"/>
                <a:ext cx="1562700" cy="973200"/>
              </a:xfrm>
              <a:prstGeom prst="rect">
                <a:avLst/>
              </a:prstGeom>
              <a:gradFill>
                <a:gsLst>
                  <a:gs pos="0">
                    <a:srgbClr val="FFFF00"/>
                  </a:gs>
                  <a:gs pos="100000">
                    <a:schemeClr val="accent2"/>
                  </a:gs>
                </a:gsLst>
                <a:path path="circle">
                  <a:fillToRect b="50%" l="50%" r="50%" t="50%"/>
                </a:path>
                <a:tileRect/>
              </a:gradFill>
              <a:ln cap="flat" cmpd="sng" w="12700">
                <a:solidFill>
                  <a:schemeClr val="dk1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  <p:txBody>
              <a:bodyPr anchorCtr="0" anchor="ctr" bIns="45700" lIns="91425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buNone/>
                </a:pPr>
                <a:r>
                  <a:t/>
                </a:r>
                <a:endParaRPr sz="2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4" name="Shape 1434"/>
              <p:cNvSpPr/>
              <p:nvPr/>
            </p:nvSpPr>
            <p:spPr>
              <a:xfrm>
                <a:off x="4782312" y="4974335"/>
                <a:ext cx="2532899" cy="761700"/>
              </a:xfrm>
              <a:prstGeom prst="rect">
                <a:avLst/>
              </a:prstGeom>
              <a:gradFill>
                <a:gsLst>
                  <a:gs pos="0">
                    <a:srgbClr val="FFFF00"/>
                  </a:gs>
                  <a:gs pos="100000">
                    <a:schemeClr val="accent2"/>
                  </a:gs>
                </a:gsLst>
                <a:path path="circle">
                  <a:fillToRect b="50%" l="50%" r="50%" t="50%"/>
                </a:path>
                <a:tileRect/>
              </a:gradFill>
              <a:ln cap="flat" cmpd="sng" w="12700">
                <a:solidFill>
                  <a:schemeClr val="dk1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  <p:txBody>
              <a:bodyPr anchorCtr="0" anchor="ctr" bIns="45700" lIns="91425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buNone/>
                </a:pPr>
                <a:r>
                  <a:t/>
                </a:r>
                <a:endParaRPr sz="2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5" name="Shape 1435"/>
              <p:cNvSpPr/>
              <p:nvPr/>
            </p:nvSpPr>
            <p:spPr>
              <a:xfrm>
                <a:off x="5036819" y="6178605"/>
                <a:ext cx="2023799" cy="559200"/>
              </a:xfrm>
              <a:prstGeom prst="ellipse">
                <a:avLst/>
              </a:prstGeom>
              <a:gradFill>
                <a:gsLst>
                  <a:gs pos="0">
                    <a:srgbClr val="FFFF00"/>
                  </a:gs>
                  <a:gs pos="100000">
                    <a:schemeClr val="accent2"/>
                  </a:gs>
                </a:gsLst>
                <a:path path="circle">
                  <a:fillToRect b="50%" l="50%" r="50%" t="50%"/>
                </a:path>
                <a:tileRect/>
              </a:gradFill>
              <a:ln cap="flat" cmpd="sng" w="12700">
                <a:solidFill>
                  <a:schemeClr val="dk1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  <p:txBody>
              <a:bodyPr anchorCtr="0" anchor="ctr" bIns="45700" lIns="91425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buNone/>
                </a:pPr>
                <a:r>
                  <a:t/>
                </a:r>
                <a:endParaRPr b="1" sz="2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1436" name="Shape 1436"/>
              <p:cNvCxnSpPr>
                <a:stCxn id="1429" idx="2"/>
                <a:endCxn id="1434" idx="0"/>
              </p:cNvCxnSpPr>
              <p:nvPr/>
            </p:nvCxnSpPr>
            <p:spPr>
              <a:xfrm>
                <a:off x="4064514" y="4826710"/>
                <a:ext cx="1984200" cy="1479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miter lim="800000"/>
                <a:headEnd len="med" w="med" type="none"/>
                <a:tailEnd len="lg" w="lg" type="triangle"/>
              </a:ln>
            </p:spPr>
          </p:cxnSp>
          <p:cxnSp>
            <p:nvCxnSpPr>
              <p:cNvPr id="1437" name="Shape 1437"/>
              <p:cNvCxnSpPr>
                <a:stCxn id="1433" idx="2"/>
                <a:endCxn id="1434" idx="0"/>
              </p:cNvCxnSpPr>
              <p:nvPr/>
            </p:nvCxnSpPr>
            <p:spPr>
              <a:xfrm flipH="1">
                <a:off x="6048389" y="4731383"/>
                <a:ext cx="2101500" cy="2430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miter lim="800000"/>
                <a:headEnd len="med" w="med" type="none"/>
                <a:tailEnd len="lg" w="lg" type="triangle"/>
              </a:ln>
            </p:spPr>
          </p:cxnSp>
          <p:cxnSp>
            <p:nvCxnSpPr>
              <p:cNvPr id="1438" name="Shape 1438"/>
              <p:cNvCxnSpPr>
                <a:stCxn id="1434" idx="2"/>
                <a:endCxn id="1435" idx="0"/>
              </p:cNvCxnSpPr>
              <p:nvPr/>
            </p:nvCxnSpPr>
            <p:spPr>
              <a:xfrm>
                <a:off x="6048762" y="5736035"/>
                <a:ext cx="0" cy="442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miter lim="800000"/>
                <a:headEnd len="med" w="med" type="none"/>
                <a:tailEnd len="lg" w="lg" type="triangle"/>
              </a:ln>
            </p:spPr>
          </p:cxnSp>
          <p:cxnSp>
            <p:nvCxnSpPr>
              <p:cNvPr id="1439" name="Shape 1439"/>
              <p:cNvCxnSpPr/>
              <p:nvPr/>
            </p:nvCxnSpPr>
            <p:spPr>
              <a:xfrm flipH="1">
                <a:off x="3984676" y="2084513"/>
                <a:ext cx="5400" cy="16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miter lim="800000"/>
                <a:headEnd len="med" w="med" type="none"/>
                <a:tailEnd len="lg" w="lg" type="triangle"/>
              </a:ln>
            </p:spPr>
          </p:cxnSp>
          <p:cxnSp>
            <p:nvCxnSpPr>
              <p:cNvPr id="1440" name="Shape 1440"/>
              <p:cNvCxnSpPr/>
              <p:nvPr/>
            </p:nvCxnSpPr>
            <p:spPr>
              <a:xfrm flipH="1">
                <a:off x="3991864" y="2594733"/>
                <a:ext cx="5400" cy="16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miter lim="800000"/>
                <a:headEnd len="med" w="med" type="none"/>
                <a:tailEnd len="lg" w="lg" type="triangle"/>
              </a:ln>
            </p:spPr>
          </p:cxnSp>
          <p:cxnSp>
            <p:nvCxnSpPr>
              <p:cNvPr id="1441" name="Shape 1441"/>
              <p:cNvCxnSpPr/>
              <p:nvPr/>
            </p:nvCxnSpPr>
            <p:spPr>
              <a:xfrm flipH="1">
                <a:off x="3991864" y="3131819"/>
                <a:ext cx="5400" cy="16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miter lim="800000"/>
                <a:headEnd len="med" w="med" type="none"/>
                <a:tailEnd len="lg" w="lg" type="triangle"/>
              </a:ln>
            </p:spPr>
          </p:cxnSp>
          <p:cxnSp>
            <p:nvCxnSpPr>
              <p:cNvPr id="1442" name="Shape 1442"/>
              <p:cNvCxnSpPr/>
              <p:nvPr/>
            </p:nvCxnSpPr>
            <p:spPr>
              <a:xfrm flipH="1">
                <a:off x="3974008" y="3568826"/>
                <a:ext cx="5400" cy="16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miter lim="800000"/>
                <a:headEnd len="med" w="med" type="none"/>
                <a:tailEnd len="lg" w="lg" type="triangle"/>
              </a:ln>
            </p:spPr>
          </p:cxnSp>
          <p:cxnSp>
            <p:nvCxnSpPr>
              <p:cNvPr id="1443" name="Shape 1443"/>
              <p:cNvCxnSpPr/>
              <p:nvPr/>
            </p:nvCxnSpPr>
            <p:spPr>
              <a:xfrm flipH="1">
                <a:off x="3979342" y="3993642"/>
                <a:ext cx="5400" cy="16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miter lim="800000"/>
                <a:headEnd len="med" w="med" type="none"/>
                <a:tailEnd len="lg" w="lg" type="triangle"/>
              </a:ln>
            </p:spPr>
          </p:cxnSp>
          <p:cxnSp>
            <p:nvCxnSpPr>
              <p:cNvPr id="1444" name="Shape 1444"/>
              <p:cNvCxnSpPr/>
              <p:nvPr/>
            </p:nvCxnSpPr>
            <p:spPr>
              <a:xfrm flipH="1">
                <a:off x="8151428" y="2080117"/>
                <a:ext cx="5400" cy="16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miter lim="800000"/>
                <a:headEnd len="med" w="med" type="none"/>
                <a:tailEnd len="lg" w="lg" type="triangle"/>
              </a:ln>
            </p:spPr>
          </p:cxnSp>
          <p:cxnSp>
            <p:nvCxnSpPr>
              <p:cNvPr id="1445" name="Shape 1445"/>
              <p:cNvCxnSpPr/>
              <p:nvPr/>
            </p:nvCxnSpPr>
            <p:spPr>
              <a:xfrm flipH="1">
                <a:off x="8154096" y="2816209"/>
                <a:ext cx="5400" cy="16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miter lim="800000"/>
                <a:headEnd len="med" w="med" type="none"/>
                <a:tailEnd len="lg" w="lg" type="triangle"/>
              </a:ln>
            </p:spPr>
          </p:cxnSp>
          <p:cxnSp>
            <p:nvCxnSpPr>
              <p:cNvPr id="1446" name="Shape 1446"/>
              <p:cNvCxnSpPr/>
              <p:nvPr/>
            </p:nvCxnSpPr>
            <p:spPr>
              <a:xfrm flipH="1">
                <a:off x="8159429" y="3616594"/>
                <a:ext cx="5400" cy="16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miter lim="800000"/>
                <a:headEnd len="med" w="med" type="none"/>
                <a:tailEnd len="lg" w="lg" type="triangle"/>
              </a:ln>
            </p:spPr>
          </p:cxnSp>
        </p:grpSp>
      </p:grpSp>
      <p:grpSp>
        <p:nvGrpSpPr>
          <p:cNvPr id="1447" name="Shape 1447"/>
          <p:cNvGrpSpPr/>
          <p:nvPr/>
        </p:nvGrpSpPr>
        <p:grpSpPr>
          <a:xfrm>
            <a:off x="5070299" y="3589955"/>
            <a:ext cx="2395153" cy="1387970"/>
            <a:chOff x="1010715" y="1286540"/>
            <a:chExt cx="1502699" cy="1276882"/>
          </a:xfrm>
        </p:grpSpPr>
        <p:sp>
          <p:nvSpPr>
            <p:cNvPr id="1448" name="Shape 1448"/>
            <p:cNvSpPr/>
            <p:nvPr/>
          </p:nvSpPr>
          <p:spPr>
            <a:xfrm>
              <a:off x="1010715" y="1286540"/>
              <a:ext cx="1502699" cy="1276499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dk1"/>
                </a:gs>
              </a:gsLst>
              <a:path path="circle">
                <a:fillToRect b="50%" l="50%" r="50%" t="50%"/>
              </a:path>
              <a:tileRect/>
            </a:gradFill>
            <a:ln cap="flat" cmpd="sng" w="38100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ctr" bIns="45700" lIns="91425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449" name="Shape 1449"/>
            <p:cNvGrpSpPr/>
            <p:nvPr/>
          </p:nvGrpSpPr>
          <p:grpSpPr>
            <a:xfrm>
              <a:off x="1096758" y="1439437"/>
              <a:ext cx="1331277" cy="1123984"/>
              <a:chOff x="2798064" y="1502663"/>
              <a:chExt cx="7278719" cy="5235141"/>
            </a:xfrm>
          </p:grpSpPr>
          <p:sp>
            <p:nvSpPr>
              <p:cNvPr id="1450" name="Shape 1450"/>
              <p:cNvSpPr/>
              <p:nvPr/>
            </p:nvSpPr>
            <p:spPr>
              <a:xfrm>
                <a:off x="2798064" y="1743456"/>
                <a:ext cx="2532900" cy="378000"/>
              </a:xfrm>
              <a:prstGeom prst="rect">
                <a:avLst/>
              </a:prstGeom>
              <a:gradFill>
                <a:gsLst>
                  <a:gs pos="0">
                    <a:schemeClr val="lt1"/>
                  </a:gs>
                  <a:gs pos="100000">
                    <a:schemeClr val="dk1"/>
                  </a:gs>
                </a:gsLst>
                <a:path path="circle">
                  <a:fillToRect b="50%" l="50%" r="50%" t="50%"/>
                </a:path>
                <a:tileRect/>
              </a:gradFill>
              <a:ln cap="flat" cmpd="sng" w="12700">
                <a:solidFill>
                  <a:schemeClr val="dk1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  <p:txBody>
              <a:bodyPr anchorCtr="0" anchor="ctr" bIns="45700" lIns="91425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buNone/>
                </a:pPr>
                <a:r>
                  <a:t/>
                </a:r>
                <a:endParaRPr b="1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1" name="Shape 1451"/>
              <p:cNvSpPr/>
              <p:nvPr/>
            </p:nvSpPr>
            <p:spPr>
              <a:xfrm>
                <a:off x="2798064" y="2243327"/>
                <a:ext cx="2532900" cy="378000"/>
              </a:xfrm>
              <a:prstGeom prst="rect">
                <a:avLst/>
              </a:prstGeom>
              <a:gradFill>
                <a:gsLst>
                  <a:gs pos="0">
                    <a:schemeClr val="lt1"/>
                  </a:gs>
                  <a:gs pos="100000">
                    <a:schemeClr val="dk1"/>
                  </a:gs>
                </a:gsLst>
                <a:path path="circle">
                  <a:fillToRect b="50%" l="50%" r="50%" t="50%"/>
                </a:path>
                <a:tileRect/>
              </a:gradFill>
              <a:ln cap="flat" cmpd="sng" w="12700">
                <a:solidFill>
                  <a:schemeClr val="dk1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  <p:txBody>
              <a:bodyPr anchorCtr="0" anchor="ctr" bIns="45700" lIns="91425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buNone/>
                </a:pPr>
                <a:r>
                  <a:t/>
                </a:r>
                <a:endParaRPr b="1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2" name="Shape 1452"/>
              <p:cNvSpPr/>
              <p:nvPr/>
            </p:nvSpPr>
            <p:spPr>
              <a:xfrm>
                <a:off x="2798064" y="2743200"/>
                <a:ext cx="2532900" cy="378000"/>
              </a:xfrm>
              <a:prstGeom prst="rect">
                <a:avLst/>
              </a:prstGeom>
              <a:gradFill>
                <a:gsLst>
                  <a:gs pos="0">
                    <a:schemeClr val="lt1"/>
                  </a:gs>
                  <a:gs pos="100000">
                    <a:schemeClr val="dk1"/>
                  </a:gs>
                </a:gsLst>
                <a:path path="circle">
                  <a:fillToRect b="50%" l="50%" r="50%" t="50%"/>
                </a:path>
                <a:tileRect/>
              </a:gradFill>
              <a:ln cap="flat" cmpd="sng" w="12700">
                <a:solidFill>
                  <a:schemeClr val="dk1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  <p:txBody>
              <a:bodyPr anchorCtr="0" anchor="ctr" bIns="45700" lIns="91425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buNone/>
                </a:pPr>
                <a:r>
                  <a:t/>
                </a:r>
                <a:endParaRPr b="1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3" name="Shape 1453"/>
              <p:cNvSpPr/>
              <p:nvPr/>
            </p:nvSpPr>
            <p:spPr>
              <a:xfrm>
                <a:off x="2798064" y="3243072"/>
                <a:ext cx="2532900" cy="378000"/>
              </a:xfrm>
              <a:prstGeom prst="rect">
                <a:avLst/>
              </a:prstGeom>
              <a:gradFill>
                <a:gsLst>
                  <a:gs pos="0">
                    <a:schemeClr val="lt1"/>
                  </a:gs>
                  <a:gs pos="100000">
                    <a:schemeClr val="dk1"/>
                  </a:gs>
                </a:gsLst>
                <a:path path="circle">
                  <a:fillToRect b="50%" l="50%" r="50%" t="50%"/>
                </a:path>
                <a:tileRect/>
              </a:gradFill>
              <a:ln cap="flat" cmpd="sng" w="12700">
                <a:solidFill>
                  <a:schemeClr val="dk1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  <p:txBody>
              <a:bodyPr anchorCtr="0" anchor="ctr" bIns="45700" lIns="91425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buNone/>
                </a:pPr>
                <a:r>
                  <a:t/>
                </a:r>
                <a:endParaRPr b="1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4" name="Shape 1454"/>
              <p:cNvSpPr/>
              <p:nvPr/>
            </p:nvSpPr>
            <p:spPr>
              <a:xfrm>
                <a:off x="2798064" y="3742944"/>
                <a:ext cx="2532900" cy="307800"/>
              </a:xfrm>
              <a:prstGeom prst="rect">
                <a:avLst/>
              </a:prstGeom>
              <a:gradFill>
                <a:gsLst>
                  <a:gs pos="0">
                    <a:schemeClr val="lt1"/>
                  </a:gs>
                  <a:gs pos="100000">
                    <a:schemeClr val="dk1"/>
                  </a:gs>
                </a:gsLst>
                <a:path path="circle">
                  <a:fillToRect b="50%" l="50%" r="50%" t="50%"/>
                </a:path>
                <a:tileRect/>
              </a:gradFill>
              <a:ln cap="flat" cmpd="sng" w="12700">
                <a:solidFill>
                  <a:schemeClr val="dk1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  <p:txBody>
              <a:bodyPr anchorCtr="0" anchor="ctr" bIns="45700" lIns="91425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5" name="Shape 1455"/>
              <p:cNvSpPr/>
              <p:nvPr/>
            </p:nvSpPr>
            <p:spPr>
              <a:xfrm>
                <a:off x="2798064" y="4172710"/>
                <a:ext cx="2532900" cy="654000"/>
              </a:xfrm>
              <a:prstGeom prst="rect">
                <a:avLst/>
              </a:prstGeom>
              <a:gradFill>
                <a:gsLst>
                  <a:gs pos="0">
                    <a:schemeClr val="lt1"/>
                  </a:gs>
                  <a:gs pos="100000">
                    <a:schemeClr val="dk1"/>
                  </a:gs>
                </a:gsLst>
                <a:path path="circle">
                  <a:fillToRect b="50%" l="50%" r="50%" t="50%"/>
                </a:path>
                <a:tileRect/>
              </a:gradFill>
              <a:ln cap="flat" cmpd="sng" w="12700">
                <a:solidFill>
                  <a:schemeClr val="dk1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  <p:txBody>
              <a:bodyPr anchorCtr="0" anchor="ctr" bIns="45700" lIns="91425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buNone/>
                </a:pPr>
                <a:r>
                  <a:t/>
                </a:r>
                <a:endParaRPr sz="2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6" name="Shape 1456"/>
              <p:cNvSpPr/>
              <p:nvPr/>
            </p:nvSpPr>
            <p:spPr>
              <a:xfrm>
                <a:off x="6234683" y="1502663"/>
                <a:ext cx="3842099" cy="635399"/>
              </a:xfrm>
              <a:prstGeom prst="rect">
                <a:avLst/>
              </a:prstGeom>
              <a:gradFill>
                <a:gsLst>
                  <a:gs pos="0">
                    <a:schemeClr val="lt1"/>
                  </a:gs>
                  <a:gs pos="100000">
                    <a:schemeClr val="dk1"/>
                  </a:gs>
                </a:gsLst>
                <a:path path="circle">
                  <a:fillToRect b="50%" l="50%" r="50%" t="50%"/>
                </a:path>
                <a:tileRect/>
              </a:gradFill>
              <a:ln cap="flat" cmpd="sng" w="12700">
                <a:solidFill>
                  <a:schemeClr val="dk1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  <p:txBody>
              <a:bodyPr anchorCtr="0" anchor="ctr" bIns="45700" lIns="91425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buNone/>
                </a:pPr>
                <a:r>
                  <a:t/>
                </a:r>
                <a:endParaRPr sz="2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7" name="Shape 1457"/>
              <p:cNvSpPr/>
              <p:nvPr/>
            </p:nvSpPr>
            <p:spPr>
              <a:xfrm>
                <a:off x="6898004" y="2275332"/>
                <a:ext cx="2515500" cy="594300"/>
              </a:xfrm>
              <a:prstGeom prst="rect">
                <a:avLst/>
              </a:prstGeom>
              <a:gradFill>
                <a:gsLst>
                  <a:gs pos="0">
                    <a:schemeClr val="lt1"/>
                  </a:gs>
                  <a:gs pos="100000">
                    <a:schemeClr val="dk1"/>
                  </a:gs>
                </a:gsLst>
                <a:path path="circle">
                  <a:fillToRect b="50%" l="50%" r="50%" t="50%"/>
                </a:path>
                <a:tileRect/>
              </a:gradFill>
              <a:ln cap="flat" cmpd="sng" w="12700">
                <a:solidFill>
                  <a:schemeClr val="dk1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  <p:txBody>
              <a:bodyPr anchorCtr="0" anchor="ctr" bIns="45700" lIns="91425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buNone/>
                </a:pPr>
                <a:r>
                  <a:t/>
                </a:r>
                <a:endParaRPr sz="2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8" name="Shape 1458"/>
              <p:cNvSpPr/>
              <p:nvPr/>
            </p:nvSpPr>
            <p:spPr>
              <a:xfrm>
                <a:off x="6898004" y="3023616"/>
                <a:ext cx="2515500" cy="554699"/>
              </a:xfrm>
              <a:prstGeom prst="rect">
                <a:avLst/>
              </a:prstGeom>
              <a:gradFill>
                <a:gsLst>
                  <a:gs pos="0">
                    <a:schemeClr val="lt1"/>
                  </a:gs>
                  <a:gs pos="100000">
                    <a:schemeClr val="dk1"/>
                  </a:gs>
                </a:gsLst>
                <a:path path="circle">
                  <a:fillToRect b="50%" l="50%" r="50%" t="50%"/>
                </a:path>
                <a:tileRect/>
              </a:gradFill>
              <a:ln cap="flat" cmpd="sng" w="12700">
                <a:solidFill>
                  <a:schemeClr val="dk1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  <p:txBody>
              <a:bodyPr anchorCtr="0" anchor="ctr" bIns="45700" lIns="91425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9" name="Shape 1459"/>
              <p:cNvSpPr/>
              <p:nvPr/>
            </p:nvSpPr>
            <p:spPr>
              <a:xfrm>
                <a:off x="7368539" y="3758183"/>
                <a:ext cx="1562700" cy="973200"/>
              </a:xfrm>
              <a:prstGeom prst="rect">
                <a:avLst/>
              </a:prstGeom>
              <a:gradFill>
                <a:gsLst>
                  <a:gs pos="0">
                    <a:schemeClr val="lt1"/>
                  </a:gs>
                  <a:gs pos="100000">
                    <a:schemeClr val="dk1"/>
                  </a:gs>
                </a:gsLst>
                <a:path path="circle">
                  <a:fillToRect b="50%" l="50%" r="50%" t="50%"/>
                </a:path>
                <a:tileRect/>
              </a:gradFill>
              <a:ln cap="flat" cmpd="sng" w="12700">
                <a:solidFill>
                  <a:schemeClr val="dk1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  <p:txBody>
              <a:bodyPr anchorCtr="0" anchor="ctr" bIns="45700" lIns="91425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buNone/>
                </a:pPr>
                <a:r>
                  <a:t/>
                </a:r>
                <a:endParaRPr sz="2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0" name="Shape 1460"/>
              <p:cNvSpPr/>
              <p:nvPr/>
            </p:nvSpPr>
            <p:spPr>
              <a:xfrm>
                <a:off x="4782312" y="4974335"/>
                <a:ext cx="2532899" cy="761700"/>
              </a:xfrm>
              <a:prstGeom prst="rect">
                <a:avLst/>
              </a:prstGeom>
              <a:gradFill>
                <a:gsLst>
                  <a:gs pos="0">
                    <a:schemeClr val="lt1"/>
                  </a:gs>
                  <a:gs pos="100000">
                    <a:schemeClr val="dk1"/>
                  </a:gs>
                </a:gsLst>
                <a:path path="circle">
                  <a:fillToRect b="50%" l="50%" r="50%" t="50%"/>
                </a:path>
                <a:tileRect/>
              </a:gradFill>
              <a:ln cap="flat" cmpd="sng" w="12700">
                <a:solidFill>
                  <a:schemeClr val="dk1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  <p:txBody>
              <a:bodyPr anchorCtr="0" anchor="ctr" bIns="45700" lIns="91425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buNone/>
                </a:pPr>
                <a:r>
                  <a:t/>
                </a:r>
                <a:endParaRPr sz="2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1" name="Shape 1461"/>
              <p:cNvSpPr/>
              <p:nvPr/>
            </p:nvSpPr>
            <p:spPr>
              <a:xfrm>
                <a:off x="5036819" y="6178605"/>
                <a:ext cx="2023799" cy="559200"/>
              </a:xfrm>
              <a:prstGeom prst="ellipse">
                <a:avLst/>
              </a:prstGeom>
              <a:gradFill>
                <a:gsLst>
                  <a:gs pos="0">
                    <a:schemeClr val="lt1"/>
                  </a:gs>
                  <a:gs pos="100000">
                    <a:schemeClr val="dk1"/>
                  </a:gs>
                </a:gsLst>
                <a:path path="circle">
                  <a:fillToRect b="50%" l="50%" r="50%" t="50%"/>
                </a:path>
                <a:tileRect/>
              </a:gradFill>
              <a:ln cap="flat" cmpd="sng" w="12700">
                <a:solidFill>
                  <a:schemeClr val="dk1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  <p:txBody>
              <a:bodyPr anchorCtr="0" anchor="ctr" bIns="45700" lIns="91425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buNone/>
                </a:pPr>
                <a:r>
                  <a:t/>
                </a:r>
                <a:endParaRPr b="1" sz="2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1462" name="Shape 1462"/>
              <p:cNvCxnSpPr>
                <a:stCxn id="1455" idx="2"/>
                <a:endCxn id="1460" idx="0"/>
              </p:cNvCxnSpPr>
              <p:nvPr/>
            </p:nvCxnSpPr>
            <p:spPr>
              <a:xfrm>
                <a:off x="4064514" y="4826710"/>
                <a:ext cx="1984200" cy="1479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miter lim="800000"/>
                <a:headEnd len="med" w="med" type="none"/>
                <a:tailEnd len="lg" w="lg" type="triangle"/>
              </a:ln>
            </p:spPr>
          </p:cxnSp>
          <p:cxnSp>
            <p:nvCxnSpPr>
              <p:cNvPr id="1463" name="Shape 1463"/>
              <p:cNvCxnSpPr>
                <a:stCxn id="1459" idx="2"/>
                <a:endCxn id="1460" idx="0"/>
              </p:cNvCxnSpPr>
              <p:nvPr/>
            </p:nvCxnSpPr>
            <p:spPr>
              <a:xfrm flipH="1">
                <a:off x="6048389" y="4731383"/>
                <a:ext cx="2101500" cy="2430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miter lim="800000"/>
                <a:headEnd len="med" w="med" type="none"/>
                <a:tailEnd len="lg" w="lg" type="triangle"/>
              </a:ln>
            </p:spPr>
          </p:cxnSp>
          <p:cxnSp>
            <p:nvCxnSpPr>
              <p:cNvPr id="1464" name="Shape 1464"/>
              <p:cNvCxnSpPr>
                <a:stCxn id="1460" idx="2"/>
                <a:endCxn id="1461" idx="0"/>
              </p:cNvCxnSpPr>
              <p:nvPr/>
            </p:nvCxnSpPr>
            <p:spPr>
              <a:xfrm>
                <a:off x="6048762" y="5736035"/>
                <a:ext cx="0" cy="442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miter lim="800000"/>
                <a:headEnd len="med" w="med" type="none"/>
                <a:tailEnd len="lg" w="lg" type="triangle"/>
              </a:ln>
            </p:spPr>
          </p:cxnSp>
          <p:cxnSp>
            <p:nvCxnSpPr>
              <p:cNvPr id="1465" name="Shape 1465"/>
              <p:cNvCxnSpPr/>
              <p:nvPr/>
            </p:nvCxnSpPr>
            <p:spPr>
              <a:xfrm flipH="1">
                <a:off x="3984676" y="2084513"/>
                <a:ext cx="5400" cy="16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miter lim="800000"/>
                <a:headEnd len="med" w="med" type="none"/>
                <a:tailEnd len="lg" w="lg" type="triangle"/>
              </a:ln>
            </p:spPr>
          </p:cxnSp>
          <p:cxnSp>
            <p:nvCxnSpPr>
              <p:cNvPr id="1466" name="Shape 1466"/>
              <p:cNvCxnSpPr/>
              <p:nvPr/>
            </p:nvCxnSpPr>
            <p:spPr>
              <a:xfrm flipH="1">
                <a:off x="3991864" y="2594733"/>
                <a:ext cx="5400" cy="16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miter lim="800000"/>
                <a:headEnd len="med" w="med" type="none"/>
                <a:tailEnd len="lg" w="lg" type="triangle"/>
              </a:ln>
            </p:spPr>
          </p:cxnSp>
          <p:cxnSp>
            <p:nvCxnSpPr>
              <p:cNvPr id="1467" name="Shape 1467"/>
              <p:cNvCxnSpPr/>
              <p:nvPr/>
            </p:nvCxnSpPr>
            <p:spPr>
              <a:xfrm flipH="1">
                <a:off x="3991864" y="3131819"/>
                <a:ext cx="5400" cy="16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miter lim="800000"/>
                <a:headEnd len="med" w="med" type="none"/>
                <a:tailEnd len="lg" w="lg" type="triangle"/>
              </a:ln>
            </p:spPr>
          </p:cxnSp>
          <p:cxnSp>
            <p:nvCxnSpPr>
              <p:cNvPr id="1468" name="Shape 1468"/>
              <p:cNvCxnSpPr/>
              <p:nvPr/>
            </p:nvCxnSpPr>
            <p:spPr>
              <a:xfrm flipH="1">
                <a:off x="3974008" y="3568826"/>
                <a:ext cx="5400" cy="16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miter lim="800000"/>
                <a:headEnd len="med" w="med" type="none"/>
                <a:tailEnd len="lg" w="lg" type="triangle"/>
              </a:ln>
            </p:spPr>
          </p:cxnSp>
          <p:cxnSp>
            <p:nvCxnSpPr>
              <p:cNvPr id="1469" name="Shape 1469"/>
              <p:cNvCxnSpPr/>
              <p:nvPr/>
            </p:nvCxnSpPr>
            <p:spPr>
              <a:xfrm flipH="1">
                <a:off x="3979342" y="3993642"/>
                <a:ext cx="5400" cy="16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miter lim="800000"/>
                <a:headEnd len="med" w="med" type="none"/>
                <a:tailEnd len="lg" w="lg" type="triangle"/>
              </a:ln>
            </p:spPr>
          </p:cxnSp>
          <p:cxnSp>
            <p:nvCxnSpPr>
              <p:cNvPr id="1470" name="Shape 1470"/>
              <p:cNvCxnSpPr/>
              <p:nvPr/>
            </p:nvCxnSpPr>
            <p:spPr>
              <a:xfrm flipH="1">
                <a:off x="8151428" y="2080117"/>
                <a:ext cx="5400" cy="16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miter lim="800000"/>
                <a:headEnd len="med" w="med" type="none"/>
                <a:tailEnd len="lg" w="lg" type="triangle"/>
              </a:ln>
            </p:spPr>
          </p:cxnSp>
          <p:cxnSp>
            <p:nvCxnSpPr>
              <p:cNvPr id="1471" name="Shape 1471"/>
              <p:cNvCxnSpPr/>
              <p:nvPr/>
            </p:nvCxnSpPr>
            <p:spPr>
              <a:xfrm flipH="1">
                <a:off x="8154096" y="2816209"/>
                <a:ext cx="5400" cy="16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miter lim="800000"/>
                <a:headEnd len="med" w="med" type="none"/>
                <a:tailEnd len="lg" w="lg" type="triangle"/>
              </a:ln>
            </p:spPr>
          </p:cxnSp>
          <p:cxnSp>
            <p:nvCxnSpPr>
              <p:cNvPr id="1472" name="Shape 1472"/>
              <p:cNvCxnSpPr/>
              <p:nvPr/>
            </p:nvCxnSpPr>
            <p:spPr>
              <a:xfrm flipH="1">
                <a:off x="8159429" y="3616594"/>
                <a:ext cx="5400" cy="16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miter lim="800000"/>
                <a:headEnd len="med" w="med" type="none"/>
                <a:tailEnd len="lg" w="lg" type="triangle"/>
              </a:ln>
            </p:spPr>
          </p:cxnSp>
        </p:grpSp>
      </p:grpSp>
      <p:sp>
        <p:nvSpPr>
          <p:cNvPr id="1473" name="Shape 1473"/>
          <p:cNvSpPr txBox="1"/>
          <p:nvPr/>
        </p:nvSpPr>
        <p:spPr>
          <a:xfrm>
            <a:off x="2681308" y="3167169"/>
            <a:ext cx="13740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iw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Day</a:t>
            </a:r>
          </a:p>
        </p:txBody>
      </p:sp>
      <p:sp>
        <p:nvSpPr>
          <p:cNvPr id="1474" name="Shape 1474"/>
          <p:cNvSpPr txBox="1"/>
          <p:nvPr/>
        </p:nvSpPr>
        <p:spPr>
          <a:xfrm>
            <a:off x="5762633" y="3175144"/>
            <a:ext cx="1373999" cy="3923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iw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Night</a:t>
            </a:r>
          </a:p>
        </p:txBody>
      </p:sp>
      <p:sp>
        <p:nvSpPr>
          <p:cNvPr id="1475" name="Shape 1475"/>
          <p:cNvSpPr/>
          <p:nvPr/>
        </p:nvSpPr>
        <p:spPr>
          <a:xfrm>
            <a:off x="-62805" y="4988098"/>
            <a:ext cx="849600" cy="19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iw"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Noam &amp; Adi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79" name="Shape 1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0" name="Shape 1480"/>
          <p:cNvSpPr txBox="1"/>
          <p:nvPr>
            <p:ph idx="1" type="subTitle"/>
          </p:nvPr>
        </p:nvSpPr>
        <p:spPr>
          <a:xfrm>
            <a:off x="190675" y="1858375"/>
            <a:ext cx="8520600" cy="792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iw"/>
              <a:t>Roman</a:t>
            </a:r>
          </a:p>
        </p:txBody>
      </p:sp>
      <p:pic>
        <p:nvPicPr>
          <p:cNvPr id="1481" name="Shape 1481"/>
          <p:cNvPicPr preferRelativeResize="0"/>
          <p:nvPr/>
        </p:nvPicPr>
        <p:blipFill rotWithShape="1">
          <a:blip r:embed="rId3">
            <a:alphaModFix/>
          </a:blip>
          <a:srcRect b="89604" l="0" r="0" t="0"/>
          <a:stretch/>
        </p:blipFill>
        <p:spPr>
          <a:xfrm>
            <a:off x="743875" y="2822500"/>
            <a:ext cx="7821846" cy="49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2" name="Shape 1482"/>
          <p:cNvPicPr preferRelativeResize="0"/>
          <p:nvPr/>
        </p:nvPicPr>
        <p:blipFill rotWithShape="1">
          <a:blip r:embed="rId3">
            <a:alphaModFix/>
          </a:blip>
          <a:srcRect b="66724" l="0" r="0" t="27222"/>
          <a:stretch/>
        </p:blipFill>
        <p:spPr>
          <a:xfrm>
            <a:off x="956225" y="3373509"/>
            <a:ext cx="7231549" cy="264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86" name="Shape 1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7" name="Shape 1487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rIns="68575" wrap="square" tIns="34275">
            <a:noAutofit/>
          </a:bodyPr>
          <a:lstStyle/>
          <a:p>
            <a:pPr indent="0" lvl="0" marL="0" marR="0" rtl="1" algn="ct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iw" sz="4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Simple Feature selection </a:t>
            </a:r>
            <a:br>
              <a:rPr b="0" i="0" lang="iw" sz="4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iw" sz="4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Roman Beliy</a:t>
            </a:r>
          </a:p>
        </p:txBody>
      </p:sp>
      <p:sp>
        <p:nvSpPr>
          <p:cNvPr id="1488" name="Shape 1488"/>
          <p:cNvSpPr txBox="1"/>
          <p:nvPr>
            <p:ph idx="1" type="subTitle"/>
          </p:nvPr>
        </p:nvSpPr>
        <p:spPr>
          <a:xfrm>
            <a:off x="1143000" y="270152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rIns="68575" wrap="square" tIns="34275">
            <a:noAutofit/>
          </a:bodyPr>
          <a:lstStyle/>
          <a:p>
            <a:pPr indent="0" lvl="0" marL="0" marR="0" rtl="1" algn="ct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92" name="Shape 1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3" name="Shape 1493"/>
          <p:cNvSpPr txBox="1"/>
          <p:nvPr>
            <p:ph type="title"/>
          </p:nvPr>
        </p:nvSpPr>
        <p:spPr>
          <a:xfrm>
            <a:off x="628650" y="273843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wrap="square" tIns="34275">
            <a:noAutofit/>
          </a:bodyPr>
          <a:lstStyle/>
          <a:p>
            <a:pPr indent="0" lvl="0" marL="0" marR="0" rtl="1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iw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Time dependent features </a:t>
            </a:r>
          </a:p>
        </p:txBody>
      </p:sp>
      <p:sp>
        <p:nvSpPr>
          <p:cNvPr id="1494" name="Shape 1494"/>
          <p:cNvSpPr txBox="1"/>
          <p:nvPr>
            <p:ph idx="1" type="body"/>
          </p:nvPr>
        </p:nvSpPr>
        <p:spPr>
          <a:xfrm>
            <a:off x="628650" y="1369218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rIns="68575" wrap="square" tIns="34275">
            <a:noAutofit/>
          </a:bodyPr>
          <a:lstStyle/>
          <a:p>
            <a:pPr indent="-171450" lvl="0" marL="17780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iw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Goal: We would like to choose “good” features from a large collection of features.</a:t>
            </a:r>
          </a:p>
          <a:p>
            <a:pPr indent="-171450" lvl="0" marL="177800" marR="0" rtl="0" algn="l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iw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Approach: we can calculate the correlation between the target and the feature in different time points, and choose only features that have high correlation.</a:t>
            </a:r>
          </a:p>
          <a:p>
            <a:pPr indent="0" lvl="0" marL="0" marR="0" rtl="0" algn="l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iw" sz="19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Side notes</a:t>
            </a:r>
            <a:r>
              <a:rPr b="0" i="0" lang="iw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</a:p>
          <a:p>
            <a:pPr indent="-171450" lvl="0" marL="177800" marR="0" rtl="0" algn="l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iw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We can use Spearman correlation (instead of Pearson), which measures monotonic relationships.</a:t>
            </a:r>
          </a:p>
          <a:p>
            <a:pPr indent="-171450" lvl="0" marL="177800" marR="0" rtl="0" algn="l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iw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can use a greedy approach where we sort(by correlation) the features, and add features as long as we improve our results.</a:t>
            </a:r>
          </a:p>
          <a:p>
            <a:pPr indent="-171450" lvl="0" marL="177800" marR="0" rtl="0" algn="l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iw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Remove features that are highly correlated to features that we are already using, alternatively apply PCA.</a:t>
            </a:r>
          </a:p>
          <a:p>
            <a:pPr indent="-171450" lvl="0" marL="177800" marR="0" rtl="0" algn="l">
              <a:lnSpc>
                <a:spcPct val="70000"/>
              </a:lnSpc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98" name="Shape 1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9" name="Shape 1499"/>
          <p:cNvSpPr txBox="1"/>
          <p:nvPr>
            <p:ph type="title"/>
          </p:nvPr>
        </p:nvSpPr>
        <p:spPr>
          <a:xfrm>
            <a:off x="628650" y="273843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wrap="square" tIns="34275">
            <a:noAutofit/>
          </a:bodyPr>
          <a:lstStyle/>
          <a:p>
            <a:pPr indent="0" lvl="0" marL="0" marR="0" rtl="1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iw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Time independent features</a:t>
            </a:r>
          </a:p>
        </p:txBody>
      </p:sp>
      <p:sp>
        <p:nvSpPr>
          <p:cNvPr id="1500" name="Shape 1500"/>
          <p:cNvSpPr txBox="1"/>
          <p:nvPr>
            <p:ph idx="1" type="body"/>
          </p:nvPr>
        </p:nvSpPr>
        <p:spPr>
          <a:xfrm>
            <a:off x="628650" y="1369218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rIns="68575" wrap="square" tIns="34275">
            <a:noAutofit/>
          </a:bodyPr>
          <a:lstStyle/>
          <a:p>
            <a:pPr indent="-171450" lvl="0" marL="1778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iw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Problem: we can’t relate directly time independent features to our predictions.</a:t>
            </a:r>
          </a:p>
          <a:p>
            <a:pPr indent="0" lvl="0" marL="0" marR="0" rtl="0" algn="l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iw" sz="19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Approach</a:t>
            </a:r>
            <a:r>
              <a:rPr b="0" i="0" lang="iw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</a:p>
          <a:p>
            <a:pPr indent="-171450" lvl="0" marL="177800" marR="0" rtl="0" algn="l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iw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Learn a simple (Linear) predictor from selected time dependent data to the target. </a:t>
            </a:r>
          </a:p>
          <a:p>
            <a:pPr indent="-171450" lvl="0" marL="177800" marR="0" rtl="0" algn="l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iw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parameters of the predictor give us indication to the responses of different subjects to different stimuli. </a:t>
            </a:r>
          </a:p>
          <a:p>
            <a:pPr indent="-171450" lvl="0" marL="177800" marR="0" rtl="0" algn="l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iw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can calculate the correlation of the scalar features to the predictor parameters.</a:t>
            </a:r>
          </a:p>
          <a:p>
            <a:pPr indent="-171450" lvl="0" marL="177800" marR="0" rtl="0" algn="l">
              <a:lnSpc>
                <a:spcPct val="80000"/>
              </a:lnSpc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iw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will choose features that are highly correlated to the features, hopefully those features capture the subjects response to stimuli.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04" name="Shape 1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" name="Shape 1505"/>
          <p:cNvSpPr txBox="1"/>
          <p:nvPr>
            <p:ph idx="1" type="subTitle"/>
          </p:nvPr>
        </p:nvSpPr>
        <p:spPr>
          <a:xfrm>
            <a:off x="190675" y="1858375"/>
            <a:ext cx="8520600" cy="792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iw"/>
              <a:t>Yochai</a:t>
            </a:r>
          </a:p>
        </p:txBody>
      </p:sp>
      <p:pic>
        <p:nvPicPr>
          <p:cNvPr id="1506" name="Shape 1506"/>
          <p:cNvPicPr preferRelativeResize="0"/>
          <p:nvPr/>
        </p:nvPicPr>
        <p:blipFill rotWithShape="1">
          <a:blip r:embed="rId3">
            <a:alphaModFix/>
          </a:blip>
          <a:srcRect b="89604" l="0" r="0" t="0"/>
          <a:stretch/>
        </p:blipFill>
        <p:spPr>
          <a:xfrm>
            <a:off x="743875" y="2822500"/>
            <a:ext cx="7821846" cy="49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7" name="Shape 1507"/>
          <p:cNvPicPr preferRelativeResize="0"/>
          <p:nvPr/>
        </p:nvPicPr>
        <p:blipFill rotWithShape="1">
          <a:blip r:embed="rId3">
            <a:alphaModFix/>
          </a:blip>
          <a:srcRect b="12595" l="0" r="0" t="81525"/>
          <a:stretch/>
        </p:blipFill>
        <p:spPr>
          <a:xfrm>
            <a:off x="1001050" y="3350847"/>
            <a:ext cx="7231549" cy="257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04" name="Shape 1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5" name="Shape 1005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iw" sz="3000"/>
              <a:t>“Complex” Architecture:</a:t>
            </a:r>
            <a:r>
              <a:rPr lang="iw" sz="3000"/>
              <a:t> </a:t>
            </a:r>
            <a:br>
              <a:rPr lang="iw"/>
            </a:br>
            <a:br>
              <a:rPr lang="iw"/>
            </a:br>
            <a:r>
              <a:rPr lang="iw"/>
              <a:t>An RNN to process the dynamic data, with the static data “injected” to each hidden state</a:t>
            </a:r>
          </a:p>
        </p:txBody>
      </p:sp>
      <p:sp>
        <p:nvSpPr>
          <p:cNvPr id="1006" name="Shape 1006"/>
          <p:cNvSpPr txBox="1"/>
          <p:nvPr>
            <p:ph idx="2" type="body"/>
          </p:nvPr>
        </p:nvSpPr>
        <p:spPr>
          <a:xfrm>
            <a:off x="367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iw" sz="3000">
                <a:solidFill>
                  <a:srgbClr val="000000"/>
                </a:solidFill>
              </a:rPr>
              <a:t>“Simple” Architecture:</a:t>
            </a:r>
            <a:r>
              <a:rPr lang="iw" sz="3000">
                <a:solidFill>
                  <a:srgbClr val="000000"/>
                </a:solidFill>
              </a:rPr>
              <a:t> </a:t>
            </a:r>
            <a:br>
              <a:rPr lang="iw">
                <a:solidFill>
                  <a:srgbClr val="000000"/>
                </a:solidFill>
              </a:rPr>
            </a:br>
            <a:br>
              <a:rPr lang="iw">
                <a:solidFill>
                  <a:srgbClr val="000000"/>
                </a:solidFill>
              </a:rPr>
            </a:br>
            <a:r>
              <a:rPr lang="iw">
                <a:solidFill>
                  <a:srgbClr val="000000"/>
                </a:solidFill>
              </a:rPr>
              <a:t>A classic “Alex-Net” style CNN: two convolutional layers + 2 fully connected layers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11" name="Shape 1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 result for neural" id="1512" name="Shape 15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13" name="Shape 1513"/>
          <p:cNvSpPr txBox="1"/>
          <p:nvPr>
            <p:ph type="ctrTitle"/>
          </p:nvPr>
        </p:nvSpPr>
        <p:spPr>
          <a:xfrm>
            <a:off x="2085202" y="2007972"/>
            <a:ext cx="4973700" cy="618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rIns="68575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b="1" i="0" lang="iw" sz="4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DNN mini-presentation </a:t>
            </a:r>
          </a:p>
        </p:txBody>
      </p:sp>
      <p:sp>
        <p:nvSpPr>
          <p:cNvPr id="1514" name="Shape 1514"/>
          <p:cNvSpPr txBox="1"/>
          <p:nvPr>
            <p:ph idx="1" type="subTitle"/>
          </p:nvPr>
        </p:nvSpPr>
        <p:spPr>
          <a:xfrm>
            <a:off x="1143000" y="3422821"/>
            <a:ext cx="6858000" cy="50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rIns="68575" wrap="square" tIns="34275">
            <a:noAutofit/>
          </a:bodyPr>
          <a:lstStyle/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iw" sz="1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Yochai Edlitz</a:t>
            </a:r>
          </a:p>
          <a:p>
            <a:pPr indent="0" lvl="0" marL="0" marR="0" rtl="0" algn="ctr">
              <a:lnSpc>
                <a:spcPct val="70000"/>
              </a:lnSpc>
              <a:spcBef>
                <a:spcPts val="80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b="0" i="0" lang="iw" sz="1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10.09.17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18" name="Shape 1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9" name="Shape 1519"/>
          <p:cNvSpPr txBox="1"/>
          <p:nvPr>
            <p:ph type="title"/>
          </p:nvPr>
        </p:nvSpPr>
        <p:spPr>
          <a:xfrm>
            <a:off x="628650" y="99968"/>
            <a:ext cx="7886700" cy="35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iw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Architecture</a:t>
            </a:r>
          </a:p>
        </p:txBody>
      </p:sp>
      <p:sp>
        <p:nvSpPr>
          <p:cNvPr id="1520" name="Shape 1520"/>
          <p:cNvSpPr/>
          <p:nvPr/>
        </p:nvSpPr>
        <p:spPr>
          <a:xfrm>
            <a:off x="1415620" y="1644281"/>
            <a:ext cx="695399" cy="582300"/>
          </a:xfrm>
          <a:prstGeom prst="rect">
            <a:avLst/>
          </a:prstGeom>
          <a:solidFill>
            <a:srgbClr val="2E75B5"/>
          </a:solidFill>
          <a:ln cap="flat" cmpd="sng" w="12700">
            <a:solidFill>
              <a:srgbClr val="42719B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34275" lIns="68575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i="0" lang="iw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Conv. +</a:t>
            </a: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i="0" lang="iw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BN &amp; Drop out</a:t>
            </a:r>
          </a:p>
        </p:txBody>
      </p:sp>
      <p:sp>
        <p:nvSpPr>
          <p:cNvPr id="1521" name="Shape 1521"/>
          <p:cNvSpPr/>
          <p:nvPr/>
        </p:nvSpPr>
        <p:spPr>
          <a:xfrm>
            <a:off x="2213785" y="1644281"/>
            <a:ext cx="695400" cy="582300"/>
          </a:xfrm>
          <a:prstGeom prst="rect">
            <a:avLst/>
          </a:prstGeom>
          <a:solidFill>
            <a:srgbClr val="2E75B5"/>
          </a:solidFill>
          <a:ln cap="flat" cmpd="sng" w="12700">
            <a:solidFill>
              <a:srgbClr val="42719B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34275" lIns="68575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i="0" lang="iw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Conv. +</a:t>
            </a: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i="0" lang="iw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BN &amp; Drop out</a:t>
            </a:r>
          </a:p>
        </p:txBody>
      </p:sp>
      <p:sp>
        <p:nvSpPr>
          <p:cNvPr id="1522" name="Shape 1522"/>
          <p:cNvSpPr/>
          <p:nvPr/>
        </p:nvSpPr>
        <p:spPr>
          <a:xfrm>
            <a:off x="5429323" y="1644281"/>
            <a:ext cx="695400" cy="582300"/>
          </a:xfrm>
          <a:prstGeom prst="rect">
            <a:avLst/>
          </a:prstGeom>
          <a:solidFill>
            <a:srgbClr val="2E75B5"/>
          </a:solidFill>
          <a:ln cap="flat" cmpd="sng" w="12700">
            <a:solidFill>
              <a:srgbClr val="42719B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34275" lIns="68575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i="0" lang="iw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Conv. +</a:t>
            </a: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i="0" lang="iw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BN &amp; Drop out</a:t>
            </a:r>
          </a:p>
        </p:txBody>
      </p:sp>
      <p:sp>
        <p:nvSpPr>
          <p:cNvPr id="1523" name="Shape 1523"/>
          <p:cNvSpPr/>
          <p:nvPr/>
        </p:nvSpPr>
        <p:spPr>
          <a:xfrm>
            <a:off x="3011950" y="1644281"/>
            <a:ext cx="695400" cy="582300"/>
          </a:xfrm>
          <a:prstGeom prst="rect">
            <a:avLst/>
          </a:prstGeom>
          <a:solidFill>
            <a:srgbClr val="2E75B5"/>
          </a:solidFill>
          <a:ln cap="flat" cmpd="sng" w="12700">
            <a:solidFill>
              <a:srgbClr val="42719B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34275" lIns="68575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i="0" lang="iw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Conv. +</a:t>
            </a: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i="0" lang="iw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BN &amp; Drop out</a:t>
            </a:r>
          </a:p>
        </p:txBody>
      </p:sp>
      <p:sp>
        <p:nvSpPr>
          <p:cNvPr id="1524" name="Shape 1524"/>
          <p:cNvSpPr/>
          <p:nvPr/>
        </p:nvSpPr>
        <p:spPr>
          <a:xfrm>
            <a:off x="3810114" y="1644281"/>
            <a:ext cx="695400" cy="582300"/>
          </a:xfrm>
          <a:prstGeom prst="rect">
            <a:avLst/>
          </a:prstGeom>
          <a:solidFill>
            <a:srgbClr val="2E75B5"/>
          </a:solidFill>
          <a:ln cap="flat" cmpd="sng" w="12700">
            <a:solidFill>
              <a:srgbClr val="42719B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34275" lIns="68575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i="0" lang="iw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Conv. +</a:t>
            </a: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i="0" lang="iw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BN &amp; Drop out</a:t>
            </a:r>
          </a:p>
        </p:txBody>
      </p:sp>
      <p:sp>
        <p:nvSpPr>
          <p:cNvPr id="1525" name="Shape 1525"/>
          <p:cNvSpPr/>
          <p:nvPr/>
        </p:nvSpPr>
        <p:spPr>
          <a:xfrm>
            <a:off x="4614027" y="1644281"/>
            <a:ext cx="695400" cy="582300"/>
          </a:xfrm>
          <a:prstGeom prst="rect">
            <a:avLst/>
          </a:prstGeom>
          <a:solidFill>
            <a:srgbClr val="2E75B5"/>
          </a:solidFill>
          <a:ln cap="flat" cmpd="sng" w="12700">
            <a:solidFill>
              <a:srgbClr val="42719B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34275" lIns="68575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i="0" lang="iw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Conv. +</a:t>
            </a: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i="0" lang="iw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BN &amp; Drop out</a:t>
            </a:r>
          </a:p>
        </p:txBody>
      </p:sp>
      <p:sp>
        <p:nvSpPr>
          <p:cNvPr id="1526" name="Shape 1526"/>
          <p:cNvSpPr/>
          <p:nvPr/>
        </p:nvSpPr>
        <p:spPr>
          <a:xfrm>
            <a:off x="1415620" y="2441049"/>
            <a:ext cx="695399" cy="364500"/>
          </a:xfrm>
          <a:prstGeom prst="rect">
            <a:avLst/>
          </a:prstGeom>
          <a:solidFill>
            <a:srgbClr val="2E75B5"/>
          </a:solidFill>
          <a:ln cap="flat" cmpd="sng" w="12700">
            <a:solidFill>
              <a:srgbClr val="42719B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34275" lIns="68575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i="0" lang="iw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FC+ BN +DO</a:t>
            </a:r>
          </a:p>
        </p:txBody>
      </p:sp>
      <p:sp>
        <p:nvSpPr>
          <p:cNvPr id="1527" name="Shape 1527"/>
          <p:cNvSpPr/>
          <p:nvPr/>
        </p:nvSpPr>
        <p:spPr>
          <a:xfrm>
            <a:off x="2213785" y="2441049"/>
            <a:ext cx="695400" cy="364500"/>
          </a:xfrm>
          <a:prstGeom prst="rect">
            <a:avLst/>
          </a:prstGeom>
          <a:solidFill>
            <a:srgbClr val="2E75B5"/>
          </a:solidFill>
          <a:ln cap="flat" cmpd="sng" w="12700">
            <a:solidFill>
              <a:srgbClr val="42719B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34275" lIns="68575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i="0" lang="iw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FC+ BN +DO</a:t>
            </a:r>
          </a:p>
        </p:txBody>
      </p:sp>
      <p:sp>
        <p:nvSpPr>
          <p:cNvPr id="1528" name="Shape 1528"/>
          <p:cNvSpPr/>
          <p:nvPr/>
        </p:nvSpPr>
        <p:spPr>
          <a:xfrm>
            <a:off x="3011950" y="2441049"/>
            <a:ext cx="695400" cy="364500"/>
          </a:xfrm>
          <a:prstGeom prst="rect">
            <a:avLst/>
          </a:prstGeom>
          <a:solidFill>
            <a:srgbClr val="2E75B5"/>
          </a:solidFill>
          <a:ln cap="flat" cmpd="sng" w="12700">
            <a:solidFill>
              <a:srgbClr val="42719B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34275" lIns="68575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i="0" lang="iw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FC+ BN +DO</a:t>
            </a:r>
          </a:p>
        </p:txBody>
      </p:sp>
      <p:sp>
        <p:nvSpPr>
          <p:cNvPr id="1529" name="Shape 1529"/>
          <p:cNvSpPr/>
          <p:nvPr/>
        </p:nvSpPr>
        <p:spPr>
          <a:xfrm>
            <a:off x="3810114" y="2441049"/>
            <a:ext cx="695400" cy="364500"/>
          </a:xfrm>
          <a:prstGeom prst="rect">
            <a:avLst/>
          </a:prstGeom>
          <a:solidFill>
            <a:srgbClr val="2E75B5"/>
          </a:solidFill>
          <a:ln cap="flat" cmpd="sng" w="12700">
            <a:solidFill>
              <a:srgbClr val="42719B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34275" lIns="68575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i="0" lang="iw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FC+ BN +DO</a:t>
            </a:r>
          </a:p>
        </p:txBody>
      </p:sp>
      <p:sp>
        <p:nvSpPr>
          <p:cNvPr id="1530" name="Shape 1530"/>
          <p:cNvSpPr/>
          <p:nvPr/>
        </p:nvSpPr>
        <p:spPr>
          <a:xfrm>
            <a:off x="4614027" y="2441049"/>
            <a:ext cx="695400" cy="364500"/>
          </a:xfrm>
          <a:prstGeom prst="rect">
            <a:avLst/>
          </a:prstGeom>
          <a:solidFill>
            <a:srgbClr val="2E75B5"/>
          </a:solidFill>
          <a:ln cap="flat" cmpd="sng" w="12700">
            <a:solidFill>
              <a:srgbClr val="42719B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34275" lIns="68575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i="0" lang="iw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FC+ BN +DO</a:t>
            </a:r>
          </a:p>
        </p:txBody>
      </p:sp>
      <p:sp>
        <p:nvSpPr>
          <p:cNvPr id="1531" name="Shape 1531"/>
          <p:cNvSpPr/>
          <p:nvPr/>
        </p:nvSpPr>
        <p:spPr>
          <a:xfrm>
            <a:off x="5429323" y="2441049"/>
            <a:ext cx="695400" cy="364500"/>
          </a:xfrm>
          <a:prstGeom prst="rect">
            <a:avLst/>
          </a:prstGeom>
          <a:solidFill>
            <a:srgbClr val="2E75B5"/>
          </a:solidFill>
          <a:ln cap="flat" cmpd="sng" w="12700">
            <a:solidFill>
              <a:srgbClr val="42719B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34275" lIns="68575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i="0" lang="iw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FC+ BN +DO</a:t>
            </a:r>
          </a:p>
        </p:txBody>
      </p:sp>
      <p:sp>
        <p:nvSpPr>
          <p:cNvPr id="1532" name="Shape 1532"/>
          <p:cNvSpPr/>
          <p:nvPr/>
        </p:nvSpPr>
        <p:spPr>
          <a:xfrm>
            <a:off x="958419" y="870473"/>
            <a:ext cx="5571900" cy="582300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34275" lIns="68575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i="0" lang="iw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 Time Normalized dependent features</a:t>
            </a:r>
          </a:p>
        </p:txBody>
      </p:sp>
      <p:sp>
        <p:nvSpPr>
          <p:cNvPr id="1533" name="Shape 1533"/>
          <p:cNvSpPr/>
          <p:nvPr/>
        </p:nvSpPr>
        <p:spPr>
          <a:xfrm>
            <a:off x="6958896" y="870473"/>
            <a:ext cx="1493100" cy="582300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34275" lIns="68575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i="0" lang="iw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Normalized Static features</a:t>
            </a:r>
          </a:p>
        </p:txBody>
      </p:sp>
      <p:sp>
        <p:nvSpPr>
          <p:cNvPr id="1534" name="Shape 1534"/>
          <p:cNvSpPr/>
          <p:nvPr/>
        </p:nvSpPr>
        <p:spPr>
          <a:xfrm>
            <a:off x="6994065" y="3135929"/>
            <a:ext cx="1420500" cy="295500"/>
          </a:xfrm>
          <a:prstGeom prst="rect">
            <a:avLst/>
          </a:prstGeom>
          <a:solidFill>
            <a:srgbClr val="00B050"/>
          </a:solidFill>
          <a:ln cap="flat" cmpd="sng" w="12700">
            <a:solidFill>
              <a:srgbClr val="42719B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34275" lIns="68575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i="0" lang="iw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FC+ BN +DO</a:t>
            </a:r>
          </a:p>
        </p:txBody>
      </p:sp>
      <p:sp>
        <p:nvSpPr>
          <p:cNvPr id="1535" name="Shape 1535"/>
          <p:cNvSpPr/>
          <p:nvPr/>
        </p:nvSpPr>
        <p:spPr>
          <a:xfrm>
            <a:off x="6994065" y="3546193"/>
            <a:ext cx="1420500" cy="295500"/>
          </a:xfrm>
          <a:prstGeom prst="rect">
            <a:avLst/>
          </a:prstGeom>
          <a:solidFill>
            <a:srgbClr val="00B050"/>
          </a:solidFill>
          <a:ln cap="flat" cmpd="sng" w="12700">
            <a:solidFill>
              <a:srgbClr val="42719B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34275" lIns="68575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i="0" lang="iw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FC+ BN +DO</a:t>
            </a:r>
          </a:p>
        </p:txBody>
      </p:sp>
      <p:sp>
        <p:nvSpPr>
          <p:cNvPr id="1536" name="Shape 1536"/>
          <p:cNvSpPr/>
          <p:nvPr/>
        </p:nvSpPr>
        <p:spPr>
          <a:xfrm>
            <a:off x="7381501" y="3940558"/>
            <a:ext cx="645600" cy="295500"/>
          </a:xfrm>
          <a:prstGeom prst="rect">
            <a:avLst/>
          </a:prstGeom>
          <a:solidFill>
            <a:srgbClr val="00B050"/>
          </a:solidFill>
          <a:ln cap="flat" cmpd="sng" w="12700">
            <a:solidFill>
              <a:srgbClr val="42719B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34275" lIns="68575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i="0" lang="iw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Output</a:t>
            </a:r>
          </a:p>
        </p:txBody>
      </p:sp>
      <p:cxnSp>
        <p:nvCxnSpPr>
          <p:cNvPr id="1537" name="Shape 1537"/>
          <p:cNvCxnSpPr>
            <a:stCxn id="1532" idx="2"/>
            <a:endCxn id="1520" idx="0"/>
          </p:cNvCxnSpPr>
          <p:nvPr/>
        </p:nvCxnSpPr>
        <p:spPr>
          <a:xfrm flipH="1">
            <a:off x="1763469" y="1452773"/>
            <a:ext cx="1980900" cy="191399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lg" w="lg" type="stealth"/>
          </a:ln>
        </p:spPr>
      </p:cxnSp>
      <p:cxnSp>
        <p:nvCxnSpPr>
          <p:cNvPr id="1538" name="Shape 1538"/>
          <p:cNvCxnSpPr>
            <a:stCxn id="1532" idx="2"/>
            <a:endCxn id="1521" idx="0"/>
          </p:cNvCxnSpPr>
          <p:nvPr/>
        </p:nvCxnSpPr>
        <p:spPr>
          <a:xfrm flipH="1">
            <a:off x="2561469" y="1452773"/>
            <a:ext cx="1182900" cy="191399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med" w="med" type="none"/>
            <a:tailEnd len="lg" w="lg" type="triangle"/>
          </a:ln>
        </p:spPr>
      </p:cxnSp>
      <p:cxnSp>
        <p:nvCxnSpPr>
          <p:cNvPr id="1539" name="Shape 1539"/>
          <p:cNvCxnSpPr>
            <a:stCxn id="1532" idx="2"/>
            <a:endCxn id="1523" idx="0"/>
          </p:cNvCxnSpPr>
          <p:nvPr/>
        </p:nvCxnSpPr>
        <p:spPr>
          <a:xfrm flipH="1">
            <a:off x="3359769" y="1452773"/>
            <a:ext cx="384600" cy="191399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med" w="med" type="none"/>
            <a:tailEnd len="lg" w="lg" type="triangle"/>
          </a:ln>
        </p:spPr>
      </p:cxnSp>
      <p:cxnSp>
        <p:nvCxnSpPr>
          <p:cNvPr id="1540" name="Shape 1540"/>
          <p:cNvCxnSpPr>
            <a:stCxn id="1532" idx="2"/>
            <a:endCxn id="1524" idx="0"/>
          </p:cNvCxnSpPr>
          <p:nvPr/>
        </p:nvCxnSpPr>
        <p:spPr>
          <a:xfrm>
            <a:off x="3744369" y="1452773"/>
            <a:ext cx="413400" cy="191399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med" w="med" type="none"/>
            <a:tailEnd len="lg" w="lg" type="triangle"/>
          </a:ln>
        </p:spPr>
      </p:cxnSp>
      <p:cxnSp>
        <p:nvCxnSpPr>
          <p:cNvPr id="1541" name="Shape 1541"/>
          <p:cNvCxnSpPr>
            <a:stCxn id="1532" idx="2"/>
            <a:endCxn id="1525" idx="0"/>
          </p:cNvCxnSpPr>
          <p:nvPr/>
        </p:nvCxnSpPr>
        <p:spPr>
          <a:xfrm>
            <a:off x="3744369" y="1452773"/>
            <a:ext cx="1217400" cy="191399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med" w="med" type="none"/>
            <a:tailEnd len="lg" w="lg" type="triangle"/>
          </a:ln>
        </p:spPr>
      </p:cxnSp>
      <p:cxnSp>
        <p:nvCxnSpPr>
          <p:cNvPr id="1542" name="Shape 1542"/>
          <p:cNvCxnSpPr>
            <a:stCxn id="1532" idx="2"/>
            <a:endCxn id="1522" idx="0"/>
          </p:cNvCxnSpPr>
          <p:nvPr/>
        </p:nvCxnSpPr>
        <p:spPr>
          <a:xfrm>
            <a:off x="3744369" y="1452773"/>
            <a:ext cx="2032800" cy="191399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med" w="med" type="none"/>
            <a:tailEnd len="lg" w="lg" type="triangle"/>
          </a:ln>
        </p:spPr>
      </p:cxnSp>
      <p:cxnSp>
        <p:nvCxnSpPr>
          <p:cNvPr id="1543" name="Shape 1543"/>
          <p:cNvCxnSpPr/>
          <p:nvPr/>
        </p:nvCxnSpPr>
        <p:spPr>
          <a:xfrm>
            <a:off x="1763209" y="2230526"/>
            <a:ext cx="0" cy="2106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med" w="med" type="none"/>
            <a:tailEnd len="lg" w="lg" type="triangle"/>
          </a:ln>
        </p:spPr>
      </p:cxnSp>
      <p:cxnSp>
        <p:nvCxnSpPr>
          <p:cNvPr id="1544" name="Shape 1544"/>
          <p:cNvCxnSpPr/>
          <p:nvPr/>
        </p:nvCxnSpPr>
        <p:spPr>
          <a:xfrm>
            <a:off x="2561373" y="2226543"/>
            <a:ext cx="0" cy="2145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med" w="med" type="none"/>
            <a:tailEnd len="lg" w="lg" type="triangle"/>
          </a:ln>
        </p:spPr>
      </p:cxnSp>
      <p:cxnSp>
        <p:nvCxnSpPr>
          <p:cNvPr id="1545" name="Shape 1545"/>
          <p:cNvCxnSpPr/>
          <p:nvPr/>
        </p:nvCxnSpPr>
        <p:spPr>
          <a:xfrm>
            <a:off x="3359538" y="2226543"/>
            <a:ext cx="0" cy="2145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med" w="med" type="none"/>
            <a:tailEnd len="lg" w="lg" type="triangle"/>
          </a:ln>
        </p:spPr>
      </p:cxnSp>
      <p:cxnSp>
        <p:nvCxnSpPr>
          <p:cNvPr id="1546" name="Shape 1546"/>
          <p:cNvCxnSpPr/>
          <p:nvPr/>
        </p:nvCxnSpPr>
        <p:spPr>
          <a:xfrm>
            <a:off x="4157702" y="2226543"/>
            <a:ext cx="0" cy="2145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med" w="med" type="none"/>
            <a:tailEnd len="lg" w="lg" type="triangle"/>
          </a:ln>
        </p:spPr>
      </p:cxnSp>
      <p:cxnSp>
        <p:nvCxnSpPr>
          <p:cNvPr id="1547" name="Shape 1547"/>
          <p:cNvCxnSpPr/>
          <p:nvPr/>
        </p:nvCxnSpPr>
        <p:spPr>
          <a:xfrm>
            <a:off x="4961616" y="2226543"/>
            <a:ext cx="0" cy="2145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med" w="med" type="none"/>
            <a:tailEnd len="lg" w="lg" type="triangle"/>
          </a:ln>
        </p:spPr>
      </p:cxnSp>
      <p:cxnSp>
        <p:nvCxnSpPr>
          <p:cNvPr id="1548" name="Shape 1548"/>
          <p:cNvCxnSpPr/>
          <p:nvPr/>
        </p:nvCxnSpPr>
        <p:spPr>
          <a:xfrm>
            <a:off x="5776911" y="2222557"/>
            <a:ext cx="0" cy="2100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med" w="med" type="none"/>
            <a:tailEnd len="lg" w="lg" type="triangle"/>
          </a:ln>
        </p:spPr>
      </p:cxnSp>
      <p:cxnSp>
        <p:nvCxnSpPr>
          <p:cNvPr id="1549" name="Shape 1549"/>
          <p:cNvCxnSpPr>
            <a:stCxn id="1526" idx="2"/>
            <a:endCxn id="1534" idx="0"/>
          </p:cNvCxnSpPr>
          <p:nvPr/>
        </p:nvCxnSpPr>
        <p:spPr>
          <a:xfrm>
            <a:off x="1763320" y="2805549"/>
            <a:ext cx="5940900" cy="3303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med" w="med" type="none"/>
            <a:tailEnd len="lg" w="lg" type="triangle"/>
          </a:ln>
        </p:spPr>
      </p:cxnSp>
      <p:cxnSp>
        <p:nvCxnSpPr>
          <p:cNvPr id="1550" name="Shape 1550"/>
          <p:cNvCxnSpPr>
            <a:stCxn id="1527" idx="2"/>
            <a:endCxn id="1534" idx="0"/>
          </p:cNvCxnSpPr>
          <p:nvPr/>
        </p:nvCxnSpPr>
        <p:spPr>
          <a:xfrm>
            <a:off x="2561485" y="2805549"/>
            <a:ext cx="5142900" cy="3303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med" w="med" type="none"/>
            <a:tailEnd len="lg" w="lg" type="triangle"/>
          </a:ln>
        </p:spPr>
      </p:cxnSp>
      <p:cxnSp>
        <p:nvCxnSpPr>
          <p:cNvPr id="1551" name="Shape 1551"/>
          <p:cNvCxnSpPr>
            <a:stCxn id="1528" idx="2"/>
            <a:endCxn id="1534" idx="0"/>
          </p:cNvCxnSpPr>
          <p:nvPr/>
        </p:nvCxnSpPr>
        <p:spPr>
          <a:xfrm>
            <a:off x="3359650" y="2805549"/>
            <a:ext cx="4344600" cy="3303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med" w="med" type="none"/>
            <a:tailEnd len="lg" w="lg" type="triangle"/>
          </a:ln>
        </p:spPr>
      </p:cxnSp>
      <p:cxnSp>
        <p:nvCxnSpPr>
          <p:cNvPr id="1552" name="Shape 1552"/>
          <p:cNvCxnSpPr>
            <a:stCxn id="1529" idx="2"/>
            <a:endCxn id="1534" idx="0"/>
          </p:cNvCxnSpPr>
          <p:nvPr/>
        </p:nvCxnSpPr>
        <p:spPr>
          <a:xfrm>
            <a:off x="4157814" y="2805549"/>
            <a:ext cx="3546600" cy="3303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med" w="med" type="none"/>
            <a:tailEnd len="lg" w="lg" type="triangle"/>
          </a:ln>
        </p:spPr>
      </p:cxnSp>
      <p:cxnSp>
        <p:nvCxnSpPr>
          <p:cNvPr id="1553" name="Shape 1553"/>
          <p:cNvCxnSpPr>
            <a:stCxn id="1530" idx="2"/>
            <a:endCxn id="1534" idx="0"/>
          </p:cNvCxnSpPr>
          <p:nvPr/>
        </p:nvCxnSpPr>
        <p:spPr>
          <a:xfrm>
            <a:off x="4961727" y="2805549"/>
            <a:ext cx="2742599" cy="3303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med" w="med" type="none"/>
            <a:tailEnd len="lg" w="lg" type="triangle"/>
          </a:ln>
        </p:spPr>
      </p:cxnSp>
      <p:cxnSp>
        <p:nvCxnSpPr>
          <p:cNvPr id="1554" name="Shape 1554"/>
          <p:cNvCxnSpPr>
            <a:stCxn id="1531" idx="2"/>
            <a:endCxn id="1534" idx="0"/>
          </p:cNvCxnSpPr>
          <p:nvPr/>
        </p:nvCxnSpPr>
        <p:spPr>
          <a:xfrm>
            <a:off x="5777023" y="2805549"/>
            <a:ext cx="1927199" cy="3303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med" w="med" type="none"/>
            <a:tailEnd len="lg" w="lg" type="triangle"/>
          </a:ln>
        </p:spPr>
      </p:cxnSp>
      <p:sp>
        <p:nvSpPr>
          <p:cNvPr id="1555" name="Shape 1555"/>
          <p:cNvSpPr/>
          <p:nvPr/>
        </p:nvSpPr>
        <p:spPr>
          <a:xfrm>
            <a:off x="2238551" y="3942928"/>
            <a:ext cx="645600" cy="295500"/>
          </a:xfrm>
          <a:prstGeom prst="rect">
            <a:avLst/>
          </a:prstGeom>
          <a:solidFill>
            <a:srgbClr val="2E75B5"/>
          </a:solidFill>
          <a:ln cap="flat" cmpd="sng" w="12700">
            <a:solidFill>
              <a:srgbClr val="42719B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34275" lIns="68575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i="0" lang="iw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Output</a:t>
            </a:r>
          </a:p>
        </p:txBody>
      </p:sp>
      <p:sp>
        <p:nvSpPr>
          <p:cNvPr id="1556" name="Shape 1556"/>
          <p:cNvSpPr/>
          <p:nvPr/>
        </p:nvSpPr>
        <p:spPr>
          <a:xfrm>
            <a:off x="3036716" y="3942928"/>
            <a:ext cx="645600" cy="295500"/>
          </a:xfrm>
          <a:prstGeom prst="rect">
            <a:avLst/>
          </a:prstGeom>
          <a:solidFill>
            <a:srgbClr val="2E75B5"/>
          </a:solidFill>
          <a:ln cap="flat" cmpd="sng" w="12700">
            <a:solidFill>
              <a:srgbClr val="42719B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34275" lIns="68575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i="0" lang="iw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Output</a:t>
            </a:r>
          </a:p>
        </p:txBody>
      </p:sp>
      <p:sp>
        <p:nvSpPr>
          <p:cNvPr id="1557" name="Shape 1557"/>
          <p:cNvSpPr/>
          <p:nvPr/>
        </p:nvSpPr>
        <p:spPr>
          <a:xfrm>
            <a:off x="3834880" y="3942928"/>
            <a:ext cx="645600" cy="295500"/>
          </a:xfrm>
          <a:prstGeom prst="rect">
            <a:avLst/>
          </a:prstGeom>
          <a:solidFill>
            <a:srgbClr val="2E75B5"/>
          </a:solidFill>
          <a:ln cap="flat" cmpd="sng" w="12700">
            <a:solidFill>
              <a:srgbClr val="42719B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34275" lIns="68575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i="0" lang="iw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Output</a:t>
            </a:r>
          </a:p>
        </p:txBody>
      </p:sp>
      <p:sp>
        <p:nvSpPr>
          <p:cNvPr id="1558" name="Shape 1558"/>
          <p:cNvSpPr/>
          <p:nvPr/>
        </p:nvSpPr>
        <p:spPr>
          <a:xfrm>
            <a:off x="5454089" y="3942928"/>
            <a:ext cx="645600" cy="295500"/>
          </a:xfrm>
          <a:prstGeom prst="rect">
            <a:avLst/>
          </a:prstGeom>
          <a:solidFill>
            <a:srgbClr val="2E75B5"/>
          </a:solidFill>
          <a:ln cap="flat" cmpd="sng" w="12700">
            <a:solidFill>
              <a:srgbClr val="42719B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34275" lIns="68575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i="0" lang="iw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Output</a:t>
            </a:r>
          </a:p>
        </p:txBody>
      </p:sp>
      <p:sp>
        <p:nvSpPr>
          <p:cNvPr id="1559" name="Shape 1559"/>
          <p:cNvSpPr/>
          <p:nvPr/>
        </p:nvSpPr>
        <p:spPr>
          <a:xfrm>
            <a:off x="4638793" y="3942928"/>
            <a:ext cx="645600" cy="295500"/>
          </a:xfrm>
          <a:prstGeom prst="rect">
            <a:avLst/>
          </a:prstGeom>
          <a:solidFill>
            <a:srgbClr val="2E75B5"/>
          </a:solidFill>
          <a:ln cap="flat" cmpd="sng" w="12700">
            <a:solidFill>
              <a:srgbClr val="42719B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34275" lIns="68575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i="0" lang="iw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Output</a:t>
            </a:r>
          </a:p>
        </p:txBody>
      </p:sp>
      <p:sp>
        <p:nvSpPr>
          <p:cNvPr id="1560" name="Shape 1560"/>
          <p:cNvSpPr/>
          <p:nvPr/>
        </p:nvSpPr>
        <p:spPr>
          <a:xfrm>
            <a:off x="1440386" y="3942928"/>
            <a:ext cx="645600" cy="295500"/>
          </a:xfrm>
          <a:prstGeom prst="rect">
            <a:avLst/>
          </a:prstGeom>
          <a:solidFill>
            <a:srgbClr val="2E75B5"/>
          </a:solidFill>
          <a:ln cap="flat" cmpd="sng" w="12700">
            <a:solidFill>
              <a:srgbClr val="42719B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34275" lIns="68575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i="0" lang="iw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Output</a:t>
            </a:r>
          </a:p>
        </p:txBody>
      </p:sp>
      <p:sp>
        <p:nvSpPr>
          <p:cNvPr id="1561" name="Shape 1561"/>
          <p:cNvSpPr/>
          <p:nvPr/>
        </p:nvSpPr>
        <p:spPr>
          <a:xfrm>
            <a:off x="4212108" y="4597528"/>
            <a:ext cx="1508400" cy="295500"/>
          </a:xfrm>
          <a:prstGeom prst="rect">
            <a:avLst/>
          </a:prstGeom>
          <a:solidFill>
            <a:srgbClr val="A8D08C"/>
          </a:solidFill>
          <a:ln cap="flat" cmpd="sng" w="12700">
            <a:solidFill>
              <a:srgbClr val="42719B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34275" lIns="68575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i="0" lang="iw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Average output</a:t>
            </a:r>
          </a:p>
        </p:txBody>
      </p:sp>
      <p:cxnSp>
        <p:nvCxnSpPr>
          <p:cNvPr id="1562" name="Shape 1562"/>
          <p:cNvCxnSpPr/>
          <p:nvPr/>
        </p:nvCxnSpPr>
        <p:spPr>
          <a:xfrm>
            <a:off x="1763209" y="2805494"/>
            <a:ext cx="0" cy="11373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med" w="med" type="none"/>
            <a:tailEnd len="lg" w="lg" type="triangle"/>
          </a:ln>
        </p:spPr>
      </p:cxnSp>
      <p:cxnSp>
        <p:nvCxnSpPr>
          <p:cNvPr id="1563" name="Shape 1563"/>
          <p:cNvCxnSpPr/>
          <p:nvPr/>
        </p:nvCxnSpPr>
        <p:spPr>
          <a:xfrm>
            <a:off x="2561374" y="2805494"/>
            <a:ext cx="0" cy="11373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med" w="med" type="none"/>
            <a:tailEnd len="lg" w="lg" type="triangle"/>
          </a:ln>
        </p:spPr>
      </p:cxnSp>
      <p:cxnSp>
        <p:nvCxnSpPr>
          <p:cNvPr id="1564" name="Shape 1564"/>
          <p:cNvCxnSpPr/>
          <p:nvPr/>
        </p:nvCxnSpPr>
        <p:spPr>
          <a:xfrm>
            <a:off x="3359539" y="2805494"/>
            <a:ext cx="0" cy="11373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med" w="med" type="none"/>
            <a:tailEnd len="lg" w="lg" type="triangle"/>
          </a:ln>
        </p:spPr>
      </p:cxnSp>
      <p:cxnSp>
        <p:nvCxnSpPr>
          <p:cNvPr id="1565" name="Shape 1565"/>
          <p:cNvCxnSpPr/>
          <p:nvPr/>
        </p:nvCxnSpPr>
        <p:spPr>
          <a:xfrm>
            <a:off x="4157703" y="2805494"/>
            <a:ext cx="0" cy="11373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med" w="med" type="none"/>
            <a:tailEnd len="lg" w="lg" type="triangle"/>
          </a:ln>
        </p:spPr>
      </p:cxnSp>
      <p:cxnSp>
        <p:nvCxnSpPr>
          <p:cNvPr id="1566" name="Shape 1566"/>
          <p:cNvCxnSpPr/>
          <p:nvPr/>
        </p:nvCxnSpPr>
        <p:spPr>
          <a:xfrm>
            <a:off x="4961616" y="2805494"/>
            <a:ext cx="0" cy="11373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med" w="med" type="none"/>
            <a:tailEnd len="lg" w="lg" type="triangle"/>
          </a:ln>
        </p:spPr>
      </p:cxnSp>
      <p:cxnSp>
        <p:nvCxnSpPr>
          <p:cNvPr id="1567" name="Shape 1567"/>
          <p:cNvCxnSpPr/>
          <p:nvPr/>
        </p:nvCxnSpPr>
        <p:spPr>
          <a:xfrm>
            <a:off x="5776912" y="2805494"/>
            <a:ext cx="0" cy="11373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med" w="med" type="none"/>
            <a:tailEnd len="lg" w="lg" type="triangle"/>
          </a:ln>
        </p:spPr>
      </p:cxnSp>
      <p:cxnSp>
        <p:nvCxnSpPr>
          <p:cNvPr id="1568" name="Shape 1568"/>
          <p:cNvCxnSpPr>
            <a:stCxn id="1560" idx="2"/>
            <a:endCxn id="1561" idx="0"/>
          </p:cNvCxnSpPr>
          <p:nvPr/>
        </p:nvCxnSpPr>
        <p:spPr>
          <a:xfrm>
            <a:off x="1763186" y="4238428"/>
            <a:ext cx="3203100" cy="3591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med" w="med" type="none"/>
            <a:tailEnd len="lg" w="lg" type="triangle"/>
          </a:ln>
        </p:spPr>
      </p:cxnSp>
      <p:cxnSp>
        <p:nvCxnSpPr>
          <p:cNvPr id="1569" name="Shape 1569"/>
          <p:cNvCxnSpPr>
            <a:stCxn id="1555" idx="2"/>
            <a:endCxn id="1561" idx="0"/>
          </p:cNvCxnSpPr>
          <p:nvPr/>
        </p:nvCxnSpPr>
        <p:spPr>
          <a:xfrm>
            <a:off x="2561351" y="4238428"/>
            <a:ext cx="2405099" cy="3591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med" w="med" type="none"/>
            <a:tailEnd len="lg" w="lg" type="triangle"/>
          </a:ln>
        </p:spPr>
      </p:cxnSp>
      <p:cxnSp>
        <p:nvCxnSpPr>
          <p:cNvPr id="1570" name="Shape 1570"/>
          <p:cNvCxnSpPr>
            <a:stCxn id="1556" idx="2"/>
            <a:endCxn id="1561" idx="0"/>
          </p:cNvCxnSpPr>
          <p:nvPr/>
        </p:nvCxnSpPr>
        <p:spPr>
          <a:xfrm>
            <a:off x="3359516" y="4238428"/>
            <a:ext cx="1606800" cy="3591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med" w="med" type="none"/>
            <a:tailEnd len="lg" w="lg" type="triangle"/>
          </a:ln>
        </p:spPr>
      </p:cxnSp>
      <p:cxnSp>
        <p:nvCxnSpPr>
          <p:cNvPr id="1571" name="Shape 1571"/>
          <p:cNvCxnSpPr>
            <a:stCxn id="1557" idx="2"/>
            <a:endCxn id="1561" idx="0"/>
          </p:cNvCxnSpPr>
          <p:nvPr/>
        </p:nvCxnSpPr>
        <p:spPr>
          <a:xfrm>
            <a:off x="4157680" y="4238428"/>
            <a:ext cx="808500" cy="3591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med" w="med" type="none"/>
            <a:tailEnd len="lg" w="lg" type="triangle"/>
          </a:ln>
        </p:spPr>
      </p:cxnSp>
      <p:cxnSp>
        <p:nvCxnSpPr>
          <p:cNvPr id="1572" name="Shape 1572"/>
          <p:cNvCxnSpPr>
            <a:stCxn id="1559" idx="2"/>
            <a:endCxn id="1561" idx="0"/>
          </p:cNvCxnSpPr>
          <p:nvPr/>
        </p:nvCxnSpPr>
        <p:spPr>
          <a:xfrm>
            <a:off x="4961593" y="4238428"/>
            <a:ext cx="4800" cy="3591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med" w="med" type="none"/>
            <a:tailEnd len="lg" w="lg" type="triangle"/>
          </a:ln>
        </p:spPr>
      </p:cxnSp>
      <p:cxnSp>
        <p:nvCxnSpPr>
          <p:cNvPr id="1573" name="Shape 1573"/>
          <p:cNvCxnSpPr>
            <a:stCxn id="1558" idx="2"/>
            <a:endCxn id="1561" idx="0"/>
          </p:cNvCxnSpPr>
          <p:nvPr/>
        </p:nvCxnSpPr>
        <p:spPr>
          <a:xfrm flipH="1">
            <a:off x="4966289" y="4238428"/>
            <a:ext cx="810600" cy="3591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med" w="med" type="none"/>
            <a:tailEnd len="lg" w="lg" type="triangle"/>
          </a:ln>
        </p:spPr>
      </p:cxnSp>
      <p:cxnSp>
        <p:nvCxnSpPr>
          <p:cNvPr id="1574" name="Shape 1574"/>
          <p:cNvCxnSpPr>
            <a:stCxn id="1536" idx="2"/>
            <a:endCxn id="1561" idx="0"/>
          </p:cNvCxnSpPr>
          <p:nvPr/>
        </p:nvCxnSpPr>
        <p:spPr>
          <a:xfrm flipH="1">
            <a:off x="4966201" y="4236058"/>
            <a:ext cx="2738100" cy="3615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med" w="med" type="none"/>
            <a:tailEnd len="lg" w="lg" type="triangle"/>
          </a:ln>
        </p:spPr>
      </p:cxnSp>
      <p:cxnSp>
        <p:nvCxnSpPr>
          <p:cNvPr id="1575" name="Shape 1575"/>
          <p:cNvCxnSpPr>
            <a:stCxn id="1533" idx="2"/>
            <a:endCxn id="1534" idx="0"/>
          </p:cNvCxnSpPr>
          <p:nvPr/>
        </p:nvCxnSpPr>
        <p:spPr>
          <a:xfrm rot="5400000">
            <a:off x="6863196" y="2293823"/>
            <a:ext cx="1683300" cy="12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med" w="med" type="none"/>
            <a:tailEnd len="lg" w="lg" type="triangle"/>
          </a:ln>
        </p:spPr>
      </p:cxn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79" name="Shape 1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0" name="Shape 1580"/>
          <p:cNvSpPr txBox="1"/>
          <p:nvPr>
            <p:ph type="title"/>
          </p:nvPr>
        </p:nvSpPr>
        <p:spPr>
          <a:xfrm>
            <a:off x="628650" y="273843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iw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Features</a:t>
            </a:r>
          </a:p>
        </p:txBody>
      </p:sp>
      <p:sp>
        <p:nvSpPr>
          <p:cNvPr id="1581" name="Shape 1581"/>
          <p:cNvSpPr txBox="1"/>
          <p:nvPr>
            <p:ph idx="1" type="body"/>
          </p:nvPr>
        </p:nvSpPr>
        <p:spPr>
          <a:xfrm>
            <a:off x="1573941" y="1101200"/>
            <a:ext cx="5006100" cy="3937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rIns="68575" wrap="square" tIns="34275">
            <a:noAutofit/>
          </a:bodyPr>
          <a:lstStyle/>
          <a:p>
            <a:pPr indent="-184150" lvl="0" marL="17780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iw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Time dependent Features:</a:t>
            </a:r>
          </a:p>
          <a:p>
            <a:pPr indent="-177800" lvl="1" marL="520700" marR="0" rtl="0" algn="l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iw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Glucose Value</a:t>
            </a:r>
          </a:p>
          <a:p>
            <a:pPr indent="-177800" lvl="1" marL="520700" marR="0" rtl="0" algn="l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iw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Day time</a:t>
            </a:r>
          </a:p>
          <a:p>
            <a:pPr indent="-177800" lvl="1" marL="520700" marR="0" rtl="0" algn="l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iw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Time from last meal</a:t>
            </a:r>
          </a:p>
          <a:p>
            <a:pPr indent="-177800" lvl="1" marL="520700" marR="0" rtl="0" algn="l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iw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GlucoseValue mean 12h </a:t>
            </a:r>
          </a:p>
          <a:p>
            <a:pPr indent="-177800" lvl="1" marL="520700" marR="0" rtl="0" algn="l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iw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Glucose derivative </a:t>
            </a:r>
          </a:p>
          <a:p>
            <a:pPr indent="-184150" lvl="0" marL="177800" marR="0" rtl="0" algn="l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iw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Static Features</a:t>
            </a:r>
          </a:p>
          <a:p>
            <a:pPr indent="-177800" lvl="1" marL="520700" marR="0" rtl="0" algn="l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iw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Bacteria’s main PCA’s</a:t>
            </a:r>
          </a:p>
          <a:p>
            <a:pPr indent="-177800" lvl="1" marL="520700" marR="0" rtl="0" algn="l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iw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Blood HbA1C% last_meal Weight Daytime</a:t>
            </a:r>
          </a:p>
          <a:p>
            <a:pPr indent="-177800" lvl="1" marL="520700" marR="0" rtl="0" algn="l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iw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Glucose Value</a:t>
            </a:r>
          </a:p>
          <a:p>
            <a:pPr indent="-177800" lvl="1" marL="520700" marR="0" rtl="0" algn="l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iw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Time Since last meal</a:t>
            </a:r>
          </a:p>
          <a:p>
            <a:pPr indent="-177800" lvl="1" marL="520700" marR="0" rtl="0" algn="l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iw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GlucoseValue mean 12h</a:t>
            </a:r>
          </a:p>
          <a:p>
            <a:pPr indent="-177800" lvl="1" marL="520700" marR="0" rtl="0" algn="l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iw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GlucoseValue mean 30min</a:t>
            </a:r>
          </a:p>
          <a:p>
            <a:pPr indent="-177800" lvl="1" marL="520700" marR="0" rtl="0" algn="l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iw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Glucose derivative </a:t>
            </a:r>
          </a:p>
          <a:p>
            <a:pPr indent="-184150" lvl="0" marL="177800" marR="0" rtl="0" algn="l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iw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Features that did not show significant improvement</a:t>
            </a:r>
          </a:p>
          <a:p>
            <a:pPr indent="-177800" lvl="1" marL="520700" marR="0" rtl="0" algn="l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iw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Meals components</a:t>
            </a:r>
          </a:p>
          <a:p>
            <a:pPr indent="-177800" lvl="1" marL="520700" marR="0" rtl="0" algn="l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iw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Bacteria types</a:t>
            </a:r>
          </a:p>
          <a:p>
            <a:pPr indent="-177800" lvl="1" marL="520700" marR="0" rtl="0" algn="l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iw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Blood components or PCA’s</a:t>
            </a:r>
          </a:p>
          <a:p>
            <a:pPr indent="-171450" lvl="1" marL="520700" marR="0" rtl="0" algn="l">
              <a:lnSpc>
                <a:spcPct val="7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82" name="Shape 1582"/>
          <p:cNvPicPr preferRelativeResize="0"/>
          <p:nvPr/>
        </p:nvPicPr>
        <p:blipFill rotWithShape="1">
          <a:blip r:embed="rId3">
            <a:alphaModFix/>
          </a:blip>
          <a:srcRect b="872" l="25843" r="25915" t="2133"/>
          <a:stretch/>
        </p:blipFill>
        <p:spPr>
          <a:xfrm>
            <a:off x="684339" y="2373727"/>
            <a:ext cx="869700" cy="955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3" name="Shape 1583"/>
          <p:cNvPicPr preferRelativeResize="0"/>
          <p:nvPr/>
        </p:nvPicPr>
        <p:blipFill rotWithShape="1">
          <a:blip r:embed="rId4">
            <a:alphaModFix/>
          </a:blip>
          <a:srcRect b="14726" l="24014" r="24174" t="9595"/>
          <a:stretch/>
        </p:blipFill>
        <p:spPr>
          <a:xfrm>
            <a:off x="684338" y="3957878"/>
            <a:ext cx="869700" cy="105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4" name="Shape 158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84339" y="1101200"/>
            <a:ext cx="889500" cy="64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88" name="Shape 1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9" name="Shape 1589"/>
          <p:cNvSpPr txBox="1"/>
          <p:nvPr>
            <p:ph type="title"/>
          </p:nvPr>
        </p:nvSpPr>
        <p:spPr>
          <a:xfrm>
            <a:off x="628650" y="273843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iw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Insights</a:t>
            </a:r>
          </a:p>
        </p:txBody>
      </p:sp>
      <p:sp>
        <p:nvSpPr>
          <p:cNvPr id="1590" name="Shape 1590"/>
          <p:cNvSpPr txBox="1"/>
          <p:nvPr>
            <p:ph idx="1" type="body"/>
          </p:nvPr>
        </p:nvSpPr>
        <p:spPr>
          <a:xfrm>
            <a:off x="628650" y="1369218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rIns="68575" wrap="square" tIns="34275">
            <a:noAutofit/>
          </a:bodyPr>
          <a:lstStyle/>
          <a:p>
            <a:pPr indent="-184150" lvl="0" marL="17780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Arial"/>
              <a:buChar char="•"/>
            </a:pPr>
            <a:r>
              <a:rPr b="0" i="0" lang="iw" sz="15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Good preparation of the data is the most important part!</a:t>
            </a:r>
          </a:p>
          <a:p>
            <a:pPr indent="-184150" lvl="1" marL="520700" marR="0" rtl="0" algn="l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Arial"/>
              <a:buChar char="•"/>
            </a:pPr>
            <a:r>
              <a:rPr b="0" i="0" lang="iw" sz="13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Make sure sorting does not change the order of samples.</a:t>
            </a:r>
          </a:p>
          <a:p>
            <a:pPr indent="-184150" lvl="0" marL="177800" marR="0" rtl="0" algn="l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iw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Normalization</a:t>
            </a:r>
          </a:p>
          <a:p>
            <a:pPr indent="-184150" lvl="1" marL="520700" marR="0" rtl="0" algn="l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iw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Using normalization of data speed up convergence</a:t>
            </a:r>
          </a:p>
          <a:p>
            <a:pPr indent="-184150" lvl="1" marL="520700" marR="0" rtl="0" algn="l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iw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Batch normalization also accelerated convergence.</a:t>
            </a:r>
          </a:p>
          <a:p>
            <a:pPr indent="-184150" lvl="0" marL="177800" marR="0" rtl="0" algn="l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iw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Regularization</a:t>
            </a:r>
          </a:p>
          <a:p>
            <a:pPr indent="-184150" lvl="1" marL="520700" marR="0" rtl="0" algn="l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iw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Drop out (to the order of 0.4-0.5) helped in preventing the validation loss diverging from test loss values.</a:t>
            </a:r>
          </a:p>
          <a:p>
            <a:pPr indent="-184150" lvl="0" marL="177800" marR="0" rtl="0" algn="l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iw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Using convolutions</a:t>
            </a:r>
          </a:p>
          <a:p>
            <a:pPr indent="-184150" lvl="1" marL="520700" marR="0" rtl="0" algn="l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iw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Using past data sequence of 3-4 hours is enough.</a:t>
            </a:r>
          </a:p>
          <a:p>
            <a:pPr indent="-184150" lvl="1" marL="520700" marR="0" rtl="0" algn="l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iw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Kernel size of 4-6 samples is enough (size of four will speed up process) </a:t>
            </a:r>
          </a:p>
          <a:p>
            <a:pPr indent="-184150" lvl="1" marL="520700" marR="0" rtl="0" algn="l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iw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 convolutional layers was enough – adding more layers did not improve the results)</a:t>
            </a:r>
          </a:p>
          <a:p>
            <a:pPr indent="-184150" lvl="1" marL="520700" marR="0" rtl="0" algn="l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iw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Number of filters of 64-128 presented optimal result (timewise.regularization wise and score)</a:t>
            </a:r>
          </a:p>
          <a:p>
            <a:pPr indent="-184150" lvl="0" marL="177800" marR="0" rtl="0" algn="l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iw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LSTM</a:t>
            </a:r>
          </a:p>
          <a:p>
            <a:pPr indent="-184150" lvl="1" marL="520700" marR="0" rtl="0" algn="l">
              <a:lnSpc>
                <a:spcPct val="7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iw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Using LSTM branch was too “flickering and thus was removed from the model”</a:t>
            </a:r>
          </a:p>
        </p:txBody>
      </p:sp>
      <p:pic>
        <p:nvPicPr>
          <p:cNvPr descr="Image result for insights" id="1591" name="Shape 1591"/>
          <p:cNvPicPr preferRelativeResize="0"/>
          <p:nvPr/>
        </p:nvPicPr>
        <p:blipFill/>
        <p:spPr>
          <a:xfrm>
            <a:off x="6908006" y="0"/>
            <a:ext cx="2235900" cy="11502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95" name="Shape 1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6" name="Shape 1596"/>
          <p:cNvSpPr txBox="1"/>
          <p:nvPr>
            <p:ph idx="1" type="subTitle"/>
          </p:nvPr>
        </p:nvSpPr>
        <p:spPr>
          <a:xfrm>
            <a:off x="190675" y="1858375"/>
            <a:ext cx="8520600" cy="792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iw"/>
              <a:t>Tzahi</a:t>
            </a:r>
          </a:p>
        </p:txBody>
      </p:sp>
      <p:pic>
        <p:nvPicPr>
          <p:cNvPr id="1597" name="Shape 1597"/>
          <p:cNvPicPr preferRelativeResize="0"/>
          <p:nvPr/>
        </p:nvPicPr>
        <p:blipFill rotWithShape="1">
          <a:blip r:embed="rId3">
            <a:alphaModFix/>
          </a:blip>
          <a:srcRect b="89604" l="0" r="0" t="0"/>
          <a:stretch/>
        </p:blipFill>
        <p:spPr>
          <a:xfrm>
            <a:off x="743875" y="2822500"/>
            <a:ext cx="7821846" cy="49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8" name="Shape 1598"/>
          <p:cNvPicPr preferRelativeResize="0"/>
          <p:nvPr/>
        </p:nvPicPr>
        <p:blipFill rotWithShape="1">
          <a:blip r:embed="rId3">
            <a:alphaModFix/>
          </a:blip>
          <a:srcRect b="56147" l="0" r="0" t="38001"/>
          <a:stretch/>
        </p:blipFill>
        <p:spPr>
          <a:xfrm>
            <a:off x="887575" y="3383647"/>
            <a:ext cx="7231549" cy="255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02" name="Shape 1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3" name="Shape 1603"/>
          <p:cNvSpPr txBox="1"/>
          <p:nvPr>
            <p:ph type="ctrTitle"/>
          </p:nvPr>
        </p:nvSpPr>
        <p:spPr>
          <a:xfrm>
            <a:off x="933717" y="476166"/>
            <a:ext cx="7276500" cy="30495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rIns="68575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iw" sz="4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DNN Challenge</a:t>
            </a:r>
            <a:br>
              <a:rPr b="0" i="0" lang="iw" sz="4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iw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Tzahi Gabzi</a:t>
            </a:r>
            <a:br>
              <a:rPr b="0" i="0" lang="iw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</a:p>
        </p:txBody>
      </p:sp>
      <p:sp>
        <p:nvSpPr>
          <p:cNvPr id="1604" name="Shape 1604"/>
          <p:cNvSpPr txBox="1"/>
          <p:nvPr>
            <p:ph idx="1" type="subTitle"/>
          </p:nvPr>
        </p:nvSpPr>
        <p:spPr>
          <a:xfrm>
            <a:off x="1142999" y="3145849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rIns="68575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0" i="0" lang="iw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 / 9 / 2017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08" name="Shape 1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9" name="Shape 1609"/>
          <p:cNvSpPr txBox="1"/>
          <p:nvPr>
            <p:ph idx="1" type="body"/>
          </p:nvPr>
        </p:nvSpPr>
        <p:spPr>
          <a:xfrm>
            <a:off x="348534" y="864494"/>
            <a:ext cx="7886700" cy="405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rIns="68575" wrap="square" tIns="34275">
            <a:noAutofit/>
          </a:bodyPr>
          <a:lstStyle/>
          <a:p>
            <a:pPr indent="-171450" lvl="0" marL="177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iw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Temporal Data:</a:t>
            </a:r>
          </a:p>
          <a:p>
            <a:pPr indent="-177800" lvl="1" marL="5207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iw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Glucose Values. </a:t>
            </a:r>
          </a:p>
          <a:p>
            <a:pPr indent="-177800" lvl="1" marL="5207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iw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Meals (Test food and Meals, only some fields were chosen [1])</a:t>
            </a:r>
          </a:p>
          <a:p>
            <a:pPr indent="-177800" lvl="1" marL="5207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iw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Sleep</a:t>
            </a:r>
          </a:p>
          <a:p>
            <a:pPr indent="-177800" lvl="1" marL="5207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iw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Exercise</a:t>
            </a:r>
          </a:p>
          <a:p>
            <a:pPr indent="-177800" lvl="1" marL="5207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iw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Time of day</a:t>
            </a:r>
          </a:p>
          <a:p>
            <a:pPr indent="-171450" lvl="0" marL="177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iw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Non temporal data (Selected fields from each):</a:t>
            </a:r>
          </a:p>
          <a:p>
            <a:pPr indent="-177800" lvl="1" marL="5207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iw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Measurements – BMI, Age, Blood Pressure</a:t>
            </a:r>
          </a:p>
          <a:p>
            <a:pPr indent="-177800" lvl="1" marL="5207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iw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Blood – TSH, HbA1C%</a:t>
            </a:r>
          </a:p>
          <a:p>
            <a:pPr indent="-177800" lvl="1" marL="5207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iw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Questions – Pregnancy, Smoking, Gender and Stress related fields (total of 8 fields)</a:t>
            </a:r>
          </a:p>
          <a:p>
            <a:pPr indent="-171450" lvl="0" marL="177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iw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Preprocessing:</a:t>
            </a:r>
          </a:p>
          <a:p>
            <a:pPr indent="-177800" lvl="1" marL="5207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iw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Nans replacement / removal</a:t>
            </a:r>
          </a:p>
          <a:p>
            <a:pPr indent="-177800" lvl="1" marL="5207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iw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Outliers detection &amp; truncation</a:t>
            </a:r>
          </a:p>
          <a:p>
            <a:pPr indent="-177800" lvl="1" marL="5207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iw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Scaling</a:t>
            </a:r>
          </a:p>
          <a:p>
            <a:pPr indent="0" lvl="0" mar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0" i="0" lang="iw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[1] - [  'TotalLipid_g', 'Carbohydrate_g', 'Water_g','Protein_g', 'Energy_kcal', 'TotalDietaryFiber_g', 'Sodium_mg‘  ]</a:t>
            </a:r>
          </a:p>
        </p:txBody>
      </p:sp>
      <p:sp>
        <p:nvSpPr>
          <p:cNvPr id="1610" name="Shape 1610"/>
          <p:cNvSpPr txBox="1"/>
          <p:nvPr/>
        </p:nvSpPr>
        <p:spPr>
          <a:xfrm>
            <a:off x="1142999" y="141851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1" i="0" lang="iw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Features I Used</a:t>
            </a:r>
          </a:p>
        </p:txBody>
      </p:sp>
      <p:grpSp>
        <p:nvGrpSpPr>
          <p:cNvPr id="1611" name="Shape 1611"/>
          <p:cNvGrpSpPr/>
          <p:nvPr/>
        </p:nvGrpSpPr>
        <p:grpSpPr>
          <a:xfrm>
            <a:off x="5675675" y="407771"/>
            <a:ext cx="3119850" cy="2654213"/>
            <a:chOff x="7567567" y="543695"/>
            <a:chExt cx="4159800" cy="3538951"/>
          </a:xfrm>
        </p:grpSpPr>
        <p:pic>
          <p:nvPicPr>
            <p:cNvPr id="1612" name="Shape 161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595246" y="543695"/>
              <a:ext cx="4131900" cy="17193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13" name="Shape 161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567567" y="2262846"/>
              <a:ext cx="4159800" cy="18198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17" name="Shape 1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8" name="Shape 1618"/>
          <p:cNvSpPr txBox="1"/>
          <p:nvPr>
            <p:ph idx="1" type="body"/>
          </p:nvPr>
        </p:nvSpPr>
        <p:spPr>
          <a:xfrm>
            <a:off x="348534" y="864494"/>
            <a:ext cx="7886700" cy="386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rIns="68575" wrap="square" tIns="34275">
            <a:noAutofit/>
          </a:bodyPr>
          <a:lstStyle/>
          <a:p>
            <a:pPr indent="-171450" lvl="0" marL="177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iw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Ensemble of:</a:t>
            </a:r>
          </a:p>
          <a:p>
            <a:pPr indent="-177800" lvl="1" marL="5207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iw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LSTMs – 48 blocks, 1 layer</a:t>
            </a:r>
          </a:p>
          <a:p>
            <a:pPr indent="-177800" lvl="1" marL="5207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iw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FCNN -- &gt; </a:t>
            </a:r>
          </a:p>
          <a:p>
            <a:pPr indent="-171450" lvl="0" marL="177800" marR="0" rtl="0" algn="l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9" name="Shape 1619"/>
          <p:cNvSpPr txBox="1"/>
          <p:nvPr/>
        </p:nvSpPr>
        <p:spPr>
          <a:xfrm>
            <a:off x="1142999" y="141851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1" i="0" lang="iw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Architecture</a:t>
            </a:r>
          </a:p>
        </p:txBody>
      </p:sp>
      <p:pic>
        <p:nvPicPr>
          <p:cNvPr id="1620" name="Shape 16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1999" y="141851"/>
            <a:ext cx="3807899" cy="500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1" name="Shape 16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01193" y="1980730"/>
            <a:ext cx="1707300" cy="2957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25" name="Shape 1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6" name="Shape 1626"/>
          <p:cNvSpPr txBox="1"/>
          <p:nvPr>
            <p:ph idx="1" type="body"/>
          </p:nvPr>
        </p:nvSpPr>
        <p:spPr>
          <a:xfrm>
            <a:off x="348534" y="864494"/>
            <a:ext cx="7886700" cy="386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rIns="68575" wrap="square" tIns="34275">
            <a:noAutofit/>
          </a:bodyPr>
          <a:lstStyle/>
          <a:p>
            <a:pPr indent="-177800" lvl="0" marL="177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iw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Importance of scaling properly, choosing the right activation functions</a:t>
            </a:r>
          </a:p>
          <a:p>
            <a:pPr indent="-171450" lvl="1" marL="5207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iw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Robust Scaler</a:t>
            </a:r>
          </a:p>
          <a:p>
            <a:pPr indent="-171450" lvl="1" marL="5207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iw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Zero centered activation functions</a:t>
            </a:r>
          </a:p>
          <a:p>
            <a:pPr indent="-171450" lvl="1" marL="5207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iw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Overall reduced my score by at least 20 pts</a:t>
            </a:r>
          </a:p>
          <a:p>
            <a:pPr indent="-177800" lvl="0" marL="177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iw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Importance of cross-validation to tackle overfit</a:t>
            </a:r>
          </a:p>
          <a:p>
            <a:pPr indent="-171450" lvl="1" marL="5207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iw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Reduce my score by at least 10 pts </a:t>
            </a:r>
          </a:p>
          <a:p>
            <a:pPr indent="-177800" lvl="0" marL="177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iw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Meals’ significance</a:t>
            </a:r>
          </a:p>
          <a:p>
            <a:pPr indent="-177800" lvl="0" marL="177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iw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Failed to learn and generalizing subtle dependencies on long-term features </a:t>
            </a:r>
          </a:p>
          <a:p>
            <a:pPr indent="0" lvl="0" marL="0" marR="0" rtl="0" algn="l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7" name="Shape 1627"/>
          <p:cNvSpPr txBox="1"/>
          <p:nvPr/>
        </p:nvSpPr>
        <p:spPr>
          <a:xfrm>
            <a:off x="1142999" y="141851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1" i="0" lang="iw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Interesting Conclusions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31" name="Shape 1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2" name="Shape 1632"/>
          <p:cNvSpPr txBox="1"/>
          <p:nvPr>
            <p:ph idx="1" type="subTitle"/>
          </p:nvPr>
        </p:nvSpPr>
        <p:spPr>
          <a:xfrm>
            <a:off x="190675" y="1858375"/>
            <a:ext cx="8520600" cy="792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iw"/>
              <a:t>Aviv and Daniel</a:t>
            </a:r>
          </a:p>
        </p:txBody>
      </p:sp>
      <p:pic>
        <p:nvPicPr>
          <p:cNvPr id="1633" name="Shape 1633"/>
          <p:cNvPicPr preferRelativeResize="0"/>
          <p:nvPr/>
        </p:nvPicPr>
        <p:blipFill rotWithShape="1">
          <a:blip r:embed="rId3">
            <a:alphaModFix/>
          </a:blip>
          <a:srcRect b="89604" l="0" r="0" t="0"/>
          <a:stretch/>
        </p:blipFill>
        <p:spPr>
          <a:xfrm>
            <a:off x="743875" y="2822500"/>
            <a:ext cx="7821846" cy="49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4" name="Shape 1634"/>
          <p:cNvPicPr preferRelativeResize="0"/>
          <p:nvPr/>
        </p:nvPicPr>
        <p:blipFill rotWithShape="1">
          <a:blip r:embed="rId3">
            <a:alphaModFix/>
          </a:blip>
          <a:srcRect b="83328" l="0" r="0" t="10564"/>
          <a:stretch/>
        </p:blipFill>
        <p:spPr>
          <a:xfrm>
            <a:off x="956225" y="3363599"/>
            <a:ext cx="7231549" cy="267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10" name="Shape 10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1" name="Shape 1011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iw" sz="3000"/>
              <a:t>“Complex” Architecture:</a:t>
            </a:r>
            <a:r>
              <a:rPr lang="iw" sz="3000"/>
              <a:t> </a:t>
            </a:r>
            <a:br>
              <a:rPr lang="iw"/>
            </a:br>
            <a:br>
              <a:rPr lang="iw"/>
            </a:br>
            <a:r>
              <a:rPr lang="iw"/>
              <a:t>An RNN to process the dynamic data, with the static data “injected” to each hidden state</a:t>
            </a:r>
          </a:p>
        </p:txBody>
      </p:sp>
      <p:sp>
        <p:nvSpPr>
          <p:cNvPr id="1012" name="Shape 1012"/>
          <p:cNvSpPr txBox="1"/>
          <p:nvPr>
            <p:ph idx="2" type="body"/>
          </p:nvPr>
        </p:nvSpPr>
        <p:spPr>
          <a:xfrm>
            <a:off x="367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iw" sz="3000">
                <a:solidFill>
                  <a:srgbClr val="000000"/>
                </a:solidFill>
              </a:rPr>
              <a:t>“Simple” Architecture:</a:t>
            </a:r>
            <a:r>
              <a:rPr lang="iw" sz="3000">
                <a:solidFill>
                  <a:srgbClr val="000000"/>
                </a:solidFill>
              </a:rPr>
              <a:t> </a:t>
            </a:r>
            <a:br>
              <a:rPr lang="iw">
                <a:solidFill>
                  <a:srgbClr val="000000"/>
                </a:solidFill>
              </a:rPr>
            </a:br>
            <a:br>
              <a:rPr lang="iw">
                <a:solidFill>
                  <a:srgbClr val="000000"/>
                </a:solidFill>
              </a:rPr>
            </a:br>
            <a:r>
              <a:rPr lang="iw">
                <a:solidFill>
                  <a:srgbClr val="000000"/>
                </a:solidFill>
              </a:rPr>
              <a:t>A classic “Alex-Net” style CNN: two convolutional layers + 2 fully connected layers</a:t>
            </a:r>
          </a:p>
        </p:txBody>
      </p:sp>
      <p:sp>
        <p:nvSpPr>
          <p:cNvPr id="1013" name="Shape 1013"/>
          <p:cNvSpPr/>
          <p:nvPr/>
        </p:nvSpPr>
        <p:spPr>
          <a:xfrm>
            <a:off x="2561075" y="85700"/>
            <a:ext cx="2965200" cy="1259100"/>
          </a:xfrm>
          <a:prstGeom prst="cloudCallout">
            <a:avLst>
              <a:gd fmla="val -20833" name="adj1"/>
              <a:gd fmla="val 62500" name="adj2"/>
            </a:avLst>
          </a:prstGeom>
          <a:solidFill>
            <a:srgbClr val="F3F3F3"/>
          </a:solidFill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iw">
                <a:solidFill>
                  <a:srgbClr val="CC0000"/>
                </a:solidFill>
              </a:rPr>
              <a:t>Hardly ideal for the task + uses partial data, but easy to optimize</a:t>
            </a:r>
          </a:p>
        </p:txBody>
      </p:sp>
      <p:sp>
        <p:nvSpPr>
          <p:cNvPr id="1014" name="Shape 1014"/>
          <p:cNvSpPr/>
          <p:nvPr/>
        </p:nvSpPr>
        <p:spPr>
          <a:xfrm>
            <a:off x="2691850" y="3695275"/>
            <a:ext cx="2965200" cy="1259100"/>
          </a:xfrm>
          <a:prstGeom prst="cloudCallout">
            <a:avLst>
              <a:gd fmla="val 75142" name="adj1"/>
              <a:gd fmla="val -21978" name="adj2"/>
            </a:avLst>
          </a:prstGeom>
          <a:solidFill>
            <a:srgbClr val="F3F3F3"/>
          </a:solidFill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rPr lang="iw">
                <a:solidFill>
                  <a:srgbClr val="CC0000"/>
                </a:solidFill>
              </a:rPr>
              <a:t>Ideal for the task, but difficult to optimize and likely to overfit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38" name="Shape 1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" name="Shape 1639"/>
          <p:cNvSpPr txBox="1"/>
          <p:nvPr>
            <p:ph type="ctrTitle"/>
          </p:nvPr>
        </p:nvSpPr>
        <p:spPr>
          <a:xfrm>
            <a:off x="685800" y="1597818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iw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DNN Challenge</a:t>
            </a:r>
          </a:p>
        </p:txBody>
      </p:sp>
      <p:sp>
        <p:nvSpPr>
          <p:cNvPr id="1640" name="Shape 1640"/>
          <p:cNvSpPr txBox="1"/>
          <p:nvPr>
            <p:ph idx="1" type="subTitle"/>
          </p:nvPr>
        </p:nvSpPr>
        <p:spPr>
          <a:xfrm>
            <a:off x="1371600" y="2914650"/>
            <a:ext cx="6400800" cy="13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rPr b="0" i="0" lang="iw" sz="3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Daniel Greenfeld</a:t>
            </a:r>
          </a:p>
          <a:p>
            <a:pPr indent="0" lvl="0" marL="0" marR="0" rtl="1" algn="ctr">
              <a:spcBef>
                <a:spcPts val="640"/>
              </a:spcBef>
              <a:buClr>
                <a:srgbClr val="888888"/>
              </a:buClr>
              <a:buSzPct val="25000"/>
              <a:buFont typeface="Arial"/>
              <a:buNone/>
            </a:pPr>
            <a:r>
              <a:rPr b="0" i="0" lang="iw" sz="3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Aviv Netanyahu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44" name="Shape 1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5" name="Shape 1645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iw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Features</a:t>
            </a:r>
          </a:p>
        </p:txBody>
      </p:sp>
      <p:sp>
        <p:nvSpPr>
          <p:cNvPr id="1646" name="Shape 1646"/>
          <p:cNvSpPr txBox="1"/>
          <p:nvPr>
            <p:ph idx="1" type="body"/>
          </p:nvPr>
        </p:nvSpPr>
        <p:spPr>
          <a:xfrm>
            <a:off x="457200" y="1005575"/>
            <a:ext cx="8229600" cy="9935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iw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Only temporal features with &lt;5% Nan values</a:t>
            </a:r>
          </a:p>
          <a:p>
            <a:pPr indent="-342900" lvl="0" marL="3429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iw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Each feature has 144 measurements per timestamp </a:t>
            </a:r>
          </a:p>
          <a:p>
            <a:pPr indent="-342900" lvl="0" marL="3429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iw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 processing:</a:t>
            </a:r>
          </a:p>
        </p:txBody>
      </p:sp>
      <p:pic>
        <p:nvPicPr>
          <p:cNvPr id="1647" name="Shape 16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99591" y="1977683"/>
            <a:ext cx="7056900" cy="2780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51" name="Shape 1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52" name="Shape 1652"/>
          <p:cNvGraphicFramePr/>
          <p:nvPr/>
        </p:nvGraphicFramePr>
        <p:xfrm>
          <a:off x="971599" y="951568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{6B7F6B5C-47AA-43BB-8781-154E47DC2D9D}</a:tableStyleId>
              </a:tblPr>
              <a:tblGrid>
                <a:gridCol w="1462425"/>
                <a:gridCol w="1180000"/>
                <a:gridCol w="1188275"/>
                <a:gridCol w="1243025"/>
                <a:gridCol w="1009900"/>
                <a:gridCol w="1333225"/>
              </a:tblGrid>
              <a:tr h="5803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iw" sz="9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Data representation</a:t>
                      </a:r>
                    </a:p>
                  </a:txBody>
                  <a:tcPr marT="34300" marB="34300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iw" sz="9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Nan replacement</a:t>
                      </a:r>
                    </a:p>
                  </a:txBody>
                  <a:tcPr marT="34300" marB="34300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iw" sz="9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Outlier replacement</a:t>
                      </a:r>
                    </a:p>
                  </a:txBody>
                  <a:tcPr marT="34300" marB="34300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iw" sz="9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Outlier </a:t>
                      </a: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iw" sz="9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definition</a:t>
                      </a:r>
                    </a:p>
                  </a:txBody>
                  <a:tcPr marT="34300" marB="34300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iw" sz="9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Normalize</a:t>
                      </a:r>
                    </a:p>
                  </a:txBody>
                  <a:tcPr marT="34300" marB="34300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9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91450" marL="91450"/>
                </a:tc>
              </a:tr>
              <a:tr h="4852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iw" sz="9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Normalized values</a:t>
                      </a:r>
                    </a:p>
                  </a:txBody>
                  <a:tcPr marT="34300" marB="34300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9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9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9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9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iw" sz="9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Glucose</a:t>
                      </a:r>
                    </a:p>
                  </a:txBody>
                  <a:tcPr marT="34300" marB="34300" marR="91450" marL="91450"/>
                </a:tc>
              </a:tr>
              <a:tr h="5153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iw" sz="9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Normalized values for start Timestamp, 0 otherwise</a:t>
                      </a: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9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iw" sz="9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mean</a:t>
                      </a:r>
                    </a:p>
                  </a:txBody>
                  <a:tcPr marT="34300" marB="34300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iw" sz="9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2*std + mean</a:t>
                      </a: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9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iw" sz="9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&gt; 2*std + mean</a:t>
                      </a: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9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9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iw" sz="9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Meals + Test Foods</a:t>
                      </a:r>
                    </a:p>
                  </a:txBody>
                  <a:tcPr marT="34300" marB="34300" marR="91450" marL="91450"/>
                </a:tc>
              </a:tr>
              <a:tr h="4852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iw" sz="9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Intensities for relevant Timestamps, </a:t>
                      </a: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iw" sz="9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0 otherwise</a:t>
                      </a:r>
                    </a:p>
                  </a:txBody>
                  <a:tcPr marT="34300" marB="34300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9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9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9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9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iw" sz="9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Exercise</a:t>
                      </a:r>
                    </a:p>
                  </a:txBody>
                  <a:tcPr marT="34300" marB="34300" marR="91450" marL="91450"/>
                </a:tc>
              </a:tr>
              <a:tr h="4852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iw" sz="9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 for  relevant Timestamps, </a:t>
                      </a: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iw" sz="9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0 otherwise</a:t>
                      </a: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9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9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iw" sz="9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10h</a:t>
                      </a:r>
                    </a:p>
                  </a:txBody>
                  <a:tcPr marT="34300" marB="34300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iw" sz="9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Duration &gt; 10 h</a:t>
                      </a:r>
                    </a:p>
                  </a:txBody>
                  <a:tcPr marT="34300" marB="34300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9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iw" sz="9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Sleep</a:t>
                      </a:r>
                    </a:p>
                  </a:txBody>
                  <a:tcPr marT="34300" marB="34300" marR="91450" marL="91450"/>
                </a:tc>
              </a:tr>
            </a:tbl>
          </a:graphicData>
        </a:graphic>
      </p:graphicFrame>
      <p:sp>
        <p:nvSpPr>
          <p:cNvPr id="1653" name="Shape 1653"/>
          <p:cNvSpPr/>
          <p:nvPr/>
        </p:nvSpPr>
        <p:spPr>
          <a:xfrm>
            <a:off x="2699791" y="1652999"/>
            <a:ext cx="216000" cy="216000"/>
          </a:xfrm>
          <a:prstGeom prst="mathPlus">
            <a:avLst>
              <a:gd fmla="val 23520" name="adj1"/>
            </a:avLst>
          </a:prstGeom>
          <a:solidFill>
            <a:srgbClr val="92D050"/>
          </a:solidFill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4" name="Shape 1654"/>
          <p:cNvSpPr/>
          <p:nvPr/>
        </p:nvSpPr>
        <p:spPr>
          <a:xfrm>
            <a:off x="2697290" y="2847262"/>
            <a:ext cx="216000" cy="216000"/>
          </a:xfrm>
          <a:prstGeom prst="mathMultiply">
            <a:avLst>
              <a:gd fmla="val 23520" name="adj1"/>
            </a:avLst>
          </a:prstGeom>
          <a:solidFill>
            <a:srgbClr val="C00000"/>
          </a:solidFill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5" name="Shape 1655"/>
          <p:cNvSpPr/>
          <p:nvPr/>
        </p:nvSpPr>
        <p:spPr>
          <a:xfrm>
            <a:off x="2699791" y="3433974"/>
            <a:ext cx="216000" cy="216000"/>
          </a:xfrm>
          <a:prstGeom prst="mathMultiply">
            <a:avLst>
              <a:gd fmla="val 23520" name="adj1"/>
            </a:avLst>
          </a:prstGeom>
          <a:solidFill>
            <a:srgbClr val="C00000"/>
          </a:solidFill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6" name="Shape 1656"/>
          <p:cNvSpPr/>
          <p:nvPr/>
        </p:nvSpPr>
        <p:spPr>
          <a:xfrm>
            <a:off x="2699791" y="2193707"/>
            <a:ext cx="216000" cy="216000"/>
          </a:xfrm>
          <a:prstGeom prst="mathPlus">
            <a:avLst>
              <a:gd fmla="val 23520" name="adj1"/>
            </a:avLst>
          </a:prstGeom>
          <a:solidFill>
            <a:srgbClr val="92D050"/>
          </a:solidFill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60" name="Shape 1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1" name="Shape 1661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iw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Architecture</a:t>
            </a:r>
          </a:p>
        </p:txBody>
      </p:sp>
      <p:sp>
        <p:nvSpPr>
          <p:cNvPr id="1662" name="Shape 1662"/>
          <p:cNvSpPr txBox="1"/>
          <p:nvPr/>
        </p:nvSpPr>
        <p:spPr>
          <a:xfrm>
            <a:off x="179512" y="2525627"/>
            <a:ext cx="447600" cy="2073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iw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144</a:t>
            </a:r>
          </a:p>
        </p:txBody>
      </p:sp>
      <p:sp>
        <p:nvSpPr>
          <p:cNvPr id="1663" name="Shape 1663"/>
          <p:cNvSpPr txBox="1"/>
          <p:nvPr/>
        </p:nvSpPr>
        <p:spPr>
          <a:xfrm>
            <a:off x="1053588" y="2073064"/>
            <a:ext cx="447600" cy="2073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iw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</a:t>
            </a:r>
          </a:p>
        </p:txBody>
      </p:sp>
      <p:sp>
        <p:nvSpPr>
          <p:cNvPr id="1664" name="Shape 1664"/>
          <p:cNvSpPr txBox="1"/>
          <p:nvPr/>
        </p:nvSpPr>
        <p:spPr>
          <a:xfrm>
            <a:off x="2036092" y="2243937"/>
            <a:ext cx="447600" cy="2073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iw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</a:p>
        </p:txBody>
      </p:sp>
      <p:sp>
        <p:nvSpPr>
          <p:cNvPr id="1665" name="Shape 1665"/>
          <p:cNvSpPr txBox="1"/>
          <p:nvPr/>
        </p:nvSpPr>
        <p:spPr>
          <a:xfrm>
            <a:off x="2483767" y="2426471"/>
            <a:ext cx="447600" cy="2073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iw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71</a:t>
            </a:r>
          </a:p>
        </p:txBody>
      </p:sp>
      <p:sp>
        <p:nvSpPr>
          <p:cNvPr id="1666" name="Shape 1666"/>
          <p:cNvSpPr txBox="1"/>
          <p:nvPr/>
        </p:nvSpPr>
        <p:spPr>
          <a:xfrm>
            <a:off x="3359351" y="2097389"/>
            <a:ext cx="447600" cy="2073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iw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100</a:t>
            </a:r>
          </a:p>
        </p:txBody>
      </p:sp>
      <p:sp>
        <p:nvSpPr>
          <p:cNvPr id="1667" name="Shape 1667"/>
          <p:cNvSpPr txBox="1"/>
          <p:nvPr/>
        </p:nvSpPr>
        <p:spPr>
          <a:xfrm>
            <a:off x="4833396" y="2309604"/>
            <a:ext cx="447600" cy="2073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iw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35</a:t>
            </a:r>
          </a:p>
        </p:txBody>
      </p:sp>
      <p:sp>
        <p:nvSpPr>
          <p:cNvPr id="1668" name="Shape 1668"/>
          <p:cNvSpPr txBox="1"/>
          <p:nvPr/>
        </p:nvSpPr>
        <p:spPr>
          <a:xfrm>
            <a:off x="5634226" y="2114140"/>
            <a:ext cx="447600" cy="2073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iw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100</a:t>
            </a:r>
          </a:p>
        </p:txBody>
      </p:sp>
      <p:sp>
        <p:nvSpPr>
          <p:cNvPr id="1669" name="Shape 1669"/>
          <p:cNvSpPr txBox="1"/>
          <p:nvPr/>
        </p:nvSpPr>
        <p:spPr>
          <a:xfrm>
            <a:off x="4331723" y="2528013"/>
            <a:ext cx="447600" cy="2073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iw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</a:p>
        </p:txBody>
      </p:sp>
      <p:sp>
        <p:nvSpPr>
          <p:cNvPr id="1670" name="Shape 1670"/>
          <p:cNvSpPr/>
          <p:nvPr/>
        </p:nvSpPr>
        <p:spPr>
          <a:xfrm>
            <a:off x="627187" y="2280233"/>
            <a:ext cx="1535400" cy="6573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1" algn="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1" name="Shape 1671"/>
          <p:cNvSpPr/>
          <p:nvPr/>
        </p:nvSpPr>
        <p:spPr>
          <a:xfrm>
            <a:off x="639252" y="2281884"/>
            <a:ext cx="1523999" cy="135600"/>
          </a:xfrm>
          <a:prstGeom prst="rect">
            <a:avLst/>
          </a:prstGeom>
          <a:solidFill>
            <a:srgbClr val="93B3D7"/>
          </a:solidFill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1" algn="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2" name="Shape 1672"/>
          <p:cNvSpPr/>
          <p:nvPr/>
        </p:nvSpPr>
        <p:spPr>
          <a:xfrm>
            <a:off x="2915816" y="2304557"/>
            <a:ext cx="1535400" cy="4431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1" algn="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73" name="Shape 1673"/>
          <p:cNvCxnSpPr/>
          <p:nvPr/>
        </p:nvCxnSpPr>
        <p:spPr>
          <a:xfrm>
            <a:off x="2162616" y="2287376"/>
            <a:ext cx="753300" cy="67800"/>
          </a:xfrm>
          <a:prstGeom prst="straightConnector1">
            <a:avLst/>
          </a:prstGeom>
          <a:noFill/>
          <a:ln cap="flat" cmpd="sng" w="9525">
            <a:solidFill>
              <a:srgbClr val="4A7DBA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74" name="Shape 1674"/>
          <p:cNvCxnSpPr/>
          <p:nvPr/>
        </p:nvCxnSpPr>
        <p:spPr>
          <a:xfrm flipH="1" rot="10800000">
            <a:off x="2162616" y="2355309"/>
            <a:ext cx="753300" cy="67800"/>
          </a:xfrm>
          <a:prstGeom prst="straightConnector1">
            <a:avLst/>
          </a:prstGeom>
          <a:noFill/>
          <a:ln cap="flat" cmpd="sng" w="9525">
            <a:solidFill>
              <a:srgbClr val="4A7DBA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675" name="Shape 1675"/>
          <p:cNvSpPr/>
          <p:nvPr/>
        </p:nvSpPr>
        <p:spPr>
          <a:xfrm>
            <a:off x="2915816" y="2304557"/>
            <a:ext cx="1523999" cy="71700"/>
          </a:xfrm>
          <a:prstGeom prst="rect">
            <a:avLst/>
          </a:prstGeom>
          <a:solidFill>
            <a:srgbClr val="D99593"/>
          </a:solidFill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1" algn="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6" name="Shape 1676"/>
          <p:cNvSpPr/>
          <p:nvPr/>
        </p:nvSpPr>
        <p:spPr>
          <a:xfrm>
            <a:off x="5215548" y="2308448"/>
            <a:ext cx="1535400" cy="2430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1" algn="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7" name="Shape 1677"/>
          <p:cNvSpPr/>
          <p:nvPr/>
        </p:nvSpPr>
        <p:spPr>
          <a:xfrm>
            <a:off x="5215548" y="2451106"/>
            <a:ext cx="1535400" cy="50700"/>
          </a:xfrm>
          <a:prstGeom prst="rect">
            <a:avLst/>
          </a:prstGeom>
          <a:solidFill>
            <a:srgbClr val="D99593"/>
          </a:solidFill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1" algn="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8" name="Shape 1678"/>
          <p:cNvSpPr/>
          <p:nvPr/>
        </p:nvSpPr>
        <p:spPr>
          <a:xfrm>
            <a:off x="2915816" y="2559118"/>
            <a:ext cx="1523999" cy="107100"/>
          </a:xfrm>
          <a:prstGeom prst="rect">
            <a:avLst/>
          </a:prstGeom>
          <a:solidFill>
            <a:srgbClr val="93B3D7"/>
          </a:solidFill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1" algn="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79" name="Shape 1679"/>
          <p:cNvCxnSpPr/>
          <p:nvPr/>
        </p:nvCxnSpPr>
        <p:spPr>
          <a:xfrm flipH="1" rot="10800000">
            <a:off x="4451246" y="2476619"/>
            <a:ext cx="764400" cy="82500"/>
          </a:xfrm>
          <a:prstGeom prst="straightConnector1">
            <a:avLst/>
          </a:prstGeom>
          <a:noFill/>
          <a:ln cap="flat" cmpd="sng" w="9525">
            <a:solidFill>
              <a:srgbClr val="4A7DBA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80" name="Shape 1680"/>
          <p:cNvCxnSpPr>
            <a:endCxn id="1677" idx="1"/>
          </p:cNvCxnSpPr>
          <p:nvPr/>
        </p:nvCxnSpPr>
        <p:spPr>
          <a:xfrm flipH="1" rot="10800000">
            <a:off x="4451148" y="2476456"/>
            <a:ext cx="764400" cy="189900"/>
          </a:xfrm>
          <a:prstGeom prst="straightConnector1">
            <a:avLst/>
          </a:prstGeom>
          <a:noFill/>
          <a:ln cap="flat" cmpd="sng" w="9525">
            <a:solidFill>
              <a:srgbClr val="4A7DBA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81" name="Shape 1681"/>
          <p:cNvCxnSpPr/>
          <p:nvPr/>
        </p:nvCxnSpPr>
        <p:spPr>
          <a:xfrm>
            <a:off x="6804247" y="2442752"/>
            <a:ext cx="413400" cy="0"/>
          </a:xfrm>
          <a:prstGeom prst="straightConnector1">
            <a:avLst/>
          </a:prstGeom>
          <a:noFill/>
          <a:ln cap="flat" cmpd="sng" w="9525">
            <a:solidFill>
              <a:srgbClr val="4A7DBA"/>
            </a:solidFill>
            <a:prstDash val="solid"/>
            <a:round/>
            <a:headEnd len="med" w="med" type="none"/>
            <a:tailEnd len="lg" w="lg" type="stealth"/>
          </a:ln>
        </p:spPr>
      </p:cxnSp>
      <p:sp>
        <p:nvSpPr>
          <p:cNvPr id="1682" name="Shape 1682"/>
          <p:cNvSpPr/>
          <p:nvPr/>
        </p:nvSpPr>
        <p:spPr>
          <a:xfrm>
            <a:off x="7308303" y="2073064"/>
            <a:ext cx="144000" cy="7560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3" name="Shape 1683"/>
          <p:cNvSpPr txBox="1"/>
          <p:nvPr/>
        </p:nvSpPr>
        <p:spPr>
          <a:xfrm>
            <a:off x="6804247" y="2513967"/>
            <a:ext cx="447600" cy="2073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iw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100</a:t>
            </a:r>
          </a:p>
        </p:txBody>
      </p:sp>
      <p:cxnSp>
        <p:nvCxnSpPr>
          <p:cNvPr id="1684" name="Shape 1684"/>
          <p:cNvCxnSpPr/>
          <p:nvPr/>
        </p:nvCxnSpPr>
        <p:spPr>
          <a:xfrm>
            <a:off x="7524328" y="2454432"/>
            <a:ext cx="413400" cy="0"/>
          </a:xfrm>
          <a:prstGeom prst="straightConnector1">
            <a:avLst/>
          </a:prstGeom>
          <a:noFill/>
          <a:ln cap="flat" cmpd="sng" w="9525">
            <a:solidFill>
              <a:srgbClr val="4A7DBA"/>
            </a:solidFill>
            <a:prstDash val="solid"/>
            <a:round/>
            <a:headEnd len="med" w="med" type="none"/>
            <a:tailEnd len="lg" w="lg" type="stealth"/>
          </a:ln>
        </p:spPr>
      </p:cxnSp>
      <p:sp>
        <p:nvSpPr>
          <p:cNvPr id="1685" name="Shape 1685"/>
          <p:cNvSpPr/>
          <p:nvPr/>
        </p:nvSpPr>
        <p:spPr>
          <a:xfrm>
            <a:off x="8028384" y="2392611"/>
            <a:ext cx="144000" cy="1128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6" name="Shape 1686"/>
          <p:cNvSpPr txBox="1"/>
          <p:nvPr/>
        </p:nvSpPr>
        <p:spPr>
          <a:xfrm>
            <a:off x="1979711" y="3099178"/>
            <a:ext cx="8640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buSzPct val="25000"/>
              <a:buNone/>
            </a:pPr>
            <a:r>
              <a:rPr b="1" lang="iw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1D conv</a:t>
            </a:r>
          </a:p>
          <a:p>
            <a:pPr indent="0" lvl="0" marL="0" marR="0" rtl="1" algn="ctr">
              <a:spcBef>
                <a:spcPts val="0"/>
              </a:spcBef>
              <a:buSzPct val="25000"/>
              <a:buNone/>
            </a:pPr>
            <a:r>
              <a:rPr lang="iw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Stride=2</a:t>
            </a:r>
          </a:p>
          <a:p>
            <a:pPr indent="0" lvl="0" marL="0" marR="0" rtl="1" algn="ctr">
              <a:spcBef>
                <a:spcPts val="0"/>
              </a:spcBef>
              <a:buSzPct val="25000"/>
              <a:buNone/>
            </a:pPr>
            <a:r>
              <a:rPr lang="iw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BN</a:t>
            </a:r>
          </a:p>
          <a:p>
            <a:pPr indent="0" lvl="0" marL="0" marR="0" rtl="1" algn="ctr">
              <a:spcBef>
                <a:spcPts val="0"/>
              </a:spcBef>
              <a:buSzPct val="25000"/>
              <a:buNone/>
            </a:pPr>
            <a:r>
              <a:rPr lang="iw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ReLU</a:t>
            </a:r>
          </a:p>
        </p:txBody>
      </p:sp>
      <p:sp>
        <p:nvSpPr>
          <p:cNvPr id="1687" name="Shape 1687"/>
          <p:cNvSpPr txBox="1"/>
          <p:nvPr/>
        </p:nvSpPr>
        <p:spPr>
          <a:xfrm>
            <a:off x="4506410" y="3099177"/>
            <a:ext cx="8640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buSzPct val="25000"/>
              <a:buNone/>
            </a:pPr>
            <a:r>
              <a:rPr b="1" lang="iw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1D conv</a:t>
            </a:r>
          </a:p>
          <a:p>
            <a:pPr indent="0" lvl="0" marL="0" marR="0" rtl="1" algn="ctr">
              <a:spcBef>
                <a:spcPts val="0"/>
              </a:spcBef>
              <a:buSzPct val="25000"/>
              <a:buNone/>
            </a:pPr>
            <a:r>
              <a:rPr lang="iw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Stride=2</a:t>
            </a:r>
          </a:p>
          <a:p>
            <a:pPr indent="0" lvl="0" marL="0" marR="0" rtl="1" algn="ctr">
              <a:spcBef>
                <a:spcPts val="0"/>
              </a:spcBef>
              <a:buSzPct val="25000"/>
              <a:buNone/>
            </a:pPr>
            <a:r>
              <a:rPr lang="iw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BN</a:t>
            </a:r>
          </a:p>
          <a:p>
            <a:pPr indent="0" lvl="0" marL="0" marR="0" rtl="1" algn="ctr">
              <a:spcBef>
                <a:spcPts val="0"/>
              </a:spcBef>
              <a:buSzPct val="25000"/>
              <a:buNone/>
            </a:pPr>
            <a:r>
              <a:rPr lang="iw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ReLU</a:t>
            </a:r>
          </a:p>
        </p:txBody>
      </p:sp>
      <p:sp>
        <p:nvSpPr>
          <p:cNvPr id="1688" name="Shape 1688"/>
          <p:cNvSpPr txBox="1"/>
          <p:nvPr/>
        </p:nvSpPr>
        <p:spPr>
          <a:xfrm>
            <a:off x="6315553" y="3099177"/>
            <a:ext cx="1082700" cy="10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buSzPct val="25000"/>
              <a:buNone/>
            </a:pPr>
            <a:r>
              <a:rPr b="1" lang="iw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Flatten</a:t>
            </a:r>
          </a:p>
          <a:p>
            <a:pPr indent="0" lvl="0" marL="0" marR="0" rtl="1" algn="ctr">
              <a:spcBef>
                <a:spcPts val="0"/>
              </a:spcBef>
              <a:buSzPct val="25000"/>
              <a:buNone/>
            </a:pPr>
            <a:r>
              <a:rPr lang="iw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Dropout </a:t>
            </a:r>
          </a:p>
          <a:p>
            <a:pPr indent="0" lvl="0" marL="0" marR="0" rtl="1" algn="ctr">
              <a:spcBef>
                <a:spcPts val="0"/>
              </a:spcBef>
              <a:buSzPct val="25000"/>
              <a:buNone/>
            </a:pPr>
            <a:r>
              <a:rPr b="1" lang="iw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Dense</a:t>
            </a:r>
          </a:p>
          <a:p>
            <a:pPr indent="0" lvl="0" marL="0" marR="0" rtl="1" algn="ctr">
              <a:spcBef>
                <a:spcPts val="0"/>
              </a:spcBef>
              <a:buSzPct val="25000"/>
              <a:buNone/>
            </a:pPr>
            <a:r>
              <a:rPr lang="iw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BN</a:t>
            </a:r>
          </a:p>
          <a:p>
            <a:pPr indent="0" lvl="0" marL="0" marR="0" rtl="1" algn="ctr">
              <a:spcBef>
                <a:spcPts val="0"/>
              </a:spcBef>
              <a:buSzPct val="25000"/>
              <a:buNone/>
            </a:pPr>
            <a:r>
              <a:rPr lang="iw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Dropout</a:t>
            </a:r>
          </a:p>
          <a:p>
            <a:pPr indent="0" lvl="0" marL="0" marR="0" rtl="1" algn="ctr">
              <a:spcBef>
                <a:spcPts val="0"/>
              </a:spcBef>
              <a:buSzPct val="25000"/>
              <a:buNone/>
            </a:pPr>
            <a:r>
              <a:rPr lang="iw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ReLU</a:t>
            </a:r>
          </a:p>
          <a:p>
            <a:pPr indent="0" lvl="0" marL="0" marR="0" rtl="1" algn="ctr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9" name="Shape 1689"/>
          <p:cNvSpPr txBox="1"/>
          <p:nvPr/>
        </p:nvSpPr>
        <p:spPr>
          <a:xfrm>
            <a:off x="7515889" y="3099177"/>
            <a:ext cx="873600" cy="2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buSzPct val="25000"/>
              <a:buNone/>
            </a:pPr>
            <a:r>
              <a:rPr b="1" lang="iw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Dense</a:t>
            </a:r>
          </a:p>
        </p:txBody>
      </p:sp>
      <p:sp>
        <p:nvSpPr>
          <p:cNvPr id="1690" name="Shape 1690"/>
          <p:cNvSpPr txBox="1"/>
          <p:nvPr/>
        </p:nvSpPr>
        <p:spPr>
          <a:xfrm>
            <a:off x="1053588" y="1661531"/>
            <a:ext cx="601799" cy="2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buSzPct val="25000"/>
              <a:buNone/>
            </a:pPr>
            <a:r>
              <a:rPr b="1" lang="iw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Input</a:t>
            </a:r>
          </a:p>
        </p:txBody>
      </p:sp>
      <p:sp>
        <p:nvSpPr>
          <p:cNvPr id="1691" name="Shape 1691"/>
          <p:cNvSpPr txBox="1"/>
          <p:nvPr/>
        </p:nvSpPr>
        <p:spPr>
          <a:xfrm>
            <a:off x="7625938" y="1661531"/>
            <a:ext cx="948900" cy="2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buSzPct val="25000"/>
              <a:buNone/>
            </a:pPr>
            <a:r>
              <a:rPr b="1" lang="iw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Prediction</a:t>
            </a:r>
          </a:p>
        </p:txBody>
      </p:sp>
      <p:sp>
        <p:nvSpPr>
          <p:cNvPr id="1692" name="Shape 1692"/>
          <p:cNvSpPr txBox="1"/>
          <p:nvPr/>
        </p:nvSpPr>
        <p:spPr>
          <a:xfrm>
            <a:off x="7816450" y="2539689"/>
            <a:ext cx="242700" cy="1557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iw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96" name="Shape 1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7" name="Shape 1697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iw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Batch-Normalization</a:t>
            </a:r>
          </a:p>
        </p:txBody>
      </p:sp>
      <p:sp>
        <p:nvSpPr>
          <p:cNvPr id="1698" name="Shape 1698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iw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CNN’s assume data is (spatial)-temporal invariant</a:t>
            </a: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iw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Batch-Normalization is usually applied on batch and “feature” axis</a:t>
            </a: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iw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normalize only the batch axis</a:t>
            </a:r>
          </a:p>
          <a:p>
            <a:pPr indent="-2857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</a:pPr>
            <a:r>
              <a:rPr b="0" i="0" lang="iw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each kernel treats different timestamps differently 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02" name="Shape 1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3" name="Shape 1703"/>
          <p:cNvSpPr txBox="1"/>
          <p:nvPr>
            <p:ph idx="1" type="subTitle"/>
          </p:nvPr>
        </p:nvSpPr>
        <p:spPr>
          <a:xfrm>
            <a:off x="190675" y="1858375"/>
            <a:ext cx="8520600" cy="792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iw"/>
              <a:t>Amnon</a:t>
            </a:r>
          </a:p>
        </p:txBody>
      </p:sp>
      <p:pic>
        <p:nvPicPr>
          <p:cNvPr id="1704" name="Shape 1704"/>
          <p:cNvPicPr preferRelativeResize="0"/>
          <p:nvPr/>
        </p:nvPicPr>
        <p:blipFill rotWithShape="1">
          <a:blip r:embed="rId3">
            <a:alphaModFix/>
          </a:blip>
          <a:srcRect b="89604" l="0" r="0" t="0"/>
          <a:stretch/>
        </p:blipFill>
        <p:spPr>
          <a:xfrm>
            <a:off x="743875" y="2822500"/>
            <a:ext cx="7821846" cy="49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5" name="Shape 1705"/>
          <p:cNvPicPr preferRelativeResize="0"/>
          <p:nvPr/>
        </p:nvPicPr>
        <p:blipFill rotWithShape="1">
          <a:blip r:embed="rId3">
            <a:alphaModFix/>
          </a:blip>
          <a:srcRect b="23343" l="0" r="0" t="70617"/>
          <a:stretch/>
        </p:blipFill>
        <p:spPr>
          <a:xfrm>
            <a:off x="956225" y="3386650"/>
            <a:ext cx="7231549" cy="264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09" name="Shape 1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" name="Shape 17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iw"/>
              <a:t>Dnn Challenge- Final Results</a:t>
            </a:r>
          </a:p>
        </p:txBody>
      </p:sp>
      <p:sp>
        <p:nvSpPr>
          <p:cNvPr id="1711" name="Shape 17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iw"/>
              <a:t>Amnon Geifman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15" name="Shape 1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ntitled document.jpg" id="1716" name="Shape 17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600" y="460125"/>
            <a:ext cx="5832399" cy="437429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717" name="Shape 1717"/>
          <p:cNvGraphicFramePr/>
          <p:nvPr/>
        </p:nvGraphicFramePr>
        <p:xfrm>
          <a:off x="5390675" y="1031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{CEF8AEE8-0AE8-42F7-A038-952D3E985059}</a:tableStyleId>
              </a:tblPr>
              <a:tblGrid>
                <a:gridCol w="700675"/>
                <a:gridCol w="692050"/>
                <a:gridCol w="425925"/>
                <a:gridCol w="476575"/>
                <a:gridCol w="394125"/>
                <a:gridCol w="564500"/>
                <a:gridCol w="432600"/>
              </a:tblGrid>
              <a:tr h="569075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iw" sz="900"/>
                        <a:t>layer/parameters</a:t>
                      </a:r>
                    </a:p>
                  </a:txBody>
                  <a:tcPr marT="63500" marB="63500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iw" sz="900"/>
                        <a:t>channel</a:t>
                      </a:r>
                    </a:p>
                  </a:txBody>
                  <a:tcPr marT="63500" marB="63500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iw" sz="900"/>
                        <a:t>activation</a:t>
                      </a:r>
                    </a:p>
                  </a:txBody>
                  <a:tcPr marT="63500" marB="63500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iw" sz="900"/>
                        <a:t>Regularization rate</a:t>
                      </a:r>
                    </a:p>
                  </a:txBody>
                  <a:tcPr marT="63500" marB="63500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iw" sz="900"/>
                        <a:t># of neurons/filters</a:t>
                      </a:r>
                    </a:p>
                  </a:txBody>
                  <a:tcPr marT="63500" marB="63500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iw" sz="900"/>
                        <a:t>(kernel size, stride, dilation)</a:t>
                      </a:r>
                    </a:p>
                  </a:txBody>
                  <a:tcPr marT="63500" marB="63500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iw" sz="900"/>
                        <a:t>Drop out</a:t>
                      </a:r>
                    </a:p>
                  </a:txBody>
                  <a:tcPr marT="63500" marB="63500" marR="63500" marL="63500"/>
                </a:tc>
              </a:tr>
              <a:tr h="248275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iw" sz="900"/>
                        <a:t>Conv 1.1</a:t>
                      </a:r>
                    </a:p>
                  </a:txBody>
                  <a:tcPr marT="63500" marB="63500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iw" sz="900"/>
                        <a:t>Glucose</a:t>
                      </a:r>
                    </a:p>
                  </a:txBody>
                  <a:tcPr marT="63500" marB="63500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iw" sz="900"/>
                        <a:t>relu</a:t>
                      </a:r>
                    </a:p>
                  </a:txBody>
                  <a:tcPr marT="63500" marB="63500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iw" sz="900"/>
                        <a:t>0.001</a:t>
                      </a:r>
                    </a:p>
                  </a:txBody>
                  <a:tcPr marT="63500" marB="63500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iw" sz="900"/>
                        <a:t>70</a:t>
                      </a:r>
                    </a:p>
                  </a:txBody>
                  <a:tcPr marT="63500" marB="63500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iw" sz="900"/>
                        <a:t>(4,1,4)</a:t>
                      </a:r>
                    </a:p>
                  </a:txBody>
                  <a:tcPr marT="63500" marB="63500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iw" sz="900"/>
                        <a:t>0.1</a:t>
                      </a:r>
                    </a:p>
                  </a:txBody>
                  <a:tcPr marT="63500" marB="63500" marR="63500" marL="63500"/>
                </a:tc>
              </a:tr>
              <a:tr h="248275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iw" sz="900"/>
                        <a:t>Conv 1.2</a:t>
                      </a:r>
                    </a:p>
                  </a:txBody>
                  <a:tcPr marT="63500" marB="63500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iw" sz="900"/>
                        <a:t>Glucose</a:t>
                      </a:r>
                    </a:p>
                  </a:txBody>
                  <a:tcPr marT="63500" marB="63500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iw" sz="900"/>
                        <a:t>relu</a:t>
                      </a:r>
                    </a:p>
                  </a:txBody>
                  <a:tcPr marT="63500" marB="63500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iw" sz="900"/>
                        <a:t>0.001</a:t>
                      </a:r>
                    </a:p>
                  </a:txBody>
                  <a:tcPr marT="63500" marB="63500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iw" sz="900"/>
                        <a:t>50</a:t>
                      </a:r>
                    </a:p>
                  </a:txBody>
                  <a:tcPr marT="63500" marB="63500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iw" sz="900"/>
                        <a:t>(2,1,1)</a:t>
                      </a:r>
                    </a:p>
                  </a:txBody>
                  <a:tcPr marT="63500" marB="63500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iw" sz="900"/>
                        <a:t>0</a:t>
                      </a:r>
                    </a:p>
                  </a:txBody>
                  <a:tcPr marT="63500" marB="63500" marR="63500" marL="63500"/>
                </a:tc>
              </a:tr>
              <a:tr h="248275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iw" sz="900"/>
                        <a:t>FC 1.3</a:t>
                      </a:r>
                    </a:p>
                  </a:txBody>
                  <a:tcPr marT="63500" marB="63500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iw" sz="900"/>
                        <a:t>Glucose</a:t>
                      </a:r>
                    </a:p>
                  </a:txBody>
                  <a:tcPr marT="63500" marB="63500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iw" sz="900"/>
                        <a:t>relu</a:t>
                      </a:r>
                    </a:p>
                  </a:txBody>
                  <a:tcPr marT="63500" marB="63500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iw" sz="900"/>
                        <a:t>0.001</a:t>
                      </a:r>
                    </a:p>
                  </a:txBody>
                  <a:tcPr marT="63500" marB="63500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iw" sz="900"/>
                        <a:t>20</a:t>
                      </a:r>
                    </a:p>
                  </a:txBody>
                  <a:tcPr marT="63500" marB="63500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iw" sz="900"/>
                        <a:t>-</a:t>
                      </a:r>
                    </a:p>
                  </a:txBody>
                  <a:tcPr marT="63500" marB="63500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iw" sz="900"/>
                        <a:t>0</a:t>
                      </a:r>
                    </a:p>
                  </a:txBody>
                  <a:tcPr marT="63500" marB="63500" marR="63500" marL="63500"/>
                </a:tc>
              </a:tr>
              <a:tr h="22435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iw" sz="900"/>
                        <a:t>Conv 2.1</a:t>
                      </a:r>
                    </a:p>
                  </a:txBody>
                  <a:tcPr marT="63500" marB="63500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iw" sz="900"/>
                        <a:t>Meals</a:t>
                      </a:r>
                    </a:p>
                  </a:txBody>
                  <a:tcPr marT="63500" marB="63500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iw" sz="900"/>
                        <a:t>relu</a:t>
                      </a:r>
                    </a:p>
                  </a:txBody>
                  <a:tcPr marT="63500" marB="63500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iw" sz="900"/>
                        <a:t>0.001</a:t>
                      </a:r>
                    </a:p>
                  </a:txBody>
                  <a:tcPr marT="63500" marB="63500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iw" sz="900"/>
                        <a:t>10</a:t>
                      </a:r>
                    </a:p>
                  </a:txBody>
                  <a:tcPr marT="63500" marB="63500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iw" sz="900"/>
                        <a:t>(3,1,1)</a:t>
                      </a:r>
                    </a:p>
                  </a:txBody>
                  <a:tcPr marT="63500" marB="63500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iw" sz="900"/>
                        <a:t>0.15</a:t>
                      </a:r>
                    </a:p>
                  </a:txBody>
                  <a:tcPr marT="63500" marB="63500" marR="63500" marL="63500"/>
                </a:tc>
              </a:tr>
              <a:tr h="22435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iw" sz="900"/>
                        <a:t>Conv 2.2</a:t>
                      </a:r>
                    </a:p>
                  </a:txBody>
                  <a:tcPr marT="63500" marB="63500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iw" sz="900"/>
                        <a:t>Meals</a:t>
                      </a:r>
                    </a:p>
                  </a:txBody>
                  <a:tcPr marT="63500" marB="63500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iw" sz="900"/>
                        <a:t>relu</a:t>
                      </a:r>
                    </a:p>
                  </a:txBody>
                  <a:tcPr marT="63500" marB="63500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iw" sz="900"/>
                        <a:t>0.001</a:t>
                      </a:r>
                    </a:p>
                  </a:txBody>
                  <a:tcPr marT="63500" marB="63500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iw" sz="900"/>
                        <a:t>7</a:t>
                      </a:r>
                    </a:p>
                  </a:txBody>
                  <a:tcPr marT="63500" marB="63500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iw" sz="900"/>
                        <a:t>(3,2,1)</a:t>
                      </a:r>
                    </a:p>
                  </a:txBody>
                  <a:tcPr marT="63500" marB="63500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iw" sz="900"/>
                        <a:t>0</a:t>
                      </a:r>
                    </a:p>
                  </a:txBody>
                  <a:tcPr marT="63500" marB="63500" marR="63500" marL="63500"/>
                </a:tc>
              </a:tr>
              <a:tr h="22435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iw" sz="900"/>
                        <a:t>FC 2.3</a:t>
                      </a:r>
                    </a:p>
                  </a:txBody>
                  <a:tcPr marT="63500" marB="63500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iw" sz="900"/>
                        <a:t>Meals</a:t>
                      </a:r>
                    </a:p>
                  </a:txBody>
                  <a:tcPr marT="63500" marB="63500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iw" sz="900"/>
                        <a:t>relu</a:t>
                      </a:r>
                    </a:p>
                  </a:txBody>
                  <a:tcPr marT="63500" marB="63500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iw" sz="900"/>
                        <a:t>0.001</a:t>
                      </a:r>
                    </a:p>
                  </a:txBody>
                  <a:tcPr marT="63500" marB="63500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iw" sz="900"/>
                        <a:t>10</a:t>
                      </a:r>
                    </a:p>
                  </a:txBody>
                  <a:tcPr marT="63500" marB="63500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iw" sz="900"/>
                        <a:t>-</a:t>
                      </a:r>
                    </a:p>
                  </a:txBody>
                  <a:tcPr marT="63500" marB="63500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iw" sz="900"/>
                        <a:t>0</a:t>
                      </a:r>
                    </a:p>
                  </a:txBody>
                  <a:tcPr marT="63500" marB="63500" marR="63500" marL="63500"/>
                </a:tc>
              </a:tr>
              <a:tr h="33925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iw" sz="900"/>
                        <a:t>Conv 3.1</a:t>
                      </a:r>
                    </a:p>
                  </a:txBody>
                  <a:tcPr marT="63500" marB="63500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iw" sz="900"/>
                        <a:t>Sleep,Ex,time</a:t>
                      </a:r>
                    </a:p>
                  </a:txBody>
                  <a:tcPr marT="63500" marB="63500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iw" sz="900"/>
                        <a:t>relu</a:t>
                      </a:r>
                    </a:p>
                  </a:txBody>
                  <a:tcPr marT="63500" marB="63500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iw" sz="900"/>
                        <a:t>0.001</a:t>
                      </a:r>
                    </a:p>
                  </a:txBody>
                  <a:tcPr marT="63500" marB="63500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iw" sz="900"/>
                        <a:t>30</a:t>
                      </a:r>
                    </a:p>
                  </a:txBody>
                  <a:tcPr marT="63500" marB="63500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iw" sz="900"/>
                        <a:t>(3,1,2)</a:t>
                      </a:r>
                    </a:p>
                  </a:txBody>
                  <a:tcPr marT="63500" marB="63500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iw" sz="900"/>
                        <a:t>0.2</a:t>
                      </a:r>
                    </a:p>
                  </a:txBody>
                  <a:tcPr marT="63500" marB="63500" marR="63500" marL="63500"/>
                </a:tc>
              </a:tr>
              <a:tr h="33925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iw" sz="900"/>
                        <a:t>Conv 3.2</a:t>
                      </a:r>
                    </a:p>
                  </a:txBody>
                  <a:tcPr marT="63500" marB="63500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iw" sz="900"/>
                        <a:t>Sleep,Ex,time</a:t>
                      </a:r>
                    </a:p>
                  </a:txBody>
                  <a:tcPr marT="63500" marB="63500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iw" sz="900"/>
                        <a:t>relu</a:t>
                      </a:r>
                    </a:p>
                  </a:txBody>
                  <a:tcPr marT="63500" marB="63500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iw" sz="900"/>
                        <a:t>0.001</a:t>
                      </a:r>
                    </a:p>
                  </a:txBody>
                  <a:tcPr marT="63500" marB="63500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iw" sz="900"/>
                        <a:t>20</a:t>
                      </a:r>
                    </a:p>
                  </a:txBody>
                  <a:tcPr marT="63500" marB="63500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iw" sz="900"/>
                        <a:t>(3,2,1)</a:t>
                      </a:r>
                    </a:p>
                  </a:txBody>
                  <a:tcPr marT="63500" marB="63500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iw" sz="900"/>
                        <a:t>0</a:t>
                      </a:r>
                    </a:p>
                  </a:txBody>
                  <a:tcPr marT="63500" marB="63500" marR="63500" marL="63500"/>
                </a:tc>
              </a:tr>
              <a:tr h="33925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iw" sz="900"/>
                        <a:t>FC 3.3</a:t>
                      </a:r>
                    </a:p>
                  </a:txBody>
                  <a:tcPr marT="63500" marB="63500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iw" sz="900"/>
                        <a:t>Sleep,Ex,time</a:t>
                      </a:r>
                    </a:p>
                  </a:txBody>
                  <a:tcPr marT="63500" marB="63500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iw" sz="900"/>
                        <a:t>relu</a:t>
                      </a:r>
                    </a:p>
                  </a:txBody>
                  <a:tcPr marT="63500" marB="63500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iw" sz="900"/>
                        <a:t>0.001</a:t>
                      </a:r>
                    </a:p>
                  </a:txBody>
                  <a:tcPr marT="63500" marB="63500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iw" sz="900"/>
                        <a:t>15</a:t>
                      </a:r>
                    </a:p>
                  </a:txBody>
                  <a:tcPr marT="63500" marB="63500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iw" sz="900"/>
                        <a:t>-</a:t>
                      </a:r>
                    </a:p>
                  </a:txBody>
                  <a:tcPr marT="63500" marB="63500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iw" sz="900"/>
                        <a:t>0</a:t>
                      </a:r>
                    </a:p>
                  </a:txBody>
                  <a:tcPr marT="63500" marB="63500" marR="63500" marL="63500"/>
                </a:tc>
              </a:tr>
              <a:tr h="29255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iw" sz="900"/>
                        <a:t>FC 4.1</a:t>
                      </a:r>
                    </a:p>
                  </a:txBody>
                  <a:tcPr marT="63500" marB="63500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iw" sz="900"/>
                        <a:t>Non-temp</a:t>
                      </a:r>
                    </a:p>
                  </a:txBody>
                  <a:tcPr marT="63500" marB="63500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iw" sz="900"/>
                        <a:t>relu</a:t>
                      </a:r>
                    </a:p>
                  </a:txBody>
                  <a:tcPr marT="63500" marB="63500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iw" sz="900"/>
                        <a:t>0.05</a:t>
                      </a:r>
                    </a:p>
                  </a:txBody>
                  <a:tcPr marT="63500" marB="63500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iw" sz="900"/>
                        <a:t>5</a:t>
                      </a:r>
                    </a:p>
                  </a:txBody>
                  <a:tcPr marT="63500" marB="63500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iw" sz="900"/>
                        <a:t>-</a:t>
                      </a:r>
                    </a:p>
                  </a:txBody>
                  <a:tcPr marT="63500" marB="63500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iw" sz="900"/>
                        <a:t>0.1</a:t>
                      </a:r>
                    </a:p>
                  </a:txBody>
                  <a:tcPr marT="63500" marB="63500" marR="63500" marL="63500"/>
                </a:tc>
              </a:tr>
              <a:tr h="248275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iw" sz="900"/>
                        <a:t>FC 4.2</a:t>
                      </a:r>
                    </a:p>
                  </a:txBody>
                  <a:tcPr marT="63500" marB="63500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iw" sz="900"/>
                        <a:t>Non-temp</a:t>
                      </a:r>
                    </a:p>
                  </a:txBody>
                  <a:tcPr marT="63500" marB="63500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iw" sz="900"/>
                        <a:t>relu</a:t>
                      </a:r>
                    </a:p>
                  </a:txBody>
                  <a:tcPr marT="63500" marB="63500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iw" sz="900"/>
                        <a:t>0.05</a:t>
                      </a:r>
                    </a:p>
                  </a:txBody>
                  <a:tcPr marT="63500" marB="63500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iw" sz="900"/>
                        <a:t>3</a:t>
                      </a:r>
                    </a:p>
                  </a:txBody>
                  <a:tcPr marT="63500" marB="63500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iw" sz="900"/>
                        <a:t>-</a:t>
                      </a:r>
                    </a:p>
                  </a:txBody>
                  <a:tcPr marT="63500" marB="63500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iw" sz="900"/>
                        <a:t>0</a:t>
                      </a:r>
                    </a:p>
                  </a:txBody>
                  <a:tcPr marT="63500" marB="63500" marR="63500" marL="63500"/>
                </a:tc>
              </a:tr>
              <a:tr h="22435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iw" sz="900"/>
                        <a:t>FC 5</a:t>
                      </a:r>
                    </a:p>
                  </a:txBody>
                  <a:tcPr marT="63500" marB="63500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iw" sz="900"/>
                        <a:t>All</a:t>
                      </a:r>
                    </a:p>
                  </a:txBody>
                  <a:tcPr marT="63500" marB="63500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iw" sz="900"/>
                        <a:t>relu</a:t>
                      </a:r>
                    </a:p>
                  </a:txBody>
                  <a:tcPr marT="63500" marB="63500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iw" sz="900"/>
                        <a:t>0.001</a:t>
                      </a:r>
                    </a:p>
                  </a:txBody>
                  <a:tcPr marT="63500" marB="63500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iw" sz="900"/>
                        <a:t>20</a:t>
                      </a:r>
                    </a:p>
                  </a:txBody>
                  <a:tcPr marT="63500" marB="63500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iw" sz="900"/>
                        <a:t>-</a:t>
                      </a:r>
                    </a:p>
                  </a:txBody>
                  <a:tcPr marT="63500" marB="63500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iw" sz="900"/>
                        <a:t>0.1</a:t>
                      </a:r>
                    </a:p>
                  </a:txBody>
                  <a:tcPr marT="63500" marB="63500" marR="63500" marL="63500"/>
                </a:tc>
              </a:tr>
              <a:tr h="22435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iw" sz="900"/>
                        <a:t>FC 6</a:t>
                      </a:r>
                    </a:p>
                  </a:txBody>
                  <a:tcPr marT="63500" marB="63500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iw" sz="900"/>
                        <a:t>All</a:t>
                      </a:r>
                    </a:p>
                  </a:txBody>
                  <a:tcPr marT="63500" marB="63500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iw" sz="900"/>
                        <a:t>relu</a:t>
                      </a:r>
                    </a:p>
                  </a:txBody>
                  <a:tcPr marT="63500" marB="63500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iw" sz="900"/>
                        <a:t>0.001</a:t>
                      </a:r>
                    </a:p>
                  </a:txBody>
                  <a:tcPr marT="63500" marB="63500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iw" sz="900"/>
                        <a:t>15</a:t>
                      </a:r>
                    </a:p>
                  </a:txBody>
                  <a:tcPr marT="63500" marB="63500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iw" sz="900"/>
                        <a:t>-</a:t>
                      </a:r>
                    </a:p>
                  </a:txBody>
                  <a:tcPr marT="63500" marB="63500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iw" sz="900"/>
                        <a:t>0</a:t>
                      </a:r>
                    </a:p>
                  </a:txBody>
                  <a:tcPr marT="63500" marB="63500" marR="63500" marL="63500"/>
                </a:tc>
              </a:tr>
              <a:tr h="22435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iw" sz="900"/>
                        <a:t>FC 7</a:t>
                      </a:r>
                    </a:p>
                  </a:txBody>
                  <a:tcPr marT="63500" marB="63500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iw" sz="900"/>
                        <a:t>All</a:t>
                      </a:r>
                    </a:p>
                  </a:txBody>
                  <a:tcPr marT="63500" marB="63500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iw" sz="900"/>
                        <a:t>relu</a:t>
                      </a:r>
                    </a:p>
                  </a:txBody>
                  <a:tcPr marT="63500" marB="63500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iw" sz="900"/>
                        <a:t>0.001</a:t>
                      </a:r>
                    </a:p>
                  </a:txBody>
                  <a:tcPr marT="63500" marB="63500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iw" sz="900"/>
                        <a:t>10</a:t>
                      </a:r>
                    </a:p>
                  </a:txBody>
                  <a:tcPr marT="63500" marB="63500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iw" sz="900"/>
                        <a:t>-</a:t>
                      </a:r>
                    </a:p>
                  </a:txBody>
                  <a:tcPr marT="63500" marB="63500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iw" sz="900"/>
                        <a:t>0</a:t>
                      </a:r>
                    </a:p>
                  </a:txBody>
                  <a:tcPr marT="63500" marB="63500" marR="63500" marL="63500"/>
                </a:tc>
              </a:tr>
              <a:tr h="33925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iw" sz="900"/>
                        <a:t>Output </a:t>
                      </a:r>
                    </a:p>
                  </a:txBody>
                  <a:tcPr marT="63500" marB="63500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iw" sz="900"/>
                        <a:t>All</a:t>
                      </a:r>
                    </a:p>
                  </a:txBody>
                  <a:tcPr marT="63500" marB="63500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iw" sz="900"/>
                        <a:t>linear</a:t>
                      </a:r>
                    </a:p>
                  </a:txBody>
                  <a:tcPr marT="63500" marB="63500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iw" sz="900"/>
                        <a:t>0</a:t>
                      </a:r>
                    </a:p>
                  </a:txBody>
                  <a:tcPr marT="63500" marB="63500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iw" sz="900"/>
                        <a:t>1</a:t>
                      </a:r>
                    </a:p>
                  </a:txBody>
                  <a:tcPr marT="63500" marB="63500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iw" sz="900"/>
                        <a:t>-</a:t>
                      </a:r>
                    </a:p>
                  </a:txBody>
                  <a:tcPr marT="63500" marB="63500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iw" sz="900"/>
                        <a:t>0</a:t>
                      </a:r>
                    </a:p>
                  </a:txBody>
                  <a:tcPr marT="63500" marB="63500" marR="63500" marL="6350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21" name="Shape 1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2" name="Shape 17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iw"/>
              <a:t>Features</a:t>
            </a:r>
          </a:p>
        </p:txBody>
      </p:sp>
      <p:sp>
        <p:nvSpPr>
          <p:cNvPr id="1723" name="Shape 17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228600" lvl="0" marL="457200" rtl="0">
              <a:lnSpc>
                <a:spcPct val="150000"/>
              </a:lnSpc>
              <a:spcBef>
                <a:spcPts val="0"/>
              </a:spcBef>
            </a:pPr>
            <a:r>
              <a:rPr lang="iw"/>
              <a:t>Glucose- 3 EMA’s during window of 6 hours</a:t>
            </a:r>
          </a:p>
          <a:p>
            <a:pPr indent="-228600" lvl="0" marL="457200" rtl="0">
              <a:lnSpc>
                <a:spcPct val="150000"/>
              </a:lnSpc>
              <a:spcBef>
                <a:spcPts val="0"/>
              </a:spcBef>
            </a:pPr>
            <a:r>
              <a:rPr lang="iw"/>
              <a:t>Meals- the most significant meals data such as -'Carbohydrate_g', 'Energy_kcal', 'Energy_kJ', 'SugarsTotal_g',  'TotalDietaryFiber_g'</a:t>
            </a:r>
          </a:p>
          <a:p>
            <a:pPr indent="-228600" lvl="0" marL="457200" rtl="0">
              <a:lnSpc>
                <a:spcPct val="150000"/>
              </a:lnSpc>
              <a:spcBef>
                <a:spcPts val="0"/>
              </a:spcBef>
            </a:pPr>
            <a:r>
              <a:rPr lang="iw"/>
              <a:t>Sleep &amp;Ex- smoothed indicator for both of the events, only in the sleep data look back of 3 hours</a:t>
            </a:r>
          </a:p>
          <a:p>
            <a:pPr indent="-228600" lvl="0" marL="457200" rtl="0">
              <a:lnSpc>
                <a:spcPct val="150000"/>
              </a:lnSpc>
              <a:spcBef>
                <a:spcPts val="0"/>
              </a:spcBef>
            </a:pPr>
            <a:r>
              <a:rPr lang="iw"/>
              <a:t>Non-temporal- only the most 20 correlated features in the data 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2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2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2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2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2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27" name="Shape 1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8" name="Shape 17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iw"/>
              <a:t>Thoughts and insights </a:t>
            </a:r>
          </a:p>
        </p:txBody>
      </p:sp>
      <p:sp>
        <p:nvSpPr>
          <p:cNvPr id="1729" name="Shape 172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228600" lvl="0" marL="457200" rtl="0">
              <a:lnSpc>
                <a:spcPct val="150000"/>
              </a:lnSpc>
              <a:spcBef>
                <a:spcPts val="0"/>
              </a:spcBef>
            </a:pPr>
            <a:r>
              <a:rPr lang="iw"/>
              <a:t>Convolution significantly better than FC</a:t>
            </a:r>
          </a:p>
          <a:p>
            <a:pPr indent="-228600" lvl="0" marL="457200" rtl="0">
              <a:lnSpc>
                <a:spcPct val="150000"/>
              </a:lnSpc>
              <a:spcBef>
                <a:spcPts val="0"/>
              </a:spcBef>
            </a:pPr>
            <a:r>
              <a:rPr lang="iw"/>
              <a:t>Optimization by channel works</a:t>
            </a:r>
          </a:p>
          <a:p>
            <a:pPr indent="-228600" lvl="0" marL="457200" rtl="0">
              <a:lnSpc>
                <a:spcPct val="150000"/>
              </a:lnSpc>
              <a:spcBef>
                <a:spcPts val="0"/>
              </a:spcBef>
            </a:pPr>
            <a:r>
              <a:rPr lang="iw"/>
              <a:t>The glucose is the most significant feature</a:t>
            </a:r>
          </a:p>
          <a:p>
            <a:pPr indent="-228600" lvl="0" marL="457200" rtl="0">
              <a:lnSpc>
                <a:spcPct val="150000"/>
              </a:lnSpc>
              <a:spcBef>
                <a:spcPts val="0"/>
              </a:spcBef>
            </a:pPr>
            <a:r>
              <a:rPr lang="iw"/>
              <a:t>Channels structure reduced over fitting</a:t>
            </a:r>
          </a:p>
          <a:p>
            <a:pPr indent="-228600" lvl="0" marL="457200" rtl="0">
              <a:lnSpc>
                <a:spcPct val="150000"/>
              </a:lnSpc>
              <a:spcBef>
                <a:spcPts val="0"/>
              </a:spcBef>
            </a:pPr>
            <a:r>
              <a:rPr lang="iw"/>
              <a:t>Problems- BN, Dropout, regularization 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2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2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2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2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2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18" name="Shape 10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9" name="Shape 101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iw" sz="3000"/>
              <a:t>“Complex” Architecture:</a:t>
            </a:r>
            <a:r>
              <a:rPr lang="iw" sz="3000"/>
              <a:t> </a:t>
            </a:r>
            <a:br>
              <a:rPr lang="iw"/>
            </a:br>
            <a:br>
              <a:rPr lang="iw"/>
            </a:br>
            <a:r>
              <a:rPr lang="iw"/>
              <a:t>An RNN to process the dynamic data, with the static data “injected” to each hidden state</a:t>
            </a:r>
          </a:p>
        </p:txBody>
      </p:sp>
      <p:sp>
        <p:nvSpPr>
          <p:cNvPr id="1020" name="Shape 1020"/>
          <p:cNvSpPr txBox="1"/>
          <p:nvPr>
            <p:ph idx="2" type="body"/>
          </p:nvPr>
        </p:nvSpPr>
        <p:spPr>
          <a:xfrm>
            <a:off x="367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iw" sz="3000">
                <a:solidFill>
                  <a:srgbClr val="000000"/>
                </a:solidFill>
              </a:rPr>
              <a:t>“Simple” Architecture:</a:t>
            </a:r>
            <a:r>
              <a:rPr lang="iw" sz="3000">
                <a:solidFill>
                  <a:srgbClr val="000000"/>
                </a:solidFill>
              </a:rPr>
              <a:t> </a:t>
            </a:r>
            <a:br>
              <a:rPr lang="iw">
                <a:solidFill>
                  <a:srgbClr val="000000"/>
                </a:solidFill>
              </a:rPr>
            </a:br>
            <a:br>
              <a:rPr lang="iw">
                <a:solidFill>
                  <a:srgbClr val="000000"/>
                </a:solidFill>
              </a:rPr>
            </a:br>
            <a:r>
              <a:rPr lang="iw">
                <a:solidFill>
                  <a:srgbClr val="000000"/>
                </a:solidFill>
              </a:rPr>
              <a:t>A classic “Alex-Net” style CNN: two convolutional layers + 2 fully connected layers</a:t>
            </a:r>
          </a:p>
        </p:txBody>
      </p:sp>
      <p:sp>
        <p:nvSpPr>
          <p:cNvPr id="1021" name="Shape 1021"/>
          <p:cNvSpPr/>
          <p:nvPr/>
        </p:nvSpPr>
        <p:spPr>
          <a:xfrm>
            <a:off x="2561075" y="85700"/>
            <a:ext cx="2965200" cy="1259100"/>
          </a:xfrm>
          <a:prstGeom prst="cloudCallout">
            <a:avLst>
              <a:gd fmla="val -20833" name="adj1"/>
              <a:gd fmla="val 62500" name="adj2"/>
            </a:avLst>
          </a:prstGeom>
          <a:solidFill>
            <a:srgbClr val="F3F3F3"/>
          </a:solidFill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iw">
                <a:solidFill>
                  <a:srgbClr val="CC0000"/>
                </a:solidFill>
              </a:rPr>
              <a:t>Hardly ideal for the task + uses partial data, but easy to optimize</a:t>
            </a:r>
          </a:p>
        </p:txBody>
      </p:sp>
      <p:sp>
        <p:nvSpPr>
          <p:cNvPr id="1022" name="Shape 1022"/>
          <p:cNvSpPr/>
          <p:nvPr/>
        </p:nvSpPr>
        <p:spPr>
          <a:xfrm>
            <a:off x="2691850" y="3695275"/>
            <a:ext cx="2965200" cy="1259100"/>
          </a:xfrm>
          <a:prstGeom prst="cloudCallout">
            <a:avLst>
              <a:gd fmla="val 75142" name="adj1"/>
              <a:gd fmla="val -21978" name="adj2"/>
            </a:avLst>
          </a:prstGeom>
          <a:solidFill>
            <a:srgbClr val="F3F3F3"/>
          </a:solidFill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iw">
                <a:solidFill>
                  <a:srgbClr val="CC0000"/>
                </a:solidFill>
              </a:rPr>
              <a:t>Ideal for the task, but difficult to optimize and likely to overfit</a:t>
            </a:r>
          </a:p>
        </p:txBody>
      </p:sp>
      <p:pic>
        <p:nvPicPr>
          <p:cNvPr id="1023" name="Shape 10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00250" y="0"/>
            <a:ext cx="51435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33" name="Shape 1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ep15 net" id="1734" name="Shape 17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2768399" cy="19573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p15" id="1735" name="Shape 17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9287" y="2663825"/>
            <a:ext cx="2794624" cy="20012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40 ep" id="1736" name="Shape 17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22149" y="152400"/>
            <a:ext cx="2794625" cy="197592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40 epochs" id="1737" name="Shape 173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183399" y="2656438"/>
            <a:ext cx="2794624" cy="20012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150 epochs" id="1738" name="Shape 173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223199" y="152400"/>
            <a:ext cx="2768399" cy="19574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150 ep" id="1739" name="Shape 173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149096" y="2656449"/>
            <a:ext cx="2842502" cy="2017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43" name="Shape 1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4" name="Shape 1744"/>
          <p:cNvSpPr txBox="1"/>
          <p:nvPr>
            <p:ph idx="1" type="subTitle"/>
          </p:nvPr>
        </p:nvSpPr>
        <p:spPr>
          <a:xfrm>
            <a:off x="190675" y="1858375"/>
            <a:ext cx="8520600" cy="792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iw"/>
              <a:t>Yotam</a:t>
            </a:r>
          </a:p>
        </p:txBody>
      </p:sp>
      <p:pic>
        <p:nvPicPr>
          <p:cNvPr id="1745" name="Shape 1745"/>
          <p:cNvPicPr preferRelativeResize="0"/>
          <p:nvPr/>
        </p:nvPicPr>
        <p:blipFill rotWithShape="1">
          <a:blip r:embed="rId3">
            <a:alphaModFix/>
          </a:blip>
          <a:srcRect b="89604" l="0" r="0" t="0"/>
          <a:stretch/>
        </p:blipFill>
        <p:spPr>
          <a:xfrm>
            <a:off x="743875" y="2822500"/>
            <a:ext cx="7821846" cy="49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6" name="Shape 1746"/>
          <p:cNvPicPr preferRelativeResize="0"/>
          <p:nvPr/>
        </p:nvPicPr>
        <p:blipFill rotWithShape="1">
          <a:blip r:embed="rId3">
            <a:alphaModFix/>
          </a:blip>
          <a:srcRect b="61506" l="0" r="0" t="33478"/>
          <a:stretch/>
        </p:blipFill>
        <p:spPr>
          <a:xfrm>
            <a:off x="956225" y="3426449"/>
            <a:ext cx="7231549" cy="219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50" name="Shape 1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" name="Shape 1751"/>
          <p:cNvSpPr txBox="1"/>
          <p:nvPr>
            <p:ph idx="4294967295" type="ctrTitle"/>
          </p:nvPr>
        </p:nvSpPr>
        <p:spPr>
          <a:xfrm>
            <a:off x="311700" y="-66050"/>
            <a:ext cx="8520600" cy="8853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iw"/>
              <a:t>Yotam amar</a:t>
            </a:r>
          </a:p>
        </p:txBody>
      </p:sp>
      <p:pic>
        <p:nvPicPr>
          <p:cNvPr descr="DNN.jpg" id="1752" name="Shape 17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51900" y="660675"/>
            <a:ext cx="5842200" cy="4389574"/>
          </a:xfrm>
          <a:prstGeom prst="rect">
            <a:avLst/>
          </a:prstGeom>
          <a:noFill/>
          <a:ln>
            <a:noFill/>
          </a:ln>
        </p:spPr>
      </p:pic>
      <p:sp>
        <p:nvSpPr>
          <p:cNvPr id="1753" name="Shape 1753"/>
          <p:cNvSpPr txBox="1"/>
          <p:nvPr/>
        </p:nvSpPr>
        <p:spPr>
          <a:xfrm>
            <a:off x="311700" y="736875"/>
            <a:ext cx="1719000" cy="8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iw" sz="2100"/>
              <a:t>Arcitacture:</a:t>
            </a:r>
          </a:p>
        </p:txBody>
      </p:sp>
      <p:sp>
        <p:nvSpPr>
          <p:cNvPr id="1754" name="Shape 1754"/>
          <p:cNvSpPr txBox="1"/>
          <p:nvPr/>
        </p:nvSpPr>
        <p:spPr>
          <a:xfrm>
            <a:off x="159675" y="4051275"/>
            <a:ext cx="2618700" cy="92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iw" sz="1500"/>
              <a:t>X10 networks and</a:t>
            </a:r>
          </a:p>
          <a:p>
            <a:pPr lvl="0" rtl="0">
              <a:spcBef>
                <a:spcPts val="0"/>
              </a:spcBef>
              <a:buNone/>
            </a:pPr>
            <a:r>
              <a:rPr b="1" lang="iw" sz="1500"/>
              <a:t>Random Forest Regressor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58" name="Shape 1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9" name="Shape 1759"/>
          <p:cNvSpPr txBox="1"/>
          <p:nvPr>
            <p:ph idx="4294967295" type="ctrTitle"/>
          </p:nvPr>
        </p:nvSpPr>
        <p:spPr>
          <a:xfrm>
            <a:off x="311700" y="-66050"/>
            <a:ext cx="8520600" cy="8853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iw"/>
              <a:t>Yotam amar</a:t>
            </a:r>
          </a:p>
        </p:txBody>
      </p:sp>
      <p:sp>
        <p:nvSpPr>
          <p:cNvPr id="1760" name="Shape 1760"/>
          <p:cNvSpPr txBox="1"/>
          <p:nvPr/>
        </p:nvSpPr>
        <p:spPr>
          <a:xfrm>
            <a:off x="387900" y="746325"/>
            <a:ext cx="1719000" cy="8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iw" sz="2100"/>
              <a:t>data:</a:t>
            </a:r>
          </a:p>
        </p:txBody>
      </p:sp>
      <p:pic>
        <p:nvPicPr>
          <p:cNvPr descr="DNN_2.jpg" id="1761" name="Shape 17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83100" y="971650"/>
            <a:ext cx="2809875" cy="3200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NN_2.1.jpg" id="1762" name="Shape 1762"/>
          <p:cNvPicPr preferRelativeResize="0"/>
          <p:nvPr/>
        </p:nvPicPr>
        <p:blipFill rotWithShape="1">
          <a:blip r:embed="rId4">
            <a:alphaModFix/>
          </a:blip>
          <a:srcRect b="0" l="9016" r="0" t="0"/>
          <a:stretch/>
        </p:blipFill>
        <p:spPr>
          <a:xfrm>
            <a:off x="4992975" y="894250"/>
            <a:ext cx="810425" cy="15233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NN_2.3.jpg" id="1763" name="Shape 1763"/>
          <p:cNvPicPr preferRelativeResize="0"/>
          <p:nvPr/>
        </p:nvPicPr>
        <p:blipFill rotWithShape="1">
          <a:blip r:embed="rId5">
            <a:alphaModFix/>
          </a:blip>
          <a:srcRect b="0" l="3558" r="0" t="0"/>
          <a:stretch/>
        </p:blipFill>
        <p:spPr>
          <a:xfrm>
            <a:off x="3722500" y="3299625"/>
            <a:ext cx="2035524" cy="12579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NN_2.2.jpg" id="1764" name="Shape 1764"/>
          <p:cNvPicPr preferRelativeResize="0"/>
          <p:nvPr/>
        </p:nvPicPr>
        <p:blipFill rotWithShape="1">
          <a:blip r:embed="rId6">
            <a:alphaModFix/>
          </a:blip>
          <a:srcRect b="0" l="7740" r="0" t="0"/>
          <a:stretch/>
        </p:blipFill>
        <p:spPr>
          <a:xfrm>
            <a:off x="4824625" y="2848350"/>
            <a:ext cx="896325" cy="1619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NN_2.jpg" id="1765" name="Shape 1765"/>
          <p:cNvPicPr preferRelativeResize="0"/>
          <p:nvPr/>
        </p:nvPicPr>
        <p:blipFill rotWithShape="1">
          <a:blip r:embed="rId3">
            <a:alphaModFix/>
          </a:blip>
          <a:srcRect b="18403" l="0" r="36499" t="72018"/>
          <a:stretch/>
        </p:blipFill>
        <p:spPr>
          <a:xfrm>
            <a:off x="2183100" y="3276600"/>
            <a:ext cx="1784224" cy="306574"/>
          </a:xfrm>
          <a:prstGeom prst="rect">
            <a:avLst/>
          </a:prstGeom>
          <a:noFill/>
          <a:ln>
            <a:noFill/>
          </a:ln>
        </p:spPr>
      </p:pic>
      <p:sp>
        <p:nvSpPr>
          <p:cNvPr id="1766" name="Shape 1766"/>
          <p:cNvSpPr txBox="1"/>
          <p:nvPr/>
        </p:nvSpPr>
        <p:spPr>
          <a:xfrm>
            <a:off x="5758025" y="785025"/>
            <a:ext cx="1948800" cy="33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iw" sz="1300">
                <a:highlight>
                  <a:srgbClr val="EBEBEB"/>
                </a:highlight>
              </a:rPr>
              <a:t>Weight</a:t>
            </a:r>
          </a:p>
        </p:txBody>
      </p:sp>
      <p:sp>
        <p:nvSpPr>
          <p:cNvPr id="1767" name="Shape 1767"/>
          <p:cNvSpPr txBox="1"/>
          <p:nvPr/>
        </p:nvSpPr>
        <p:spPr>
          <a:xfrm>
            <a:off x="5758025" y="1013625"/>
            <a:ext cx="1948800" cy="33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iw" sz="1300">
                <a:highlight>
                  <a:srgbClr val="EBEBEB"/>
                </a:highlight>
              </a:rPr>
              <a:t>Energy_kcal</a:t>
            </a:r>
          </a:p>
        </p:txBody>
      </p:sp>
      <p:sp>
        <p:nvSpPr>
          <p:cNvPr id="1768" name="Shape 1768"/>
          <p:cNvSpPr txBox="1"/>
          <p:nvPr/>
        </p:nvSpPr>
        <p:spPr>
          <a:xfrm>
            <a:off x="5758025" y="1242225"/>
            <a:ext cx="1948800" cy="33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iw" sz="1300">
                <a:highlight>
                  <a:srgbClr val="EBEBEB"/>
                </a:highlight>
              </a:rPr>
              <a:t>Protein_g</a:t>
            </a:r>
          </a:p>
        </p:txBody>
      </p:sp>
      <p:sp>
        <p:nvSpPr>
          <p:cNvPr id="1769" name="Shape 1769"/>
          <p:cNvSpPr txBox="1"/>
          <p:nvPr/>
        </p:nvSpPr>
        <p:spPr>
          <a:xfrm>
            <a:off x="5758025" y="1470825"/>
            <a:ext cx="1948800" cy="33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iw" sz="1300">
                <a:highlight>
                  <a:srgbClr val="EBEBEB"/>
                </a:highlight>
              </a:rPr>
              <a:t>TotalLipid_g</a:t>
            </a:r>
          </a:p>
        </p:txBody>
      </p:sp>
      <p:sp>
        <p:nvSpPr>
          <p:cNvPr id="1770" name="Shape 1770"/>
          <p:cNvSpPr txBox="1"/>
          <p:nvPr/>
        </p:nvSpPr>
        <p:spPr>
          <a:xfrm>
            <a:off x="5758025" y="1699425"/>
            <a:ext cx="1948800" cy="33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iw" sz="1300">
                <a:highlight>
                  <a:srgbClr val="EBEBEB"/>
                </a:highlight>
              </a:rPr>
              <a:t>Carbohydrate_g</a:t>
            </a:r>
          </a:p>
        </p:txBody>
      </p:sp>
      <p:sp>
        <p:nvSpPr>
          <p:cNvPr id="1771" name="Shape 1771"/>
          <p:cNvSpPr txBox="1"/>
          <p:nvPr/>
        </p:nvSpPr>
        <p:spPr>
          <a:xfrm>
            <a:off x="5758025" y="1928025"/>
            <a:ext cx="1948800" cy="33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iw" sz="1300">
                <a:highlight>
                  <a:srgbClr val="EBEBEB"/>
                </a:highlight>
              </a:rPr>
              <a:t>SugarsTotal_g</a:t>
            </a:r>
          </a:p>
        </p:txBody>
      </p:sp>
      <p:sp>
        <p:nvSpPr>
          <p:cNvPr id="1772" name="Shape 1772"/>
          <p:cNvSpPr txBox="1"/>
          <p:nvPr/>
        </p:nvSpPr>
        <p:spPr>
          <a:xfrm>
            <a:off x="5758025" y="2156625"/>
            <a:ext cx="1948800" cy="33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iw" sz="1300">
                <a:highlight>
                  <a:srgbClr val="EBEBEB"/>
                </a:highlight>
              </a:rPr>
              <a:t>Is Sleeping</a:t>
            </a:r>
          </a:p>
        </p:txBody>
      </p:sp>
      <p:sp>
        <p:nvSpPr>
          <p:cNvPr id="1773" name="Shape 1773"/>
          <p:cNvSpPr txBox="1"/>
          <p:nvPr/>
        </p:nvSpPr>
        <p:spPr>
          <a:xfrm>
            <a:off x="5758025" y="2688112"/>
            <a:ext cx="1948800" cy="33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iw" sz="1300">
                <a:highlight>
                  <a:srgbClr val="EBEBEB"/>
                </a:highlight>
              </a:rPr>
              <a:t>g(t) - g(t-1h)</a:t>
            </a:r>
          </a:p>
        </p:txBody>
      </p:sp>
      <p:sp>
        <p:nvSpPr>
          <p:cNvPr id="1774" name="Shape 1774"/>
          <p:cNvSpPr txBox="1"/>
          <p:nvPr/>
        </p:nvSpPr>
        <p:spPr>
          <a:xfrm>
            <a:off x="5758025" y="3145312"/>
            <a:ext cx="1948800" cy="33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iw" sz="1300">
                <a:highlight>
                  <a:srgbClr val="EBEBEB"/>
                </a:highlight>
              </a:rPr>
              <a:t>BMI</a:t>
            </a:r>
          </a:p>
        </p:txBody>
      </p:sp>
      <p:sp>
        <p:nvSpPr>
          <p:cNvPr id="1775" name="Shape 1775"/>
          <p:cNvSpPr txBox="1"/>
          <p:nvPr/>
        </p:nvSpPr>
        <p:spPr>
          <a:xfrm>
            <a:off x="5758025" y="3373912"/>
            <a:ext cx="1948800" cy="33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iw" sz="1300">
                <a:highlight>
                  <a:srgbClr val="EBEBEB"/>
                </a:highlight>
              </a:rPr>
              <a:t>Age</a:t>
            </a:r>
          </a:p>
        </p:txBody>
      </p:sp>
      <p:sp>
        <p:nvSpPr>
          <p:cNvPr id="1776" name="Shape 1776"/>
          <p:cNvSpPr txBox="1"/>
          <p:nvPr/>
        </p:nvSpPr>
        <p:spPr>
          <a:xfrm>
            <a:off x="5758025" y="3602512"/>
            <a:ext cx="1948800" cy="33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iw" sz="1300">
                <a:highlight>
                  <a:srgbClr val="EBEBEB"/>
                </a:highlight>
              </a:rPr>
              <a:t>HbA1C%</a:t>
            </a:r>
          </a:p>
        </p:txBody>
      </p:sp>
      <p:sp>
        <p:nvSpPr>
          <p:cNvPr id="1777" name="Shape 1777"/>
          <p:cNvSpPr txBox="1"/>
          <p:nvPr/>
        </p:nvSpPr>
        <p:spPr>
          <a:xfrm>
            <a:off x="5758025" y="3831112"/>
            <a:ext cx="1948800" cy="33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iw" sz="1300">
                <a:highlight>
                  <a:srgbClr val="EBEBEB"/>
                </a:highlight>
              </a:rPr>
              <a:t>Evening Hunger</a:t>
            </a:r>
          </a:p>
        </p:txBody>
      </p:sp>
      <p:sp>
        <p:nvSpPr>
          <p:cNvPr id="1778" name="Shape 1778"/>
          <p:cNvSpPr txBox="1"/>
          <p:nvPr/>
        </p:nvSpPr>
        <p:spPr>
          <a:xfrm>
            <a:off x="5758025" y="4059712"/>
            <a:ext cx="1948800" cy="33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iw" sz="1300">
                <a:highlight>
                  <a:srgbClr val="EBEBEB"/>
                </a:highlight>
              </a:rPr>
              <a:t>Morning Hunger</a:t>
            </a:r>
          </a:p>
        </p:txBody>
      </p:sp>
      <p:sp>
        <p:nvSpPr>
          <p:cNvPr id="1779" name="Shape 1779"/>
          <p:cNvSpPr txBox="1"/>
          <p:nvPr/>
        </p:nvSpPr>
        <p:spPr>
          <a:xfrm>
            <a:off x="5758025" y="4288312"/>
            <a:ext cx="1948800" cy="33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iw" sz="1300">
                <a:highlight>
                  <a:srgbClr val="EBEBEB"/>
                </a:highlight>
              </a:rPr>
              <a:t>Time Of Day</a:t>
            </a:r>
          </a:p>
        </p:txBody>
      </p:sp>
      <p:sp>
        <p:nvSpPr>
          <p:cNvPr id="1780" name="Shape 1780"/>
          <p:cNvSpPr txBox="1"/>
          <p:nvPr/>
        </p:nvSpPr>
        <p:spPr>
          <a:xfrm>
            <a:off x="159675" y="3441675"/>
            <a:ext cx="2618700" cy="92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iw" sz="1500"/>
              <a:t>Most data is normalized</a:t>
            </a:r>
          </a:p>
          <a:p>
            <a:pPr lvl="0" rtl="0">
              <a:spcBef>
                <a:spcPts val="0"/>
              </a:spcBef>
              <a:buNone/>
            </a:pPr>
            <a:r>
              <a:rPr b="1" lang="iw" sz="1500"/>
              <a:t>using mean and std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1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2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1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4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1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6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1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8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1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1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1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7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1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9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1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1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1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3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1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84" name="Shape 1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5" name="Shape 1785"/>
          <p:cNvSpPr txBox="1"/>
          <p:nvPr>
            <p:ph idx="4294967295" type="ctrTitle"/>
          </p:nvPr>
        </p:nvSpPr>
        <p:spPr>
          <a:xfrm>
            <a:off x="311700" y="-66050"/>
            <a:ext cx="8520600" cy="8853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iw"/>
              <a:t>Yotam amar</a:t>
            </a:r>
          </a:p>
        </p:txBody>
      </p:sp>
      <p:sp>
        <p:nvSpPr>
          <p:cNvPr id="1786" name="Shape 1786"/>
          <p:cNvSpPr txBox="1"/>
          <p:nvPr/>
        </p:nvSpPr>
        <p:spPr>
          <a:xfrm>
            <a:off x="311700" y="705775"/>
            <a:ext cx="1719000" cy="8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iw" sz="2100"/>
              <a:t>insights:</a:t>
            </a:r>
          </a:p>
        </p:txBody>
      </p:sp>
      <p:sp>
        <p:nvSpPr>
          <p:cNvPr id="1787" name="Shape 1787"/>
          <p:cNvSpPr txBox="1"/>
          <p:nvPr/>
        </p:nvSpPr>
        <p:spPr>
          <a:xfrm>
            <a:off x="1961450" y="881950"/>
            <a:ext cx="63501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iw" sz="1500"/>
              <a:t>• BatchNormalization vs Droupout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b="1" sz="1500"/>
          </a:p>
        </p:txBody>
      </p:sp>
      <p:sp>
        <p:nvSpPr>
          <p:cNvPr id="1788" name="Shape 1788"/>
          <p:cNvSpPr txBox="1"/>
          <p:nvPr/>
        </p:nvSpPr>
        <p:spPr>
          <a:xfrm>
            <a:off x="1968500" y="1669350"/>
            <a:ext cx="4064100" cy="47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iw" sz="1500"/>
              <a:t>• 15 min vs 5 min</a:t>
            </a:r>
          </a:p>
        </p:txBody>
      </p:sp>
      <p:sp>
        <p:nvSpPr>
          <p:cNvPr id="1789" name="Shape 1789"/>
          <p:cNvSpPr txBox="1"/>
          <p:nvPr/>
        </p:nvSpPr>
        <p:spPr>
          <a:xfrm>
            <a:off x="1969900" y="2429925"/>
            <a:ext cx="5841900" cy="47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iw" sz="1500"/>
              <a:t>• single network vs multiple networks+boosting/averaging</a:t>
            </a:r>
          </a:p>
        </p:txBody>
      </p:sp>
      <p:sp>
        <p:nvSpPr>
          <p:cNvPr id="1790" name="Shape 1790"/>
          <p:cNvSpPr txBox="1"/>
          <p:nvPr/>
        </p:nvSpPr>
        <p:spPr>
          <a:xfrm>
            <a:off x="2463750" y="3612425"/>
            <a:ext cx="4064100" cy="103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iw" sz="4300">
                <a:solidFill>
                  <a:srgbClr val="38761D"/>
                </a:solidFill>
                <a:latin typeface="Comic Sans MS"/>
                <a:ea typeface="Comic Sans MS"/>
                <a:cs typeface="Comic Sans MS"/>
                <a:sym typeface="Comic Sans MS"/>
              </a:rPr>
              <a:t>Thank You!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94" name="Shape 1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5" name="Shape 1795"/>
          <p:cNvSpPr txBox="1"/>
          <p:nvPr>
            <p:ph idx="1" type="subTitle"/>
          </p:nvPr>
        </p:nvSpPr>
        <p:spPr>
          <a:xfrm>
            <a:off x="190675" y="1858375"/>
            <a:ext cx="8520600" cy="792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iw"/>
              <a:t>Liad and Sivan</a:t>
            </a:r>
          </a:p>
        </p:txBody>
      </p:sp>
      <p:pic>
        <p:nvPicPr>
          <p:cNvPr id="1796" name="Shape 1796"/>
          <p:cNvPicPr preferRelativeResize="0"/>
          <p:nvPr/>
        </p:nvPicPr>
        <p:blipFill rotWithShape="1">
          <a:blip r:embed="rId3">
            <a:alphaModFix/>
          </a:blip>
          <a:srcRect b="89604" l="0" r="0" t="0"/>
          <a:stretch/>
        </p:blipFill>
        <p:spPr>
          <a:xfrm>
            <a:off x="743875" y="2822500"/>
            <a:ext cx="7821846" cy="49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7" name="Shape 1797"/>
          <p:cNvPicPr preferRelativeResize="0"/>
          <p:nvPr/>
        </p:nvPicPr>
        <p:blipFill rotWithShape="1">
          <a:blip r:embed="rId3">
            <a:alphaModFix/>
          </a:blip>
          <a:srcRect b="18616" l="0" r="0" t="76168"/>
          <a:stretch/>
        </p:blipFill>
        <p:spPr>
          <a:xfrm>
            <a:off x="956225" y="3485825"/>
            <a:ext cx="7231549" cy="228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01" name="Shape 1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" name="Shape 1802"/>
          <p:cNvSpPr txBox="1"/>
          <p:nvPr>
            <p:ph type="ctrTitle"/>
          </p:nvPr>
        </p:nvSpPr>
        <p:spPr>
          <a:xfrm>
            <a:off x="2827182" y="400050"/>
            <a:ext cx="6120600" cy="2151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45700" rIns="45700" wrap="square" tIns="0">
            <a:noAutofit/>
          </a:bodyPr>
          <a:lstStyle/>
          <a:p>
            <a:pPr indent="0" lvl="0" marL="0" marR="0" rtl="1" algn="ctr">
              <a:spcBef>
                <a:spcPts val="0"/>
              </a:spcBef>
              <a:buClr>
                <a:srgbClr val="FEF7F0"/>
              </a:buClr>
              <a:buSzPct val="25000"/>
              <a:buFont typeface="Trebuchet MS"/>
              <a:buNone/>
            </a:pPr>
            <a:r>
              <a:rPr b="1" i="0" lang="iw" sz="6200" u="none" cap="none" strike="noStrike">
                <a:solidFill>
                  <a:srgbClr val="FEF7F0"/>
                </a:solidFill>
                <a:latin typeface="Trebuchet MS"/>
                <a:ea typeface="Trebuchet MS"/>
                <a:cs typeface="Trebuchet MS"/>
                <a:sym typeface="Trebuchet MS"/>
              </a:rPr>
              <a:t>DNN</a:t>
            </a:r>
            <a:br>
              <a:rPr b="1" i="0" lang="iw" sz="6200" u="none" cap="none" strike="noStrike">
                <a:solidFill>
                  <a:srgbClr val="FEF7F0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b="1" i="0" lang="iw" sz="6200" u="none" cap="none" strike="noStrike">
                <a:solidFill>
                  <a:srgbClr val="FEF7F0"/>
                </a:solidFill>
                <a:latin typeface="Trebuchet MS"/>
                <a:ea typeface="Trebuchet MS"/>
                <a:cs typeface="Trebuchet MS"/>
                <a:sym typeface="Trebuchet MS"/>
              </a:rPr>
              <a:t>FINAL NETWORK</a:t>
            </a:r>
          </a:p>
        </p:txBody>
      </p:sp>
      <p:sp>
        <p:nvSpPr>
          <p:cNvPr id="1803" name="Shape 1803"/>
          <p:cNvSpPr txBox="1"/>
          <p:nvPr>
            <p:ph idx="1" type="subTitle"/>
          </p:nvPr>
        </p:nvSpPr>
        <p:spPr>
          <a:xfrm>
            <a:off x="2892151" y="3543300"/>
            <a:ext cx="4920300" cy="1296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45700" rIns="4570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Noto Sans Symbols"/>
              <a:buNone/>
            </a:pPr>
            <a:r>
              <a:rPr b="0" i="0" lang="iw" sz="3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10/09/2017</a:t>
            </a:r>
          </a:p>
          <a:p>
            <a:pPr indent="0" lvl="0" marL="0" marR="0" rtl="0" algn="l">
              <a:spcBef>
                <a:spcPts val="600"/>
              </a:spcBef>
              <a:buClr>
                <a:schemeClr val="dk2"/>
              </a:buClr>
              <a:buSzPct val="25000"/>
              <a:buFont typeface="Noto Sans Symbols"/>
              <a:buNone/>
            </a:pPr>
            <a:r>
              <a:rPr b="0" i="0" lang="iw" sz="3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Sivan Biham				</a:t>
            </a:r>
            <a:br>
              <a:rPr b="0" i="0" lang="iw" sz="3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iw" sz="3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Liad Pollak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07" name="Shape 1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8" name="Shape 1808"/>
          <p:cNvSpPr txBox="1"/>
          <p:nvPr>
            <p:ph type="title"/>
          </p:nvPr>
        </p:nvSpPr>
        <p:spPr>
          <a:xfrm>
            <a:off x="457200" y="240029"/>
            <a:ext cx="72390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45700" rIns="45700" wrap="square" tIns="0">
            <a:noAutofit/>
          </a:bodyPr>
          <a:lstStyle/>
          <a:p>
            <a:pPr indent="0" lvl="0" marL="0" marR="0" rtl="1" algn="l">
              <a:spcBef>
                <a:spcPts val="0"/>
              </a:spcBef>
              <a:buClr>
                <a:srgbClr val="FEF7F0"/>
              </a:buClr>
              <a:buSzPct val="25000"/>
              <a:buFont typeface="Trebuchet MS"/>
              <a:buNone/>
            </a:pPr>
            <a:r>
              <a:rPr i="0" lang="iw" sz="3800" u="none" cap="none" strike="noStrike">
                <a:solidFill>
                  <a:srgbClr val="FF00FF"/>
                </a:solidFill>
              </a:rPr>
              <a:t>FEATURES</a:t>
            </a:r>
          </a:p>
        </p:txBody>
      </p:sp>
      <p:grpSp>
        <p:nvGrpSpPr>
          <p:cNvPr id="1809" name="Shape 1809"/>
          <p:cNvGrpSpPr/>
          <p:nvPr/>
        </p:nvGrpSpPr>
        <p:grpSpPr>
          <a:xfrm>
            <a:off x="737626" y="1471158"/>
            <a:ext cx="3187800" cy="1007359"/>
            <a:chOff x="743039" y="1847998"/>
            <a:chExt cx="3187800" cy="1343145"/>
          </a:xfrm>
        </p:grpSpPr>
        <p:sp>
          <p:nvSpPr>
            <p:cNvPr id="1810" name="Shape 1810"/>
            <p:cNvSpPr txBox="1"/>
            <p:nvPr/>
          </p:nvSpPr>
          <p:spPr>
            <a:xfrm>
              <a:off x="743039" y="1847998"/>
              <a:ext cx="26400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SzPct val="25000"/>
                <a:buNone/>
              </a:pPr>
              <a:r>
                <a:rPr b="0" i="0" lang="iw" sz="2000" u="none" cap="none" strike="noStrike">
                  <a:solidFill>
                    <a:srgbClr val="0070C0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Timeseries Features</a:t>
              </a:r>
            </a:p>
          </p:txBody>
        </p:sp>
        <p:sp>
          <p:nvSpPr>
            <p:cNvPr id="1811" name="Shape 1811"/>
            <p:cNvSpPr txBox="1"/>
            <p:nvPr/>
          </p:nvSpPr>
          <p:spPr>
            <a:xfrm>
              <a:off x="743039" y="2267743"/>
              <a:ext cx="3187800" cy="923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-285750" lvl="0" marL="285750" marR="0" rtl="0" algn="l">
                <a:spcBef>
                  <a:spcPts val="0"/>
                </a:spcBef>
                <a:buClr>
                  <a:schemeClr val="dk1"/>
                </a:buClr>
                <a:buSzPct val="100000"/>
                <a:buFont typeface="Noto Sans Symbols"/>
                <a:buChar char="▪"/>
              </a:pPr>
              <a:r>
                <a:rPr b="0" i="0" lang="iw" sz="1800" u="none" cap="none" strike="noStrike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Glucose</a:t>
              </a:r>
            </a:p>
            <a:p>
              <a:pPr indent="-285750" lvl="0" marL="285750" marR="0" rtl="0" algn="l">
                <a:spcBef>
                  <a:spcPts val="0"/>
                </a:spcBef>
                <a:buClr>
                  <a:schemeClr val="dk1"/>
                </a:buClr>
                <a:buSzPct val="100000"/>
                <a:buFont typeface="Noto Sans Symbols"/>
                <a:buChar char="▪"/>
              </a:pPr>
              <a:r>
                <a:rPr b="0" i="0" lang="iw" sz="1800" u="none" cap="none" strike="noStrike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Meals</a:t>
              </a:r>
            </a:p>
            <a:p>
              <a:pPr indent="-285750" lvl="0" marL="285750" marR="0" rtl="0" algn="l">
                <a:spcBef>
                  <a:spcPts val="0"/>
                </a:spcBef>
                <a:buClr>
                  <a:schemeClr val="dk1"/>
                </a:buClr>
                <a:buSzPct val="100000"/>
                <a:buFont typeface="Noto Sans Symbols"/>
                <a:buChar char="▪"/>
              </a:pPr>
              <a:r>
                <a:rPr b="0" i="0" lang="iw" sz="1800" u="none" cap="none" strike="noStrike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Exercise</a:t>
              </a:r>
            </a:p>
          </p:txBody>
        </p:sp>
      </p:grpSp>
      <p:grpSp>
        <p:nvGrpSpPr>
          <p:cNvPr id="1812" name="Shape 1812"/>
          <p:cNvGrpSpPr/>
          <p:nvPr/>
        </p:nvGrpSpPr>
        <p:grpSpPr>
          <a:xfrm>
            <a:off x="4662904" y="1471157"/>
            <a:ext cx="3187800" cy="1200307"/>
            <a:chOff x="4139951" y="1961543"/>
            <a:chExt cx="3187800" cy="1600409"/>
          </a:xfrm>
        </p:grpSpPr>
        <p:sp>
          <p:nvSpPr>
            <p:cNvPr id="1813" name="Shape 1813"/>
            <p:cNvSpPr/>
            <p:nvPr/>
          </p:nvSpPr>
          <p:spPr>
            <a:xfrm>
              <a:off x="4139951" y="1961543"/>
              <a:ext cx="19143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SzPct val="25000"/>
                <a:buNone/>
              </a:pPr>
              <a:r>
                <a:rPr b="0" i="0" lang="iw" sz="2000" u="none" cap="none" strike="noStrike">
                  <a:solidFill>
                    <a:srgbClr val="00B050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Static Features</a:t>
              </a:r>
            </a:p>
          </p:txBody>
        </p:sp>
        <p:sp>
          <p:nvSpPr>
            <p:cNvPr id="1814" name="Shape 1814"/>
            <p:cNvSpPr txBox="1"/>
            <p:nvPr/>
          </p:nvSpPr>
          <p:spPr>
            <a:xfrm>
              <a:off x="4139951" y="2361653"/>
              <a:ext cx="3187800" cy="1200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-285750" lvl="0" marL="285750" marR="0" rtl="0" algn="l">
                <a:spcBef>
                  <a:spcPts val="0"/>
                </a:spcBef>
                <a:buClr>
                  <a:schemeClr val="dk1"/>
                </a:buClr>
                <a:buSzPct val="100000"/>
                <a:buFont typeface="Noto Sans Symbols"/>
                <a:buChar char="▪"/>
              </a:pPr>
              <a:r>
                <a:rPr b="0" i="0" lang="iw" sz="1800" u="none" cap="none" strike="noStrike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Bacteria</a:t>
              </a:r>
            </a:p>
            <a:p>
              <a:pPr indent="-285750" lvl="0" marL="285750" marR="0" rtl="0" algn="l">
                <a:spcBef>
                  <a:spcPts val="0"/>
                </a:spcBef>
                <a:buClr>
                  <a:schemeClr val="dk1"/>
                </a:buClr>
                <a:buSzPct val="100000"/>
                <a:buFont typeface="Noto Sans Symbols"/>
                <a:buChar char="▪"/>
              </a:pPr>
              <a:r>
                <a:rPr b="0" i="0" lang="iw" sz="1800" u="none" cap="none" strike="noStrike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Blood Tests</a:t>
              </a:r>
            </a:p>
            <a:p>
              <a:pPr indent="-285750" lvl="0" marL="285750" marR="0" rtl="0" algn="l">
                <a:spcBef>
                  <a:spcPts val="0"/>
                </a:spcBef>
                <a:buClr>
                  <a:schemeClr val="dk1"/>
                </a:buClr>
                <a:buSzPct val="100000"/>
                <a:buFont typeface="Noto Sans Symbols"/>
                <a:buChar char="▪"/>
              </a:pPr>
              <a:r>
                <a:rPr b="0" i="0" lang="iw" sz="1800" u="none" cap="none" strike="noStrike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Measurements</a:t>
              </a:r>
            </a:p>
            <a:p>
              <a:pPr indent="-285750" lvl="0" marL="285750" marR="0" rtl="0" algn="l">
                <a:spcBef>
                  <a:spcPts val="0"/>
                </a:spcBef>
                <a:buClr>
                  <a:schemeClr val="dk1"/>
                </a:buClr>
                <a:buSzPct val="100000"/>
                <a:buFont typeface="Noto Sans Symbols"/>
                <a:buChar char="▪"/>
              </a:pPr>
              <a:r>
                <a:rPr b="0" i="0" lang="iw" sz="1800" u="none" cap="none" strike="noStrike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Time of day</a:t>
              </a:r>
            </a:p>
          </p:txBody>
        </p:sp>
      </p:grpSp>
      <p:grpSp>
        <p:nvGrpSpPr>
          <p:cNvPr id="1815" name="Shape 1815"/>
          <p:cNvGrpSpPr/>
          <p:nvPr/>
        </p:nvGrpSpPr>
        <p:grpSpPr>
          <a:xfrm>
            <a:off x="323527" y="3013193"/>
            <a:ext cx="7585976" cy="2044356"/>
            <a:chOff x="323527" y="4017591"/>
            <a:chExt cx="7585976" cy="2725808"/>
          </a:xfrm>
        </p:grpSpPr>
        <p:grpSp>
          <p:nvGrpSpPr>
            <p:cNvPr id="1816" name="Shape 1816"/>
            <p:cNvGrpSpPr/>
            <p:nvPr/>
          </p:nvGrpSpPr>
          <p:grpSpPr>
            <a:xfrm>
              <a:off x="4662904" y="4017591"/>
              <a:ext cx="3246600" cy="2725808"/>
              <a:chOff x="4644007" y="4017591"/>
              <a:chExt cx="3246600" cy="2725808"/>
            </a:xfrm>
          </p:grpSpPr>
          <p:pic>
            <p:nvPicPr>
              <p:cNvPr descr="C:\Users\liadp\PycharmProjects\dnnW1\Final Report\bacteria_PCA.png" id="1817" name="Shape 1817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4644007" y="4308000"/>
                <a:ext cx="3246600" cy="24354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818" name="Shape 1818"/>
              <p:cNvSpPr txBox="1"/>
              <p:nvPr/>
            </p:nvSpPr>
            <p:spPr>
              <a:xfrm>
                <a:off x="4755112" y="4017591"/>
                <a:ext cx="3024299" cy="369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rIns="91425" wrap="square" tIns="45700">
                <a:noAutofit/>
              </a:bodyPr>
              <a:lstStyle/>
              <a:p>
                <a:pPr indent="0" lvl="0" marL="0" marR="0" rtl="1" algn="r">
                  <a:spcBef>
                    <a:spcPts val="0"/>
                  </a:spcBef>
                  <a:buSzPct val="25000"/>
                  <a:buNone/>
                </a:pPr>
                <a:r>
                  <a:rPr b="0" i="0" lang="iw" sz="1800" u="none" cap="none" strike="noStrike">
                    <a:solidFill>
                      <a:schemeClr val="dk1"/>
                    </a:solidFill>
                    <a:latin typeface="Trebuchet MS"/>
                    <a:ea typeface="Trebuchet MS"/>
                    <a:cs typeface="Trebuchet MS"/>
                    <a:sym typeface="Trebuchet MS"/>
                  </a:rPr>
                  <a:t>Bacteria 4 PCA Components</a:t>
                </a:r>
              </a:p>
            </p:txBody>
          </p:sp>
        </p:grpSp>
        <p:grpSp>
          <p:nvGrpSpPr>
            <p:cNvPr id="1819" name="Shape 1819"/>
            <p:cNvGrpSpPr/>
            <p:nvPr/>
          </p:nvGrpSpPr>
          <p:grpSpPr>
            <a:xfrm>
              <a:off x="323527" y="4017591"/>
              <a:ext cx="3327899" cy="2427368"/>
              <a:chOff x="69559" y="3972401"/>
              <a:chExt cx="3327900" cy="2427368"/>
            </a:xfrm>
          </p:grpSpPr>
          <p:pic>
            <p:nvPicPr>
              <p:cNvPr descr="C:\Users\liadp\PycharmProjects\dnnW1\Final Report\glucoseSample.PNG" id="1820" name="Shape 1820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483658" y="4411969"/>
                <a:ext cx="2499600" cy="19878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821" name="Shape 1821"/>
              <p:cNvSpPr txBox="1"/>
              <p:nvPr/>
            </p:nvSpPr>
            <p:spPr>
              <a:xfrm>
                <a:off x="69559" y="3972401"/>
                <a:ext cx="3327900" cy="646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buSzPct val="25000"/>
                  <a:buNone/>
                </a:pPr>
                <a:r>
                  <a:rPr lang="iw" sz="1800">
                    <a:solidFill>
                      <a:schemeClr val="dk1"/>
                    </a:solidFill>
                    <a:latin typeface="Trebuchet MS"/>
                    <a:ea typeface="Trebuchet MS"/>
                    <a:cs typeface="Trebuchet MS"/>
                    <a:sym typeface="Trebuchet MS"/>
                  </a:rPr>
                  <a:t>Glucose NonUniform Sampling</a:t>
                </a:r>
              </a:p>
              <a:p>
                <a:pPr indent="0" lvl="0" marL="0" marR="0" rtl="0" algn="l">
                  <a:spcBef>
                    <a:spcPts val="0"/>
                  </a:spcBef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</p:grpSp>
      </p:grp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825" name="Shape 1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liadp\PycharmProjects\dnnW1\Final Report\finalArchitecture.png" id="1826" name="Shape 18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6983" y="87473"/>
            <a:ext cx="5616600" cy="49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27" name="Shape 1827"/>
          <p:cNvSpPr txBox="1"/>
          <p:nvPr>
            <p:ph type="title"/>
          </p:nvPr>
        </p:nvSpPr>
        <p:spPr>
          <a:xfrm>
            <a:off x="3707903" y="249441"/>
            <a:ext cx="4168200" cy="5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45700" rIns="45700" wrap="square" tIns="0">
            <a:noAutofit/>
          </a:bodyPr>
          <a:lstStyle/>
          <a:p>
            <a:pPr indent="0" lvl="0" marL="0" marR="0" rtl="1" algn="l">
              <a:spcBef>
                <a:spcPts val="0"/>
              </a:spcBef>
              <a:buClr>
                <a:srgbClr val="FEF7F0"/>
              </a:buClr>
              <a:buSzPct val="25000"/>
              <a:buFont typeface="Trebuchet MS"/>
              <a:buNone/>
            </a:pPr>
            <a:r>
              <a:rPr b="1" i="0" lang="iw" sz="3800" u="none" cap="none" strike="noStrike">
                <a:solidFill>
                  <a:srgbClr val="FF00FF"/>
                </a:solidFill>
                <a:latin typeface="Trebuchet MS"/>
                <a:ea typeface="Trebuchet MS"/>
                <a:cs typeface="Trebuchet MS"/>
                <a:sym typeface="Trebuchet MS"/>
              </a:rPr>
              <a:t>ARCHITECTURE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31" name="Shape 1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" name="Shape 1832"/>
          <p:cNvSpPr txBox="1"/>
          <p:nvPr>
            <p:ph type="title"/>
          </p:nvPr>
        </p:nvSpPr>
        <p:spPr>
          <a:xfrm>
            <a:off x="457200" y="240029"/>
            <a:ext cx="72390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45700" rIns="45700" wrap="square" tIns="0">
            <a:noAutofit/>
          </a:bodyPr>
          <a:lstStyle/>
          <a:p>
            <a:pPr indent="0" lvl="0" marL="0" marR="0" rtl="1" algn="l">
              <a:spcBef>
                <a:spcPts val="0"/>
              </a:spcBef>
              <a:buClr>
                <a:srgbClr val="FEF7F0"/>
              </a:buClr>
              <a:buSzPct val="25000"/>
              <a:buFont typeface="Trebuchet MS"/>
              <a:buNone/>
            </a:pPr>
            <a:r>
              <a:rPr b="1" i="0" lang="iw" sz="3800" u="none" cap="none" strike="noStrike">
                <a:solidFill>
                  <a:srgbClr val="FF00FF"/>
                </a:solidFill>
                <a:latin typeface="Trebuchet MS"/>
                <a:ea typeface="Trebuchet MS"/>
                <a:cs typeface="Trebuchet MS"/>
                <a:sym typeface="Trebuchet MS"/>
              </a:rPr>
              <a:t>CONCLUSIONS</a:t>
            </a:r>
          </a:p>
        </p:txBody>
      </p:sp>
      <p:pic>
        <p:nvPicPr>
          <p:cNvPr id="1833" name="Shape 183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51719" y="2195460"/>
            <a:ext cx="3903000" cy="1558200"/>
          </a:xfrm>
          <a:prstGeom prst="rect">
            <a:avLst/>
          </a:prstGeom>
          <a:noFill/>
          <a:ln>
            <a:noFill/>
          </a:ln>
        </p:spPr>
      </p:pic>
      <p:sp>
        <p:nvSpPr>
          <p:cNvPr id="1834" name="Shape 1834"/>
          <p:cNvSpPr/>
          <p:nvPr/>
        </p:nvSpPr>
        <p:spPr>
          <a:xfrm>
            <a:off x="2267743" y="3285493"/>
            <a:ext cx="3456300" cy="193200"/>
          </a:xfrm>
          <a:prstGeom prst="rect">
            <a:avLst/>
          </a:prstGeom>
          <a:solidFill>
            <a:srgbClr val="FFC000">
              <a:alpha val="35690"/>
            </a:srgbClr>
          </a:solidFill>
          <a:ln cap="flat" cmpd="sng" w="400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835" name="Shape 1835"/>
          <p:cNvSpPr txBox="1"/>
          <p:nvPr/>
        </p:nvSpPr>
        <p:spPr>
          <a:xfrm>
            <a:off x="2411759" y="1881337"/>
            <a:ext cx="33123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iw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Most Significant Feature</a:t>
            </a:r>
          </a:p>
        </p:txBody>
      </p:sp>
      <p:grpSp>
        <p:nvGrpSpPr>
          <p:cNvPr id="1836" name="Shape 1836"/>
          <p:cNvGrpSpPr/>
          <p:nvPr/>
        </p:nvGrpSpPr>
        <p:grpSpPr>
          <a:xfrm>
            <a:off x="323510" y="1437434"/>
            <a:ext cx="7695558" cy="3568713"/>
            <a:chOff x="395536" y="3197753"/>
            <a:chExt cx="7623894" cy="3477600"/>
          </a:xfrm>
        </p:grpSpPr>
        <p:pic>
          <p:nvPicPr>
            <p:cNvPr descr="C:\Users\liadp\PycharmProjects\dnnW1\Final Report\25Architecture.png" id="1837" name="Shape 183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5618830" y="5008057"/>
              <a:ext cx="2400600" cy="16671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:\Users\liadp\PycharmProjects\dnnW1\Final Report\27Architecture.png" id="1838" name="Shape 1838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395536" y="3197753"/>
              <a:ext cx="2240700" cy="34776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:\Users\liadp\PycharmProjects\dnnW1\Final Report\finalArchitecture.png" id="1839" name="Shape 1839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3059832" y="3947912"/>
              <a:ext cx="2304300" cy="27272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840" name="Shape 1840"/>
          <p:cNvGrpSpPr/>
          <p:nvPr/>
        </p:nvGrpSpPr>
        <p:grpSpPr>
          <a:xfrm>
            <a:off x="6311498" y="3867893"/>
            <a:ext cx="992352" cy="690300"/>
            <a:chOff x="6228239" y="2508450"/>
            <a:chExt cx="992352" cy="920400"/>
          </a:xfrm>
        </p:grpSpPr>
        <p:cxnSp>
          <p:nvCxnSpPr>
            <p:cNvPr id="1841" name="Shape 1841"/>
            <p:cNvCxnSpPr/>
            <p:nvPr/>
          </p:nvCxnSpPr>
          <p:spPr>
            <a:xfrm>
              <a:off x="6300192" y="2508450"/>
              <a:ext cx="920400" cy="920400"/>
            </a:xfrm>
            <a:prstGeom prst="straightConnector1">
              <a:avLst/>
            </a:prstGeom>
            <a:noFill/>
            <a:ln cap="flat" cmpd="sng" w="38100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42" name="Shape 1842"/>
            <p:cNvCxnSpPr/>
            <p:nvPr/>
          </p:nvCxnSpPr>
          <p:spPr>
            <a:xfrm flipH="1">
              <a:off x="6228239" y="2508450"/>
              <a:ext cx="992100" cy="920400"/>
            </a:xfrm>
            <a:prstGeom prst="straightConnector1">
              <a:avLst/>
            </a:prstGeom>
            <a:noFill/>
            <a:ln cap="flat" cmpd="sng" w="38100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1843" name="Shape 1843"/>
          <p:cNvGrpSpPr/>
          <p:nvPr/>
        </p:nvGrpSpPr>
        <p:grpSpPr>
          <a:xfrm>
            <a:off x="896227" y="3805745"/>
            <a:ext cx="992352" cy="690300"/>
            <a:chOff x="6228239" y="2508450"/>
            <a:chExt cx="992352" cy="920400"/>
          </a:xfrm>
        </p:grpSpPr>
        <p:cxnSp>
          <p:nvCxnSpPr>
            <p:cNvPr id="1844" name="Shape 1844"/>
            <p:cNvCxnSpPr/>
            <p:nvPr/>
          </p:nvCxnSpPr>
          <p:spPr>
            <a:xfrm>
              <a:off x="6300192" y="2508450"/>
              <a:ext cx="920400" cy="920400"/>
            </a:xfrm>
            <a:prstGeom prst="straightConnector1">
              <a:avLst/>
            </a:prstGeom>
            <a:noFill/>
            <a:ln cap="flat" cmpd="sng" w="38100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45" name="Shape 1845"/>
            <p:cNvCxnSpPr/>
            <p:nvPr/>
          </p:nvCxnSpPr>
          <p:spPr>
            <a:xfrm flipH="1">
              <a:off x="6228239" y="2508450"/>
              <a:ext cx="992100" cy="920400"/>
            </a:xfrm>
            <a:prstGeom prst="straightConnector1">
              <a:avLst/>
            </a:prstGeom>
            <a:noFill/>
            <a:ln cap="flat" cmpd="sng" w="38100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1846" name="Shape 1846"/>
          <p:cNvGrpSpPr/>
          <p:nvPr/>
        </p:nvGrpSpPr>
        <p:grpSpPr>
          <a:xfrm>
            <a:off x="3673586" y="3751770"/>
            <a:ext cx="788700" cy="798300"/>
            <a:chOff x="6807571" y="1628716"/>
            <a:chExt cx="788700" cy="1064400"/>
          </a:xfrm>
        </p:grpSpPr>
        <p:cxnSp>
          <p:nvCxnSpPr>
            <p:cNvPr id="1847" name="Shape 1847"/>
            <p:cNvCxnSpPr/>
            <p:nvPr/>
          </p:nvCxnSpPr>
          <p:spPr>
            <a:xfrm flipH="1" rot="10800000">
              <a:off x="7020271" y="1628716"/>
              <a:ext cx="576000" cy="1064400"/>
            </a:xfrm>
            <a:prstGeom prst="straightConnector1">
              <a:avLst/>
            </a:prstGeom>
            <a:noFill/>
            <a:ln cap="flat" cmpd="sng" w="38100">
              <a:solidFill>
                <a:srgbClr val="00B05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48" name="Shape 1848"/>
            <p:cNvCxnSpPr/>
            <p:nvPr/>
          </p:nvCxnSpPr>
          <p:spPr>
            <a:xfrm rot="10800000">
              <a:off x="6807571" y="2204716"/>
              <a:ext cx="212700" cy="488400"/>
            </a:xfrm>
            <a:prstGeom prst="straightConnector1">
              <a:avLst/>
            </a:prstGeom>
            <a:noFill/>
            <a:ln cap="flat" cmpd="sng" w="38100">
              <a:solidFill>
                <a:srgbClr val="00B050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27" name="Shape 1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Shape 1028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iw"/>
              <a:t>Final Submission: Simple + Small Twist</a:t>
            </a:r>
          </a:p>
        </p:txBody>
      </p:sp>
      <p:sp>
        <p:nvSpPr>
          <p:cNvPr id="1029" name="Shape 1029"/>
          <p:cNvSpPr txBox="1"/>
          <p:nvPr>
            <p:ph idx="1" type="body"/>
          </p:nvPr>
        </p:nvSpPr>
        <p:spPr>
          <a:xfrm>
            <a:off x="311700" y="1171675"/>
            <a:ext cx="7821900" cy="3397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iw" sz="3000"/>
              <a:t>Observation: 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" sz="2400"/>
              <a:t>For glucose prediction, a receptive field close to #time-steps is useful - can learn patterns from previous hours.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lvl="0" rtl="0">
              <a:spcBef>
                <a:spcPts val="0"/>
              </a:spcBef>
              <a:buNone/>
            </a:pPr>
            <a:r>
              <a:rPr lang="iw" sz="2400"/>
              <a:t>In regular CNN, this will require many layers - overfitting potential!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i="1" sz="2400"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52" name="Shape 1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" name="Shape 1853"/>
          <p:cNvSpPr txBox="1"/>
          <p:nvPr>
            <p:ph idx="1" type="subTitle"/>
          </p:nvPr>
        </p:nvSpPr>
        <p:spPr>
          <a:xfrm>
            <a:off x="190675" y="1858375"/>
            <a:ext cx="8520600" cy="792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iw"/>
              <a:t>Guy</a:t>
            </a:r>
          </a:p>
        </p:txBody>
      </p:sp>
      <p:pic>
        <p:nvPicPr>
          <p:cNvPr id="1854" name="Shape 1854"/>
          <p:cNvPicPr preferRelativeResize="0"/>
          <p:nvPr/>
        </p:nvPicPr>
        <p:blipFill rotWithShape="1">
          <a:blip r:embed="rId3">
            <a:alphaModFix/>
          </a:blip>
          <a:srcRect b="89604" l="0" r="0" t="0"/>
          <a:stretch/>
        </p:blipFill>
        <p:spPr>
          <a:xfrm>
            <a:off x="743875" y="2822500"/>
            <a:ext cx="7821846" cy="49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5" name="Shape 1855"/>
          <p:cNvPicPr preferRelativeResize="0"/>
          <p:nvPr/>
        </p:nvPicPr>
        <p:blipFill rotWithShape="1">
          <a:blip r:embed="rId3">
            <a:alphaModFix/>
          </a:blip>
          <a:srcRect b="1666" l="0" r="0" t="92453"/>
          <a:stretch/>
        </p:blipFill>
        <p:spPr>
          <a:xfrm>
            <a:off x="956225" y="3449174"/>
            <a:ext cx="7231549" cy="257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59" name="Shape 1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0" name="Shape 186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5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1" name="Shape 186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pres1.jpg" id="1862" name="Shape 18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66" name="Shape 1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7" name="Shape 1867"/>
          <p:cNvSpPr txBox="1"/>
          <p:nvPr>
            <p:ph type="ctrTitle"/>
          </p:nvPr>
        </p:nvSpPr>
        <p:spPr>
          <a:xfrm>
            <a:off x="311698" y="744575"/>
            <a:ext cx="8520600" cy="344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iw" sz="1800" u="none" cap="none" strike="noStrike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significant insight or discovery that you had during your training process</a:t>
            </a:r>
          </a:p>
        </p:txBody>
      </p:sp>
      <p:sp>
        <p:nvSpPr>
          <p:cNvPr id="1868" name="Shape 1868"/>
          <p:cNvSpPr txBox="1"/>
          <p:nvPr>
            <p:ph idx="1" type="subTitle"/>
          </p:nvPr>
        </p:nvSpPr>
        <p:spPr>
          <a:xfrm>
            <a:off x="311700" y="1536225"/>
            <a:ext cx="8520600" cy="20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0" i="0" lang="iw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More features is not necessarily better</a:t>
            </a: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-"/>
            </a:pPr>
            <a:r>
              <a:rPr b="0" i="0" lang="iw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Bacteria</a:t>
            </a: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-"/>
            </a:pPr>
            <a:r>
              <a:rPr b="0" i="0" lang="iw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K-mean (health status,bacteria)</a:t>
            </a: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-"/>
            </a:pPr>
            <a:r>
              <a:rPr b="0" i="0" lang="iw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BMI</a:t>
            </a: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-"/>
            </a:pPr>
            <a:r>
              <a:rPr b="0" i="0" lang="iw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...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72" name="Shape 1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" name="Shape 1873"/>
          <p:cNvSpPr txBox="1"/>
          <p:nvPr>
            <p:ph idx="1" type="subTitle"/>
          </p:nvPr>
        </p:nvSpPr>
        <p:spPr>
          <a:xfrm>
            <a:off x="190675" y="1858375"/>
            <a:ext cx="8520600" cy="792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iw"/>
              <a:t>Meytar and Aharon</a:t>
            </a:r>
          </a:p>
        </p:txBody>
      </p:sp>
      <p:pic>
        <p:nvPicPr>
          <p:cNvPr id="1874" name="Shape 1874"/>
          <p:cNvPicPr preferRelativeResize="0"/>
          <p:nvPr/>
        </p:nvPicPr>
        <p:blipFill rotWithShape="1">
          <a:blip r:embed="rId3">
            <a:alphaModFix/>
          </a:blip>
          <a:srcRect b="89604" l="0" r="0" t="0"/>
          <a:stretch/>
        </p:blipFill>
        <p:spPr>
          <a:xfrm>
            <a:off x="743875" y="2822500"/>
            <a:ext cx="7821846" cy="49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5" name="Shape 1875"/>
          <p:cNvPicPr preferRelativeResize="0"/>
          <p:nvPr/>
        </p:nvPicPr>
        <p:blipFill rotWithShape="1">
          <a:blip r:embed="rId3">
            <a:alphaModFix/>
          </a:blip>
          <a:srcRect b="7335" l="0" r="0" t="87089"/>
          <a:stretch/>
        </p:blipFill>
        <p:spPr>
          <a:xfrm>
            <a:off x="920925" y="3485824"/>
            <a:ext cx="7231549" cy="243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79" name="Shape 1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0" name="Shape 188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iw" sz="5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DNN challenge</a:t>
            </a:r>
          </a:p>
        </p:txBody>
      </p:sp>
      <p:sp>
        <p:nvSpPr>
          <p:cNvPr id="1881" name="Shape 1881"/>
          <p:cNvSpPr txBox="1"/>
          <p:nvPr>
            <p:ph idx="1" type="subTitle"/>
          </p:nvPr>
        </p:nvSpPr>
        <p:spPr>
          <a:xfrm>
            <a:off x="6206350" y="4027575"/>
            <a:ext cx="30801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0" i="0" lang="iw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Aharon Ravia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0" i="0" lang="iw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Meytar Zemer</a:t>
            </a:r>
          </a:p>
        </p:txBody>
      </p:sp>
      <p:pic>
        <p:nvPicPr>
          <p:cNvPr id="1882" name="Shape 18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2949575"/>
            <a:ext cx="2343300" cy="195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86" name="Shape 1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7" name="Shape 188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iw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Features</a:t>
            </a:r>
          </a:p>
        </p:txBody>
      </p:sp>
      <p:sp>
        <p:nvSpPr>
          <p:cNvPr id="1888" name="Shape 188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0" i="0" lang="iw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5 features families:</a:t>
            </a:r>
          </a:p>
          <a:p>
            <a:pPr indent="-2286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AutoNum type="arabicPeriod"/>
            </a:pPr>
            <a:r>
              <a:rPr b="0" i="0" lang="iw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Glucose</a:t>
            </a:r>
          </a:p>
          <a:p>
            <a:pPr indent="-2286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AutoNum type="arabicPeriod"/>
            </a:pPr>
            <a:r>
              <a:rPr b="0" i="0" lang="iw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Normalized glucose</a:t>
            </a:r>
          </a:p>
          <a:p>
            <a:pPr indent="-2286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AutoNum type="arabicPeriod"/>
            </a:pPr>
            <a:r>
              <a:rPr b="0" i="0" lang="iw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Food - meals + test food</a:t>
            </a:r>
          </a:p>
          <a:p>
            <a:pPr indent="-2286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AutoNum type="alphaLcPeriod"/>
            </a:pPr>
            <a:r>
              <a:rPr b="0" i="0" lang="iw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Carbohydrate</a:t>
            </a:r>
          </a:p>
          <a:p>
            <a:pPr indent="-2286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AutoNum type="alphaLcPeriod"/>
            </a:pPr>
            <a:r>
              <a:rPr b="0" i="0" lang="iw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Energy </a:t>
            </a:r>
          </a:p>
          <a:p>
            <a:pPr indent="-2286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AutoNum type="arabicPeriod"/>
            </a:pPr>
            <a:r>
              <a:rPr b="0" i="0" lang="iw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Sleep</a:t>
            </a:r>
          </a:p>
          <a:p>
            <a:pPr indent="-2286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AutoNum type="alphaLcPeriod"/>
            </a:pPr>
            <a:r>
              <a:rPr b="0" i="0" lang="iw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Is sleeping now</a:t>
            </a:r>
          </a:p>
          <a:p>
            <a:pPr indent="-2286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AutoNum type="alphaLcPeriod"/>
            </a:pPr>
            <a:r>
              <a:rPr b="0" i="0" lang="iw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How much sleep in past 6 hours</a:t>
            </a:r>
          </a:p>
          <a:p>
            <a:pPr indent="-2286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AutoNum type="arabicPeriod"/>
            </a:pPr>
            <a:r>
              <a:rPr b="0" i="0" lang="iw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Time in day</a:t>
            </a: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92" name="Shape 1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3" name="Shape 189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iw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Architecture</a:t>
            </a:r>
          </a:p>
        </p:txBody>
      </p:sp>
      <p:sp>
        <p:nvSpPr>
          <p:cNvPr id="1894" name="Shape 189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0" i="0" lang="iw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Parallel LSTM networks merged to one network</a:t>
            </a:r>
          </a:p>
        </p:txBody>
      </p:sp>
      <p:sp>
        <p:nvSpPr>
          <p:cNvPr id="1895" name="Shape 1895"/>
          <p:cNvSpPr/>
          <p:nvPr/>
        </p:nvSpPr>
        <p:spPr>
          <a:xfrm>
            <a:off x="243575" y="3541925"/>
            <a:ext cx="1567500" cy="1065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iw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Glucose</a:t>
            </a:r>
          </a:p>
        </p:txBody>
      </p:sp>
      <p:sp>
        <p:nvSpPr>
          <p:cNvPr id="1896" name="Shape 1896"/>
          <p:cNvSpPr/>
          <p:nvPr/>
        </p:nvSpPr>
        <p:spPr>
          <a:xfrm>
            <a:off x="2009025" y="3541925"/>
            <a:ext cx="1567500" cy="1065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iw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Norm Glucose</a:t>
            </a:r>
          </a:p>
        </p:txBody>
      </p:sp>
      <p:sp>
        <p:nvSpPr>
          <p:cNvPr id="1897" name="Shape 1897"/>
          <p:cNvSpPr/>
          <p:nvPr/>
        </p:nvSpPr>
        <p:spPr>
          <a:xfrm>
            <a:off x="3774475" y="3541925"/>
            <a:ext cx="1567500" cy="1065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iw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Food</a:t>
            </a:r>
          </a:p>
        </p:txBody>
      </p:sp>
      <p:sp>
        <p:nvSpPr>
          <p:cNvPr id="1898" name="Shape 1898"/>
          <p:cNvSpPr/>
          <p:nvPr/>
        </p:nvSpPr>
        <p:spPr>
          <a:xfrm>
            <a:off x="5539925" y="3541925"/>
            <a:ext cx="1567500" cy="1065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iw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Sleep</a:t>
            </a:r>
          </a:p>
        </p:txBody>
      </p:sp>
      <p:sp>
        <p:nvSpPr>
          <p:cNvPr id="1899" name="Shape 1899"/>
          <p:cNvSpPr/>
          <p:nvPr/>
        </p:nvSpPr>
        <p:spPr>
          <a:xfrm>
            <a:off x="7305375" y="3541925"/>
            <a:ext cx="1567500" cy="1065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iw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Time in day</a:t>
            </a:r>
          </a:p>
        </p:txBody>
      </p:sp>
      <p:sp>
        <p:nvSpPr>
          <p:cNvPr id="1900" name="Shape 1900"/>
          <p:cNvSpPr/>
          <p:nvPr/>
        </p:nvSpPr>
        <p:spPr>
          <a:xfrm>
            <a:off x="1811075" y="2537575"/>
            <a:ext cx="5494500" cy="57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iw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Dense network</a:t>
            </a:r>
          </a:p>
        </p:txBody>
      </p:sp>
      <p:cxnSp>
        <p:nvCxnSpPr>
          <p:cNvPr id="1901" name="Shape 1901"/>
          <p:cNvCxnSpPr>
            <a:stCxn id="1895" idx="0"/>
            <a:endCxn id="1900" idx="2"/>
          </p:cNvCxnSpPr>
          <p:nvPr/>
        </p:nvCxnSpPr>
        <p:spPr>
          <a:xfrm flipH="1" rot="10800000">
            <a:off x="1027325" y="3110225"/>
            <a:ext cx="3531000" cy="431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902" name="Shape 1902"/>
          <p:cNvCxnSpPr>
            <a:stCxn id="1896" idx="0"/>
            <a:endCxn id="1900" idx="2"/>
          </p:cNvCxnSpPr>
          <p:nvPr/>
        </p:nvCxnSpPr>
        <p:spPr>
          <a:xfrm flipH="1" rot="10800000">
            <a:off x="2792775" y="3110225"/>
            <a:ext cx="1765500" cy="431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903" name="Shape 1903"/>
          <p:cNvCxnSpPr>
            <a:stCxn id="1897" idx="0"/>
            <a:endCxn id="1900" idx="2"/>
          </p:cNvCxnSpPr>
          <p:nvPr/>
        </p:nvCxnSpPr>
        <p:spPr>
          <a:xfrm rot="10800000">
            <a:off x="4558225" y="3110225"/>
            <a:ext cx="0" cy="431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904" name="Shape 1904"/>
          <p:cNvCxnSpPr>
            <a:stCxn id="1898" idx="0"/>
            <a:endCxn id="1900" idx="2"/>
          </p:cNvCxnSpPr>
          <p:nvPr/>
        </p:nvCxnSpPr>
        <p:spPr>
          <a:xfrm rot="10800000">
            <a:off x="4558475" y="3110225"/>
            <a:ext cx="1765200" cy="431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905" name="Shape 1905"/>
          <p:cNvCxnSpPr>
            <a:stCxn id="1899" idx="0"/>
            <a:endCxn id="1900" idx="2"/>
          </p:cNvCxnSpPr>
          <p:nvPr/>
        </p:nvCxnSpPr>
        <p:spPr>
          <a:xfrm rot="10800000">
            <a:off x="4558425" y="3110225"/>
            <a:ext cx="3530700" cy="431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906" name="Shape 1906"/>
          <p:cNvSpPr txBox="1"/>
          <p:nvPr/>
        </p:nvSpPr>
        <p:spPr>
          <a:xfrm>
            <a:off x="6600" y="3110225"/>
            <a:ext cx="1510199" cy="47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iw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LSTM networks</a:t>
            </a: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10" name="Shape 1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1" name="Shape 191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iw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Some thoughts</a:t>
            </a:r>
          </a:p>
        </p:txBody>
      </p:sp>
      <p:sp>
        <p:nvSpPr>
          <p:cNvPr id="1912" name="Shape 191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228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●"/>
            </a:pPr>
            <a:r>
              <a:rPr b="0" i="0" lang="iw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Glucose variance as a function of age</a:t>
            </a:r>
          </a:p>
          <a:p>
            <a:pPr indent="-22860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●"/>
            </a:pPr>
            <a:r>
              <a:rPr b="0" i="0" lang="iw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Architecture flexibility</a:t>
            </a:r>
          </a:p>
          <a:p>
            <a:pPr indent="-22860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●"/>
            </a:pPr>
            <a:r>
              <a:rPr b="0" i="0" lang="iw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Some evidence for similar results for shorter time spans</a:t>
            </a: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0" i="0" lang="iw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pic>
        <p:nvPicPr>
          <p:cNvPr id="1913" name="Shape 19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91450" y="2705950"/>
            <a:ext cx="3340800" cy="243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33" name="Shape 10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Shape 1034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iw"/>
              <a:t>Final Submission</a:t>
            </a:r>
          </a:p>
        </p:txBody>
      </p:sp>
      <p:sp>
        <p:nvSpPr>
          <p:cNvPr id="1035" name="Shape 1035"/>
          <p:cNvSpPr txBox="1"/>
          <p:nvPr>
            <p:ph idx="1" type="body"/>
          </p:nvPr>
        </p:nvSpPr>
        <p:spPr>
          <a:xfrm>
            <a:off x="159300" y="3021050"/>
            <a:ext cx="8620500" cy="17763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lvl="0" rtl="0">
              <a:spcBef>
                <a:spcPts val="0"/>
              </a:spcBef>
              <a:buNone/>
            </a:pPr>
            <a:r>
              <a:rPr b="1" lang="iw" sz="2400"/>
              <a:t>Solution</a:t>
            </a:r>
            <a:r>
              <a:rPr lang="iw" sz="2400"/>
              <a:t>:  </a:t>
            </a:r>
            <a:r>
              <a:rPr i="1" lang="iw" sz="2400"/>
              <a:t>Dilated</a:t>
            </a:r>
            <a:r>
              <a:rPr lang="iw" sz="2400"/>
              <a:t> causal convolutions  (convolution with “holes”). 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/>
          </a:p>
        </p:txBody>
      </p:sp>
      <p:pic>
        <p:nvPicPr>
          <p:cNvPr descr="Screenshot from 2017-09-09 17-26-27.png" id="1036" name="Shape 10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24850" y="445025"/>
            <a:ext cx="4621374" cy="3020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40" name="Shape 10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" name="Shape 1041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iw"/>
              <a:t>Final Submission</a:t>
            </a:r>
          </a:p>
        </p:txBody>
      </p:sp>
      <p:sp>
        <p:nvSpPr>
          <p:cNvPr id="1042" name="Shape 1042"/>
          <p:cNvSpPr txBox="1"/>
          <p:nvPr>
            <p:ph idx="1" type="body"/>
          </p:nvPr>
        </p:nvSpPr>
        <p:spPr>
          <a:xfrm>
            <a:off x="261750" y="1123050"/>
            <a:ext cx="8620500" cy="17763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i="1" lang="iw" sz="2400"/>
              <a:t>Properties</a:t>
            </a:r>
            <a:r>
              <a:rPr lang="iw" sz="2400"/>
              <a:t>:</a:t>
            </a:r>
          </a:p>
          <a:p>
            <a:pPr indent="-381000" lvl="0" marL="457200" rtl="0">
              <a:spcBef>
                <a:spcPts val="0"/>
              </a:spcBef>
              <a:buSzPct val="100000"/>
            </a:pPr>
            <a:r>
              <a:rPr lang="iw" sz="2400"/>
              <a:t>The filter is applied over an area larger than its length by skipping input values with a certain step (dilation rate)</a:t>
            </a:r>
          </a:p>
          <a:p>
            <a:pPr indent="-381000" lvl="0" marL="457200" rtl="0">
              <a:spcBef>
                <a:spcPts val="0"/>
              </a:spcBef>
              <a:buSzPct val="100000"/>
            </a:pPr>
            <a:r>
              <a:rPr lang="iw" sz="2400"/>
              <a:t>Equivalent to a convolution with a larger filter derived from the original filter by dilating it with zeros</a:t>
            </a:r>
          </a:p>
          <a:p>
            <a:pPr indent="-381000" lvl="0" marL="457200" rtl="0">
              <a:spcBef>
                <a:spcPts val="0"/>
              </a:spcBef>
              <a:buSzPct val="100000"/>
            </a:pPr>
            <a:r>
              <a:rPr lang="iw" sz="2400"/>
              <a:t>Similar to pooling or strided convolutions, but here the output has the same size as the input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Wisp">
  <a:themeElements>
    <a:clrScheme name="Wisp">
      <a:dk1>
        <a:srgbClr val="000000"/>
      </a:dk1>
      <a:lt1>
        <a:srgbClr val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3.xml><?xml version="1.0" encoding="utf-8"?>
<a:theme xmlns:a="http://schemas.openxmlformats.org/drawingml/2006/main" xmlns:r="http://schemas.openxmlformats.org/officeDocument/2006/relationships" name="Paperback">
  <a:themeElements>
    <a:clrScheme name="Paperback">
      <a:dk1>
        <a:srgbClr val="000000"/>
      </a:dk1>
      <a:lt1>
        <a:srgbClr val="FFFFFF"/>
      </a:lt1>
      <a:dk2>
        <a:srgbClr val="00695C"/>
      </a:dk2>
      <a:lt2>
        <a:srgbClr val="26A69A"/>
      </a:lt2>
      <a:accent1>
        <a:srgbClr val="FFFBF0"/>
      </a:accent1>
      <a:accent2>
        <a:srgbClr val="B7B7B7"/>
      </a:accent2>
      <a:accent3>
        <a:srgbClr val="FB8C00"/>
      </a:accent3>
      <a:accent4>
        <a:srgbClr val="80CBC4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4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Slice">
  <a:themeElements>
    <a:clrScheme name="Slice">
      <a:dk1>
        <a:srgbClr val="000000"/>
      </a:dk1>
      <a:lt1>
        <a:srgbClr val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Opulent">
  <a:themeElements>
    <a:clrScheme name="Opulent">
      <a:dk1>
        <a:srgbClr val="000000"/>
      </a:dk1>
      <a:lt1>
        <a:srgbClr val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Slice">
  <a:themeElements>
    <a:clrScheme name="Slice">
      <a:dk1>
        <a:srgbClr val="000000"/>
      </a:dk1>
      <a:lt1>
        <a:srgbClr val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